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906000"/>
  <p:notesSz cx="6808775" cy="99409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838">
          <p15:clr>
            <a:srgbClr val="A4A3A4"/>
          </p15:clr>
        </p15:guide>
        <p15:guide id="2" pos="4617">
          <p15:clr>
            <a:srgbClr val="A4A3A4"/>
          </p15:clr>
        </p15:guide>
        <p15:guide id="3" orient="horz" pos="346">
          <p15:clr>
            <a:srgbClr val="A4A3A4"/>
          </p15:clr>
        </p15:guide>
        <p15:guide id="4" orient="horz" pos="4020">
          <p15:clr>
            <a:srgbClr val="A4A3A4"/>
          </p15:clr>
        </p15:guide>
        <p15:guide id="5" orient="horz" pos="3339">
          <p15:clr>
            <a:srgbClr val="A4A3A4"/>
          </p15:clr>
        </p15:guide>
        <p15:guide id="6" orient="horz" pos="3767">
          <p15:clr>
            <a:srgbClr val="A4A3A4"/>
          </p15:clr>
        </p15:guide>
        <p15:guide id="7" pos="5716">
          <p15:clr>
            <a:srgbClr val="A4A3A4"/>
          </p15:clr>
        </p15:guide>
        <p15:guide id="8" pos="520">
          <p15:clr>
            <a:srgbClr val="A4A3A4"/>
          </p15:clr>
        </p15:guide>
        <p15:guide id="9" pos="3007">
          <p15:clr>
            <a:srgbClr val="A4A3A4"/>
          </p15:clr>
        </p15:guide>
        <p15:guide id="10" pos="3230">
          <p15:clr>
            <a:srgbClr val="A4A3A4"/>
          </p15:clr>
        </p15:guide>
        <p15:guide id="11" pos="5929">
          <p15:clr>
            <a:srgbClr val="A4A3A4"/>
          </p15:clr>
        </p15:guide>
      </p15:sldGuideLst>
    </p:ext>
    <p:ext uri="{2D200454-40CA-4A62-9FC3-DE9A4176ACB9}">
      <p15:notesGuideLst>
        <p15:guide id="1" orient="horz" pos="2880">
          <p15:clr>
            <a:srgbClr val="A4A3A4"/>
          </p15:clr>
        </p15:guide>
        <p15:guide id="2" pos="2160">
          <p15:clr>
            <a:srgbClr val="A4A3A4"/>
          </p15:clr>
        </p15:guide>
        <p15:guide id="3" orient="horz" pos="3131">
          <p15:clr>
            <a:srgbClr val="A4A3A4"/>
          </p15:clr>
        </p15:guide>
        <p15:guide id="4" pos="2145">
          <p15:clr>
            <a:srgbClr val="A4A3A4"/>
          </p15:clr>
        </p15:guide>
      </p15:notesGuideLst>
    </p:ext>
    <p:ext uri="GoogleSlidesCustomDataVersion2">
      <go:slidesCustomData xmlns:go="http://customooxmlschemas.google.com/" r:id="rId24" roundtripDataSignature="AMtx7mjCXKLmYA9BZrZaildHN9hqmm4T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38" orient="horz"/>
        <p:guide pos="4617"/>
        <p:guide pos="346" orient="horz"/>
        <p:guide pos="4020" orient="horz"/>
        <p:guide pos="3339" orient="horz"/>
        <p:guide pos="3767" orient="horz"/>
        <p:guide pos="5716"/>
        <p:guide pos="520"/>
        <p:guide pos="3007"/>
        <p:guide pos="3230"/>
        <p:guide pos="5929"/>
      </p:guideLst>
    </p:cSldViewPr>
  </p:slideViewPr>
  <p:notesViewPr>
    <p:cSldViewPr snapToGrid="0">
      <p:cViewPr varScale="1">
        <p:scale>
          <a:sx n="100" d="100"/>
          <a:sy n="100" d="100"/>
        </p:scale>
        <p:origin x="0" y="0"/>
      </p:cViewPr>
      <p:guideLst>
        <p:guide pos="2880" orient="horz"/>
        <p:guide pos="2160"/>
        <p:guide pos="3131" orient="horz"/>
        <p:guide pos="2145"/>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zh-C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ink.springer.com/" TargetMode="External"/><Relationship Id="rId3" Type="http://schemas.openxmlformats.org/officeDocument/2006/relationships/hyperlink" Target="https://rd.springer.com/" TargetMode="External"/><Relationship Id="rId4" Type="http://schemas.openxmlformats.org/officeDocument/2006/relationships/hyperlink" Target="https://health.springer.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zh-CN"/>
              <a:t>*NB for Sales:</a:t>
            </a:r>
            <a:endParaRPr/>
          </a:p>
          <a:p>
            <a:pPr indent="0" lvl="0" marL="0" rtl="0" algn="l">
              <a:lnSpc>
                <a:spcPct val="100000"/>
              </a:lnSpc>
              <a:spcBef>
                <a:spcPts val="0"/>
              </a:spcBef>
              <a:spcAft>
                <a:spcPts val="0"/>
              </a:spcAft>
              <a:buSzPts val="1400"/>
              <a:buNone/>
            </a:pPr>
            <a:r>
              <a:rPr lang="zh-CN" sz="1100">
                <a:solidFill>
                  <a:schemeClr val="dk1"/>
                </a:solidFill>
                <a:latin typeface="Calibri"/>
                <a:ea typeface="Calibri"/>
                <a:cs typeface="Calibri"/>
                <a:sym typeface="Calibri"/>
              </a:rPr>
              <a:t>SpringerLink: </a:t>
            </a:r>
            <a:r>
              <a:rPr lang="zh-CN" sz="1100" u="sng">
                <a:solidFill>
                  <a:schemeClr val="dk1"/>
                </a:solidFill>
                <a:latin typeface="Calibri"/>
                <a:ea typeface="Calibri"/>
                <a:cs typeface="Calibri"/>
                <a:sym typeface="Calibri"/>
                <a:hlinkClick r:id="rId2">
                  <a:extLst>
                    <a:ext uri="{A12FA001-AC4F-418D-AE19-62706E023703}">
                      <ahyp:hlinkClr val="tx"/>
                    </a:ext>
                  </a:extLst>
                </a:hlinkClick>
              </a:rPr>
              <a:t>https://link.springer.com/</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zh-CN" sz="1100">
                <a:solidFill>
                  <a:schemeClr val="dk1"/>
                </a:solidFill>
                <a:latin typeface="Calibri"/>
                <a:ea typeface="Calibri"/>
                <a:cs typeface="Calibri"/>
                <a:sym typeface="Calibri"/>
              </a:rPr>
              <a:t>Springer for R&amp;D: </a:t>
            </a:r>
            <a:r>
              <a:rPr lang="zh-CN" sz="1100" u="sng">
                <a:solidFill>
                  <a:schemeClr val="dk1"/>
                </a:solidFill>
                <a:latin typeface="Calibri"/>
                <a:ea typeface="Calibri"/>
                <a:cs typeface="Calibri"/>
                <a:sym typeface="Calibri"/>
                <a:hlinkClick r:id="rId3">
                  <a:extLst>
                    <a:ext uri="{A12FA001-AC4F-418D-AE19-62706E023703}">
                      <ahyp:hlinkClr val="tx"/>
                    </a:ext>
                  </a:extLst>
                </a:hlinkClick>
              </a:rPr>
              <a:t>https://rd.springer.com/</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zh-CN" sz="1100">
                <a:solidFill>
                  <a:schemeClr val="dk1"/>
                </a:solidFill>
                <a:latin typeface="Calibri"/>
                <a:ea typeface="Calibri"/>
                <a:cs typeface="Calibri"/>
                <a:sym typeface="Calibri"/>
              </a:rPr>
              <a:t>Springer for health and hospitals:  </a:t>
            </a:r>
            <a:r>
              <a:rPr lang="zh-CN" sz="1100" u="sng">
                <a:solidFill>
                  <a:schemeClr val="dk1"/>
                </a:solidFill>
                <a:latin typeface="Calibri"/>
                <a:ea typeface="Calibri"/>
                <a:cs typeface="Calibri"/>
                <a:sym typeface="Calibri"/>
                <a:hlinkClick r:id="rId4">
                  <a:extLst>
                    <a:ext uri="{A12FA001-AC4F-418D-AE19-62706E023703}">
                      <ahyp:hlinkClr val="tx"/>
                    </a:ext>
                  </a:extLst>
                </a:hlinkClick>
              </a:rPr>
              <a:t>https://health.springer.com/</a:t>
            </a:r>
            <a:endParaRPr sz="1100">
              <a:solidFill>
                <a:schemeClr val="dk1"/>
              </a:solidFill>
              <a:latin typeface="Calibri"/>
              <a:ea typeface="Calibri"/>
              <a:cs typeface="Calibri"/>
              <a:sym typeface="Calibri"/>
            </a:endParaRPr>
          </a:p>
        </p:txBody>
      </p:sp>
      <p:sp>
        <p:nvSpPr>
          <p:cNvPr id="138" name="Google Shape;138;p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3: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1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4: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14: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98890fd986_0_86: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298890fd986_0_86: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zh-CN"/>
              <a:t>https://link.springer.com/journal/12282</a:t>
            </a:r>
            <a:endParaRPr/>
          </a:p>
        </p:txBody>
      </p:sp>
      <p:sp>
        <p:nvSpPr>
          <p:cNvPr id="293" name="Google Shape;293;g298890fd986_0_86: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7: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17: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zh-CN"/>
              <a:t>https://www.springer.com/journal/10067</a:t>
            </a:r>
            <a:endParaRPr/>
          </a:p>
        </p:txBody>
      </p:sp>
      <p:sp>
        <p:nvSpPr>
          <p:cNvPr id="322" name="Google Shape;322;p17: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6: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1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zh-CN"/>
              <a:t>https://link.springer.com/journal/12282</a:t>
            </a:r>
            <a:endParaRPr/>
          </a:p>
        </p:txBody>
      </p:sp>
      <p:sp>
        <p:nvSpPr>
          <p:cNvPr id="331" name="Google Shape;331;p16: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8: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1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zh-CN"/>
              <a:t>https://link.springer.com/book/10.1007/978-1-0716-1418-1</a:t>
            </a:r>
            <a:endParaRPr/>
          </a:p>
        </p:txBody>
      </p:sp>
      <p:sp>
        <p:nvSpPr>
          <p:cNvPr id="346" name="Google Shape;346;p1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9: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1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zh-CN"/>
              <a:t>https://link.springer.com/chapter/10.1007/978-981-13-0466-8_2</a:t>
            </a:r>
            <a:endParaRPr/>
          </a:p>
        </p:txBody>
      </p:sp>
      <p:sp>
        <p:nvSpPr>
          <p:cNvPr id="369" name="Google Shape;369;p1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98fdb91efa_0_0: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g298fdb91efa_0_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zh-CN"/>
              <a:t>Can remove this slide for non-CoD subscriber. </a:t>
            </a:r>
            <a:endParaRPr/>
          </a:p>
          <a:p>
            <a:pPr indent="0" lvl="0" marL="0" rtl="0" algn="l">
              <a:lnSpc>
                <a:spcPct val="100000"/>
              </a:lnSpc>
              <a:spcBef>
                <a:spcPts val="0"/>
              </a:spcBef>
              <a:spcAft>
                <a:spcPts val="0"/>
              </a:spcAft>
              <a:buSzPts val="1400"/>
              <a:buNone/>
            </a:pPr>
            <a:r>
              <a:rPr lang="zh-CN"/>
              <a:t>https://link.springer.com/article/10.1007/s42757-020-0060-8</a:t>
            </a:r>
            <a:endParaRPr/>
          </a:p>
        </p:txBody>
      </p:sp>
      <p:sp>
        <p:nvSpPr>
          <p:cNvPr id="408" name="Google Shape;408;g298fdb91efa_0_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0: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p20: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2: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solidFill>
                <a:schemeClr val="dk1"/>
              </a:solidFill>
              <a:latin typeface="Calibri"/>
              <a:ea typeface="Calibri"/>
              <a:cs typeface="Calibri"/>
              <a:sym typeface="Calibri"/>
            </a:endParaRPr>
          </a:p>
        </p:txBody>
      </p:sp>
      <p:sp>
        <p:nvSpPr>
          <p:cNvPr id="147" name="Google Shape;147;p2: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4ffc017898_0_7: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24ffc017898_0_7: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solidFill>
                <a:schemeClr val="dk1"/>
              </a:solidFill>
              <a:latin typeface="Calibri"/>
              <a:ea typeface="Calibri"/>
              <a:cs typeface="Calibri"/>
              <a:sym typeface="Calibri"/>
            </a:endParaRPr>
          </a:p>
        </p:txBody>
      </p:sp>
      <p:sp>
        <p:nvSpPr>
          <p:cNvPr id="159" name="Google Shape;159;g24ffc017898_0_7: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76fba6044f821905_0: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76fba6044f821905_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zh-CN"/>
              <a:t>https://hive.springernature.com/home/ls/community/darwin/post/6752899806330880</a:t>
            </a:r>
            <a:endParaRPr/>
          </a:p>
        </p:txBody>
      </p:sp>
      <p:sp>
        <p:nvSpPr>
          <p:cNvPr id="173" name="Google Shape;173;g76fba6044f821905_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4: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931448e0f1_0_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g2931448e0f1_0_0: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8: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9: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p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2: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2: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zh-CN"/>
              <a:t>https://rd.springer.com/article/10.1007/s10067-020-05534-1</a:t>
            </a:r>
            <a:endParaRPr/>
          </a:p>
        </p:txBody>
      </p:sp>
      <p:sp>
        <p:nvSpPr>
          <p:cNvPr id="243" name="Google Shape;243;p12: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 column">
    <p:spTree>
      <p:nvGrpSpPr>
        <p:cNvPr id="15" name="Shape 15"/>
        <p:cNvGrpSpPr/>
        <p:nvPr/>
      </p:nvGrpSpPr>
      <p:grpSpPr>
        <a:xfrm>
          <a:off x="0" y="0"/>
          <a:ext cx="0" cy="0"/>
          <a:chOff x="0" y="0"/>
          <a:chExt cx="0" cy="0"/>
        </a:xfrm>
      </p:grpSpPr>
      <p:sp>
        <p:nvSpPr>
          <p:cNvPr id="16" name="Google Shape;16;p22"/>
          <p:cNvSpPr txBox="1"/>
          <p:nvPr>
            <p:ph idx="1" type="body"/>
          </p:nvPr>
        </p:nvSpPr>
        <p:spPr>
          <a:xfrm>
            <a:off x="825500" y="1436688"/>
            <a:ext cx="8239126" cy="16927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60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17" name="Google Shape;17;p22"/>
          <p:cNvSpPr txBox="1"/>
          <p:nvPr>
            <p:ph type="title"/>
          </p:nvPr>
        </p:nvSpPr>
        <p:spPr>
          <a:xfrm>
            <a:off x="825500"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3" showMasterSp="0">
  <p:cSld name="Section divider 3">
    <p:bg>
      <p:bgPr>
        <a:solidFill>
          <a:schemeClr val="lt2"/>
        </a:solidFill>
      </p:bgPr>
    </p:bg>
    <p:spTree>
      <p:nvGrpSpPr>
        <p:cNvPr id="59" name="Shape 59"/>
        <p:cNvGrpSpPr/>
        <p:nvPr/>
      </p:nvGrpSpPr>
      <p:grpSpPr>
        <a:xfrm>
          <a:off x="0" y="0"/>
          <a:ext cx="0" cy="0"/>
          <a:chOff x="0" y="0"/>
          <a:chExt cx="0" cy="0"/>
        </a:xfrm>
      </p:grpSpPr>
      <p:sp>
        <p:nvSpPr>
          <p:cNvPr id="60" name="Google Shape;60;p31"/>
          <p:cNvSpPr/>
          <p:nvPr/>
        </p:nvSpPr>
        <p:spPr>
          <a:xfrm>
            <a:off x="0" y="0"/>
            <a:ext cx="9906000" cy="6858000"/>
          </a:xfrm>
          <a:prstGeom prst="rect">
            <a:avLst/>
          </a:prstGeom>
          <a:solidFill>
            <a:srgbClr val="AEC4D1"/>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1" name="Google Shape;61;p31"/>
          <p:cNvSpPr/>
          <p:nvPr/>
        </p:nvSpPr>
        <p:spPr>
          <a:xfrm rot="-5400000">
            <a:off x="6039138" y="2452979"/>
            <a:ext cx="2824488" cy="4909235"/>
          </a:xfrm>
          <a:custGeom>
            <a:rect b="b" l="l" r="r" t="t"/>
            <a:pathLst>
              <a:path extrusionOk="0" h="4817619" w="2771777">
                <a:moveTo>
                  <a:pt x="0" y="4817619"/>
                </a:moveTo>
                <a:lnTo>
                  <a:pt x="1400087" y="0"/>
                </a:lnTo>
                <a:lnTo>
                  <a:pt x="2771777" y="4817619"/>
                </a:lnTo>
                <a:lnTo>
                  <a:pt x="0" y="4817619"/>
                </a:lnTo>
                <a:close/>
              </a:path>
            </a:pathLst>
          </a:custGeom>
          <a:solidFill>
            <a:srgbClr val="D6E1E8"/>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2" name="Google Shape;62;p31"/>
          <p:cNvSpPr/>
          <p:nvPr/>
        </p:nvSpPr>
        <p:spPr>
          <a:xfrm>
            <a:off x="533400" y="2"/>
            <a:ext cx="9371400" cy="5958126"/>
          </a:xfrm>
          <a:custGeom>
            <a:rect b="b" l="l" r="r" t="t"/>
            <a:pathLst>
              <a:path extrusionOk="0" h="5958126" w="937140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3" name="Google Shape;63;p31"/>
          <p:cNvSpPr txBox="1"/>
          <p:nvPr>
            <p:ph idx="1" type="body"/>
          </p:nvPr>
        </p:nvSpPr>
        <p:spPr>
          <a:xfrm>
            <a:off x="825500" y="4570413"/>
            <a:ext cx="2260600" cy="81915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0800"/>
              <a:buNone/>
              <a:defRPr b="1" sz="10800">
                <a:solidFill>
                  <a:schemeClr val="lt1"/>
                </a:solidFill>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64" name="Google Shape;64;p31"/>
          <p:cNvSpPr/>
          <p:nvPr/>
        </p:nvSpPr>
        <p:spPr>
          <a:xfrm>
            <a:off x="9064624" y="-1"/>
            <a:ext cx="347663" cy="482041"/>
          </a:xfrm>
          <a:custGeom>
            <a:rect b="b" l="l" r="r" t="t"/>
            <a:pathLst>
              <a:path extrusionOk="0" h="164" w="12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anchorCtr="1" anchor="ctr" bIns="3600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Calibri"/>
              <a:buNone/>
            </a:pPr>
            <a:fld id="{00000000-1234-1234-1234-123412341234}" type="slidenum">
              <a:rPr b="0" i="0" lang="zh-CN" sz="1200" u="none" cap="none" strike="noStrike">
                <a:solidFill>
                  <a:schemeClr val="accent1"/>
                </a:solidFill>
                <a:latin typeface="Calibri"/>
                <a:ea typeface="Calibri"/>
                <a:cs typeface="Calibri"/>
                <a:sym typeface="Calibri"/>
              </a:rPr>
              <a:t>‹#›</a:t>
            </a:fld>
            <a:endParaRPr b="0" i="0" sz="1200" u="none" cap="none" strike="noStrike">
              <a:solidFill>
                <a:schemeClr val="accent1"/>
              </a:solidFill>
              <a:latin typeface="Calibri"/>
              <a:ea typeface="Calibri"/>
              <a:cs typeface="Calibri"/>
              <a:sym typeface="Calibri"/>
            </a:endParaRPr>
          </a:p>
        </p:txBody>
      </p:sp>
      <p:sp>
        <p:nvSpPr>
          <p:cNvPr id="65" name="Google Shape;65;p31"/>
          <p:cNvSpPr txBox="1"/>
          <p:nvPr>
            <p:ph type="title"/>
          </p:nvPr>
        </p:nvSpPr>
        <p:spPr>
          <a:xfrm>
            <a:off x="825501"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6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1"/>
          <p:cNvSpPr/>
          <p:nvPr/>
        </p:nvSpPr>
        <p:spPr>
          <a:xfrm>
            <a:off x="825500" y="6387327"/>
            <a:ext cx="2090316" cy="1538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zh-CN" sz="1000" u="none" cap="none" strike="noStrike">
                <a:solidFill>
                  <a:schemeClr val="lt1"/>
                </a:solidFill>
                <a:latin typeface="Calibri"/>
                <a:ea typeface="Calibri"/>
                <a:cs typeface="Calibri"/>
                <a:sym typeface="Calibri"/>
              </a:rPr>
              <a:t>[Title for presentation / Date to go here]</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pos="107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4" showMasterSp="0">
  <p:cSld name="Section divider 4">
    <p:bg>
      <p:bgPr>
        <a:solidFill>
          <a:schemeClr val="lt2"/>
        </a:solidFill>
      </p:bgPr>
    </p:bg>
    <p:spTree>
      <p:nvGrpSpPr>
        <p:cNvPr id="67" name="Shape 67"/>
        <p:cNvGrpSpPr/>
        <p:nvPr/>
      </p:nvGrpSpPr>
      <p:grpSpPr>
        <a:xfrm>
          <a:off x="0" y="0"/>
          <a:ext cx="0" cy="0"/>
          <a:chOff x="0" y="0"/>
          <a:chExt cx="0" cy="0"/>
        </a:xfrm>
      </p:grpSpPr>
      <p:sp>
        <p:nvSpPr>
          <p:cNvPr id="68" name="Google Shape;68;p32"/>
          <p:cNvSpPr/>
          <p:nvPr/>
        </p:nvSpPr>
        <p:spPr>
          <a:xfrm>
            <a:off x="0" y="0"/>
            <a:ext cx="9906000" cy="6858000"/>
          </a:xfrm>
          <a:prstGeom prst="rect">
            <a:avLst/>
          </a:prstGeom>
          <a:solidFill>
            <a:srgbClr val="6EB5E1"/>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9" name="Google Shape;69;p32"/>
          <p:cNvSpPr/>
          <p:nvPr/>
        </p:nvSpPr>
        <p:spPr>
          <a:xfrm rot="-5400000">
            <a:off x="6039138" y="2452979"/>
            <a:ext cx="2824488" cy="4909235"/>
          </a:xfrm>
          <a:custGeom>
            <a:rect b="b" l="l" r="r" t="t"/>
            <a:pathLst>
              <a:path extrusionOk="0" h="4817619" w="2771777">
                <a:moveTo>
                  <a:pt x="0" y="4817619"/>
                </a:moveTo>
                <a:lnTo>
                  <a:pt x="1400087" y="0"/>
                </a:lnTo>
                <a:lnTo>
                  <a:pt x="2771777" y="4817619"/>
                </a:lnTo>
                <a:lnTo>
                  <a:pt x="0" y="4817619"/>
                </a:lnTo>
                <a:close/>
              </a:path>
            </a:pathLst>
          </a:custGeom>
          <a:solidFill>
            <a:srgbClr val="8CC4E7"/>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0" name="Google Shape;70;p32"/>
          <p:cNvSpPr/>
          <p:nvPr/>
        </p:nvSpPr>
        <p:spPr>
          <a:xfrm>
            <a:off x="533400" y="2"/>
            <a:ext cx="9371400" cy="5958126"/>
          </a:xfrm>
          <a:custGeom>
            <a:rect b="b" l="l" r="r" t="t"/>
            <a:pathLst>
              <a:path extrusionOk="0" h="5958126" w="937140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1" name="Google Shape;71;p32"/>
          <p:cNvSpPr txBox="1"/>
          <p:nvPr>
            <p:ph idx="1" type="body"/>
          </p:nvPr>
        </p:nvSpPr>
        <p:spPr>
          <a:xfrm>
            <a:off x="825500" y="4570413"/>
            <a:ext cx="2260600" cy="81915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0800"/>
              <a:buNone/>
              <a:defRPr b="1" sz="10800">
                <a:solidFill>
                  <a:schemeClr val="lt1"/>
                </a:solidFill>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72" name="Google Shape;72;p32"/>
          <p:cNvSpPr/>
          <p:nvPr/>
        </p:nvSpPr>
        <p:spPr>
          <a:xfrm>
            <a:off x="9064624" y="-1"/>
            <a:ext cx="347663" cy="482041"/>
          </a:xfrm>
          <a:custGeom>
            <a:rect b="b" l="l" r="r" t="t"/>
            <a:pathLst>
              <a:path extrusionOk="0" h="164" w="12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anchorCtr="1" anchor="ctr" bIns="3600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Calibri"/>
              <a:buNone/>
            </a:pPr>
            <a:fld id="{00000000-1234-1234-1234-123412341234}" type="slidenum">
              <a:rPr b="0" i="0" lang="zh-CN" sz="1200" u="none" cap="none" strike="noStrike">
                <a:solidFill>
                  <a:schemeClr val="accent1"/>
                </a:solidFill>
                <a:latin typeface="Calibri"/>
                <a:ea typeface="Calibri"/>
                <a:cs typeface="Calibri"/>
                <a:sym typeface="Calibri"/>
              </a:rPr>
              <a:t>‹#›</a:t>
            </a:fld>
            <a:endParaRPr b="0" i="0" sz="1200" u="none" cap="none" strike="noStrike">
              <a:solidFill>
                <a:schemeClr val="accent1"/>
              </a:solidFill>
              <a:latin typeface="Calibri"/>
              <a:ea typeface="Calibri"/>
              <a:cs typeface="Calibri"/>
              <a:sym typeface="Calibri"/>
            </a:endParaRPr>
          </a:p>
        </p:txBody>
      </p:sp>
      <p:sp>
        <p:nvSpPr>
          <p:cNvPr id="73" name="Google Shape;73;p32"/>
          <p:cNvSpPr txBox="1"/>
          <p:nvPr>
            <p:ph type="title"/>
          </p:nvPr>
        </p:nvSpPr>
        <p:spPr>
          <a:xfrm>
            <a:off x="825501"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6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2"/>
          <p:cNvSpPr/>
          <p:nvPr/>
        </p:nvSpPr>
        <p:spPr>
          <a:xfrm>
            <a:off x="825500" y="6387327"/>
            <a:ext cx="2090316" cy="1538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zh-CN" sz="1000" u="none" cap="none" strike="noStrike">
                <a:solidFill>
                  <a:schemeClr val="lt1"/>
                </a:solidFill>
                <a:latin typeface="Calibri"/>
                <a:ea typeface="Calibri"/>
                <a:cs typeface="Calibri"/>
                <a:sym typeface="Calibri"/>
              </a:rPr>
              <a:t>[Title for presentation / Date to go here]</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pos="107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5" showMasterSp="0">
  <p:cSld name="Section divider 5">
    <p:bg>
      <p:bgPr>
        <a:solidFill>
          <a:schemeClr val="lt2"/>
        </a:solidFill>
      </p:bgPr>
    </p:bg>
    <p:spTree>
      <p:nvGrpSpPr>
        <p:cNvPr id="75" name="Shape 75"/>
        <p:cNvGrpSpPr/>
        <p:nvPr/>
      </p:nvGrpSpPr>
      <p:grpSpPr>
        <a:xfrm>
          <a:off x="0" y="0"/>
          <a:ext cx="0" cy="0"/>
          <a:chOff x="0" y="0"/>
          <a:chExt cx="0" cy="0"/>
        </a:xfrm>
      </p:grpSpPr>
      <p:sp>
        <p:nvSpPr>
          <p:cNvPr id="76" name="Google Shape;76;p33"/>
          <p:cNvSpPr/>
          <p:nvPr/>
        </p:nvSpPr>
        <p:spPr>
          <a:xfrm>
            <a:off x="0" y="0"/>
            <a:ext cx="9906000" cy="6858000"/>
          </a:xfrm>
          <a:prstGeom prst="rect">
            <a:avLst/>
          </a:prstGeom>
          <a:solidFill>
            <a:srgbClr val="F8A158"/>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7" name="Google Shape;77;p33"/>
          <p:cNvSpPr/>
          <p:nvPr/>
        </p:nvSpPr>
        <p:spPr>
          <a:xfrm rot="-5400000">
            <a:off x="6039138" y="2452979"/>
            <a:ext cx="2824488" cy="4909235"/>
          </a:xfrm>
          <a:custGeom>
            <a:rect b="b" l="l" r="r" t="t"/>
            <a:pathLst>
              <a:path extrusionOk="0" h="4817619" w="2771777">
                <a:moveTo>
                  <a:pt x="0" y="4817619"/>
                </a:moveTo>
                <a:lnTo>
                  <a:pt x="1400087" y="0"/>
                </a:lnTo>
                <a:lnTo>
                  <a:pt x="2771777" y="4817619"/>
                </a:lnTo>
                <a:lnTo>
                  <a:pt x="0" y="4817619"/>
                </a:lnTo>
                <a:close/>
              </a:path>
            </a:pathLst>
          </a:custGeom>
          <a:solidFill>
            <a:srgbClr val="F9B479"/>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8" name="Google Shape;78;p33"/>
          <p:cNvSpPr/>
          <p:nvPr/>
        </p:nvSpPr>
        <p:spPr>
          <a:xfrm>
            <a:off x="533400" y="2"/>
            <a:ext cx="9371400" cy="5958126"/>
          </a:xfrm>
          <a:custGeom>
            <a:rect b="b" l="l" r="r" t="t"/>
            <a:pathLst>
              <a:path extrusionOk="0" h="5958126" w="937140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9" name="Google Shape;79;p33"/>
          <p:cNvSpPr txBox="1"/>
          <p:nvPr>
            <p:ph idx="1" type="body"/>
          </p:nvPr>
        </p:nvSpPr>
        <p:spPr>
          <a:xfrm>
            <a:off x="825500" y="4570413"/>
            <a:ext cx="2260600" cy="81915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0800"/>
              <a:buNone/>
              <a:defRPr b="1" sz="10800">
                <a:solidFill>
                  <a:schemeClr val="lt1"/>
                </a:solidFill>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80" name="Google Shape;80;p33"/>
          <p:cNvSpPr txBox="1"/>
          <p:nvPr>
            <p:ph type="title"/>
          </p:nvPr>
        </p:nvSpPr>
        <p:spPr>
          <a:xfrm>
            <a:off x="825501"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6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3"/>
          <p:cNvSpPr/>
          <p:nvPr/>
        </p:nvSpPr>
        <p:spPr>
          <a:xfrm>
            <a:off x="825500" y="6387327"/>
            <a:ext cx="2090316" cy="1538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zh-CN" sz="1000" u="none" cap="none" strike="noStrike">
                <a:solidFill>
                  <a:schemeClr val="lt1"/>
                </a:solidFill>
                <a:latin typeface="Calibri"/>
                <a:ea typeface="Calibri"/>
                <a:cs typeface="Calibri"/>
                <a:sym typeface="Calibri"/>
              </a:rPr>
              <a:t>[Title for presentation / Date to go here]</a:t>
            </a:r>
            <a:endParaRPr b="0" i="0" sz="1400" u="none" cap="none" strike="noStrike">
              <a:solidFill>
                <a:srgbClr val="000000"/>
              </a:solidFill>
              <a:latin typeface="Arial"/>
              <a:ea typeface="Arial"/>
              <a:cs typeface="Arial"/>
              <a:sym typeface="Arial"/>
            </a:endParaRPr>
          </a:p>
        </p:txBody>
      </p:sp>
      <p:sp>
        <p:nvSpPr>
          <p:cNvPr id="82" name="Google Shape;82;p33"/>
          <p:cNvSpPr/>
          <p:nvPr/>
        </p:nvSpPr>
        <p:spPr>
          <a:xfrm>
            <a:off x="9064624" y="-1"/>
            <a:ext cx="347663" cy="482041"/>
          </a:xfrm>
          <a:custGeom>
            <a:rect b="b" l="l" r="r" t="t"/>
            <a:pathLst>
              <a:path extrusionOk="0" h="164" w="12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anchorCtr="1" anchor="ctr" bIns="3600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Calibri"/>
              <a:buNone/>
            </a:pPr>
            <a:fld id="{00000000-1234-1234-1234-123412341234}" type="slidenum">
              <a:rPr b="0" i="0" lang="zh-CN" sz="1200" u="none" cap="none" strike="noStrike">
                <a:solidFill>
                  <a:schemeClr val="accent1"/>
                </a:solidFill>
                <a:latin typeface="Calibri"/>
                <a:ea typeface="Calibri"/>
                <a:cs typeface="Calibri"/>
                <a:sym typeface="Calibri"/>
              </a:rPr>
              <a:t>‹#›</a:t>
            </a:fld>
            <a:endParaRPr b="0" i="0" sz="1200" u="none" cap="none" strike="noStrike">
              <a:solidFill>
                <a:schemeClr val="accent1"/>
              </a:solidFill>
              <a:latin typeface="Calibri"/>
              <a:ea typeface="Calibri"/>
              <a:cs typeface="Calibri"/>
              <a:sym typeface="Calibri"/>
            </a:endParaRPr>
          </a:p>
        </p:txBody>
      </p:sp>
    </p:spTree>
  </p:cSld>
  <p:clrMapOvr>
    <a:masterClrMapping/>
  </p:clrMapOvr>
  <p:extLst>
    <p:ext uri="{DCECCB84-F9BA-43D5-87BE-67443E8EF086}">
      <p15:sldGuideLst>
        <p15:guide id="1" pos="107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6" showMasterSp="0">
  <p:cSld name="Section divider 6">
    <p:bg>
      <p:bgPr>
        <a:solidFill>
          <a:schemeClr val="lt2"/>
        </a:solidFill>
      </p:bgPr>
    </p:bg>
    <p:spTree>
      <p:nvGrpSpPr>
        <p:cNvPr id="83" name="Shape 83"/>
        <p:cNvGrpSpPr/>
        <p:nvPr/>
      </p:nvGrpSpPr>
      <p:grpSpPr>
        <a:xfrm>
          <a:off x="0" y="0"/>
          <a:ext cx="0" cy="0"/>
          <a:chOff x="0" y="0"/>
          <a:chExt cx="0" cy="0"/>
        </a:xfrm>
      </p:grpSpPr>
      <p:sp>
        <p:nvSpPr>
          <p:cNvPr id="84" name="Google Shape;84;p34"/>
          <p:cNvSpPr/>
          <p:nvPr/>
        </p:nvSpPr>
        <p:spPr>
          <a:xfrm>
            <a:off x="0" y="0"/>
            <a:ext cx="9906000" cy="6858000"/>
          </a:xfrm>
          <a:prstGeom prst="rect">
            <a:avLst/>
          </a:prstGeom>
          <a:solidFill>
            <a:srgbClr val="D3E262"/>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5" name="Google Shape;85;p34"/>
          <p:cNvSpPr/>
          <p:nvPr/>
        </p:nvSpPr>
        <p:spPr>
          <a:xfrm rot="-5400000">
            <a:off x="6039138" y="2452979"/>
            <a:ext cx="2824488" cy="4909235"/>
          </a:xfrm>
          <a:custGeom>
            <a:rect b="b" l="l" r="r" t="t"/>
            <a:pathLst>
              <a:path extrusionOk="0" h="4817619" w="2771777">
                <a:moveTo>
                  <a:pt x="0" y="4817619"/>
                </a:moveTo>
                <a:lnTo>
                  <a:pt x="1400087" y="0"/>
                </a:lnTo>
                <a:lnTo>
                  <a:pt x="2771777" y="4817619"/>
                </a:lnTo>
                <a:lnTo>
                  <a:pt x="0" y="4817619"/>
                </a:lnTo>
                <a:close/>
              </a:path>
            </a:pathLst>
          </a:custGeom>
          <a:solidFill>
            <a:srgbClr val="DCE882"/>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6" name="Google Shape;86;p34"/>
          <p:cNvSpPr/>
          <p:nvPr/>
        </p:nvSpPr>
        <p:spPr>
          <a:xfrm>
            <a:off x="533400" y="2"/>
            <a:ext cx="9371400" cy="5958126"/>
          </a:xfrm>
          <a:custGeom>
            <a:rect b="b" l="l" r="r" t="t"/>
            <a:pathLst>
              <a:path extrusionOk="0" h="5958126" w="937140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7" name="Google Shape;87;p34"/>
          <p:cNvSpPr txBox="1"/>
          <p:nvPr>
            <p:ph idx="1" type="body"/>
          </p:nvPr>
        </p:nvSpPr>
        <p:spPr>
          <a:xfrm>
            <a:off x="825500" y="4570413"/>
            <a:ext cx="2260600" cy="81915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0800"/>
              <a:buNone/>
              <a:defRPr b="1" sz="10800">
                <a:solidFill>
                  <a:schemeClr val="lt1"/>
                </a:solidFill>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88" name="Google Shape;88;p34"/>
          <p:cNvSpPr/>
          <p:nvPr/>
        </p:nvSpPr>
        <p:spPr>
          <a:xfrm>
            <a:off x="9064624" y="-1"/>
            <a:ext cx="347663" cy="482041"/>
          </a:xfrm>
          <a:custGeom>
            <a:rect b="b" l="l" r="r" t="t"/>
            <a:pathLst>
              <a:path extrusionOk="0" h="164" w="12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anchorCtr="1" anchor="ctr" bIns="3600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Calibri"/>
              <a:buNone/>
            </a:pPr>
            <a:fld id="{00000000-1234-1234-1234-123412341234}" type="slidenum">
              <a:rPr b="0" i="0" lang="zh-CN" sz="1200" u="none" cap="none" strike="noStrike">
                <a:solidFill>
                  <a:schemeClr val="accent1"/>
                </a:solidFill>
                <a:latin typeface="Calibri"/>
                <a:ea typeface="Calibri"/>
                <a:cs typeface="Calibri"/>
                <a:sym typeface="Calibri"/>
              </a:rPr>
              <a:t>‹#›</a:t>
            </a:fld>
            <a:endParaRPr b="0" i="0" sz="1200" u="none" cap="none" strike="noStrike">
              <a:solidFill>
                <a:schemeClr val="accent1"/>
              </a:solidFill>
              <a:latin typeface="Calibri"/>
              <a:ea typeface="Calibri"/>
              <a:cs typeface="Calibri"/>
              <a:sym typeface="Calibri"/>
            </a:endParaRPr>
          </a:p>
        </p:txBody>
      </p:sp>
      <p:sp>
        <p:nvSpPr>
          <p:cNvPr id="89" name="Google Shape;89;p34"/>
          <p:cNvSpPr txBox="1"/>
          <p:nvPr>
            <p:ph type="title"/>
          </p:nvPr>
        </p:nvSpPr>
        <p:spPr>
          <a:xfrm>
            <a:off x="825501"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6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4"/>
          <p:cNvSpPr/>
          <p:nvPr/>
        </p:nvSpPr>
        <p:spPr>
          <a:xfrm>
            <a:off x="825500" y="6387327"/>
            <a:ext cx="2090316" cy="1538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zh-CN" sz="1000" u="none" cap="none" strike="noStrike">
                <a:solidFill>
                  <a:schemeClr val="lt1"/>
                </a:solidFill>
                <a:latin typeface="Calibri"/>
                <a:ea typeface="Calibri"/>
                <a:cs typeface="Calibri"/>
                <a:sym typeface="Calibri"/>
              </a:rPr>
              <a:t>[Title for presentation / Date to go here]</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pos="10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7" showMasterSp="0">
  <p:cSld name="Section divider 7">
    <p:bg>
      <p:bgPr>
        <a:solidFill>
          <a:schemeClr val="lt2"/>
        </a:solidFill>
      </p:bgPr>
    </p:bg>
    <p:spTree>
      <p:nvGrpSpPr>
        <p:cNvPr id="91" name="Shape 91"/>
        <p:cNvGrpSpPr/>
        <p:nvPr/>
      </p:nvGrpSpPr>
      <p:grpSpPr>
        <a:xfrm>
          <a:off x="0" y="0"/>
          <a:ext cx="0" cy="0"/>
          <a:chOff x="0" y="0"/>
          <a:chExt cx="0" cy="0"/>
        </a:xfrm>
      </p:grpSpPr>
      <p:sp>
        <p:nvSpPr>
          <p:cNvPr id="92" name="Google Shape;92;p35"/>
          <p:cNvSpPr/>
          <p:nvPr/>
        </p:nvSpPr>
        <p:spPr>
          <a:xfrm>
            <a:off x="0" y="0"/>
            <a:ext cx="9906000" cy="6858000"/>
          </a:xfrm>
          <a:prstGeom prst="rect">
            <a:avLst/>
          </a:prstGeom>
          <a:solidFill>
            <a:srgbClr val="AE9DCB"/>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3" name="Google Shape;93;p35"/>
          <p:cNvSpPr/>
          <p:nvPr/>
        </p:nvSpPr>
        <p:spPr>
          <a:xfrm rot="-5400000">
            <a:off x="6039138" y="2452979"/>
            <a:ext cx="2824488" cy="4909235"/>
          </a:xfrm>
          <a:custGeom>
            <a:rect b="b" l="l" r="r" t="t"/>
            <a:pathLst>
              <a:path extrusionOk="0" h="4817619" w="2771777">
                <a:moveTo>
                  <a:pt x="0" y="4817619"/>
                </a:moveTo>
                <a:lnTo>
                  <a:pt x="1400087" y="0"/>
                </a:lnTo>
                <a:lnTo>
                  <a:pt x="2771777" y="4817619"/>
                </a:lnTo>
                <a:lnTo>
                  <a:pt x="0" y="4817619"/>
                </a:lnTo>
                <a:close/>
              </a:path>
            </a:pathLst>
          </a:custGeom>
          <a:solidFill>
            <a:srgbClr val="BEB0D5"/>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4" name="Google Shape;94;p35"/>
          <p:cNvSpPr/>
          <p:nvPr/>
        </p:nvSpPr>
        <p:spPr>
          <a:xfrm>
            <a:off x="533400" y="2"/>
            <a:ext cx="9371400" cy="5958126"/>
          </a:xfrm>
          <a:custGeom>
            <a:rect b="b" l="l" r="r" t="t"/>
            <a:pathLst>
              <a:path extrusionOk="0" h="5958126" w="937140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5" name="Google Shape;95;p35"/>
          <p:cNvSpPr txBox="1"/>
          <p:nvPr>
            <p:ph idx="1" type="body"/>
          </p:nvPr>
        </p:nvSpPr>
        <p:spPr>
          <a:xfrm>
            <a:off x="825500" y="4570413"/>
            <a:ext cx="2260600" cy="81915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0800"/>
              <a:buNone/>
              <a:defRPr b="1" sz="10800">
                <a:solidFill>
                  <a:schemeClr val="lt1"/>
                </a:solidFill>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96" name="Google Shape;96;p35"/>
          <p:cNvSpPr/>
          <p:nvPr/>
        </p:nvSpPr>
        <p:spPr>
          <a:xfrm>
            <a:off x="9064624" y="-1"/>
            <a:ext cx="347663" cy="482041"/>
          </a:xfrm>
          <a:custGeom>
            <a:rect b="b" l="l" r="r" t="t"/>
            <a:pathLst>
              <a:path extrusionOk="0" h="164" w="12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anchorCtr="1" anchor="ctr" bIns="3600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Calibri"/>
              <a:buNone/>
            </a:pPr>
            <a:fld id="{00000000-1234-1234-1234-123412341234}" type="slidenum">
              <a:rPr b="0" i="0" lang="zh-CN" sz="1200" u="none" cap="none" strike="noStrike">
                <a:solidFill>
                  <a:schemeClr val="accent1"/>
                </a:solidFill>
                <a:latin typeface="Calibri"/>
                <a:ea typeface="Calibri"/>
                <a:cs typeface="Calibri"/>
                <a:sym typeface="Calibri"/>
              </a:rPr>
              <a:t>‹#›</a:t>
            </a:fld>
            <a:endParaRPr b="0" i="0" sz="1200" u="none" cap="none" strike="noStrike">
              <a:solidFill>
                <a:schemeClr val="accent1"/>
              </a:solidFill>
              <a:latin typeface="Calibri"/>
              <a:ea typeface="Calibri"/>
              <a:cs typeface="Calibri"/>
              <a:sym typeface="Calibri"/>
            </a:endParaRPr>
          </a:p>
        </p:txBody>
      </p:sp>
      <p:sp>
        <p:nvSpPr>
          <p:cNvPr id="97" name="Google Shape;97;p35"/>
          <p:cNvSpPr txBox="1"/>
          <p:nvPr>
            <p:ph type="title"/>
          </p:nvPr>
        </p:nvSpPr>
        <p:spPr>
          <a:xfrm>
            <a:off x="825501"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6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5"/>
          <p:cNvSpPr/>
          <p:nvPr/>
        </p:nvSpPr>
        <p:spPr>
          <a:xfrm>
            <a:off x="825500" y="6387327"/>
            <a:ext cx="2090316" cy="1538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zh-CN" sz="1000" u="none" cap="none" strike="noStrike">
                <a:solidFill>
                  <a:schemeClr val="lt1"/>
                </a:solidFill>
                <a:latin typeface="Calibri"/>
                <a:ea typeface="Calibri"/>
                <a:cs typeface="Calibri"/>
                <a:sym typeface="Calibri"/>
              </a:rPr>
              <a:t>[Title for presentation / Date to go here]</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pos="107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8" showMasterSp="0">
  <p:cSld name="Section divider 8">
    <p:bg>
      <p:bgPr>
        <a:solidFill>
          <a:schemeClr val="lt2"/>
        </a:solidFill>
      </p:bgPr>
    </p:bg>
    <p:spTree>
      <p:nvGrpSpPr>
        <p:cNvPr id="99" name="Shape 99"/>
        <p:cNvGrpSpPr/>
        <p:nvPr/>
      </p:nvGrpSpPr>
      <p:grpSpPr>
        <a:xfrm>
          <a:off x="0" y="0"/>
          <a:ext cx="0" cy="0"/>
          <a:chOff x="0" y="0"/>
          <a:chExt cx="0" cy="0"/>
        </a:xfrm>
      </p:grpSpPr>
      <p:sp>
        <p:nvSpPr>
          <p:cNvPr id="100" name="Google Shape;100;p36"/>
          <p:cNvSpPr/>
          <p:nvPr/>
        </p:nvSpPr>
        <p:spPr>
          <a:xfrm>
            <a:off x="0" y="0"/>
            <a:ext cx="9906000" cy="6858000"/>
          </a:xfrm>
          <a:prstGeom prst="rect">
            <a:avLst/>
          </a:prstGeom>
          <a:solidFill>
            <a:srgbClr val="40CAC4"/>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1" name="Google Shape;101;p36"/>
          <p:cNvSpPr/>
          <p:nvPr/>
        </p:nvSpPr>
        <p:spPr>
          <a:xfrm rot="-5400000">
            <a:off x="6039138" y="2452979"/>
            <a:ext cx="2824488" cy="4909235"/>
          </a:xfrm>
          <a:custGeom>
            <a:rect b="b" l="l" r="r" t="t"/>
            <a:pathLst>
              <a:path extrusionOk="0" h="4817619" w="2771777">
                <a:moveTo>
                  <a:pt x="0" y="4817619"/>
                </a:moveTo>
                <a:lnTo>
                  <a:pt x="1400087" y="0"/>
                </a:lnTo>
                <a:lnTo>
                  <a:pt x="2771777" y="4817619"/>
                </a:lnTo>
                <a:lnTo>
                  <a:pt x="0" y="4817619"/>
                </a:lnTo>
                <a:close/>
              </a:path>
            </a:pathLst>
          </a:custGeom>
          <a:solidFill>
            <a:srgbClr val="66D4D0"/>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2" name="Google Shape;102;p36"/>
          <p:cNvSpPr/>
          <p:nvPr/>
        </p:nvSpPr>
        <p:spPr>
          <a:xfrm>
            <a:off x="533400" y="2"/>
            <a:ext cx="9371400" cy="5958126"/>
          </a:xfrm>
          <a:custGeom>
            <a:rect b="b" l="l" r="r" t="t"/>
            <a:pathLst>
              <a:path extrusionOk="0" h="5958126" w="937140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3" name="Google Shape;103;p36"/>
          <p:cNvSpPr txBox="1"/>
          <p:nvPr>
            <p:ph idx="1" type="body"/>
          </p:nvPr>
        </p:nvSpPr>
        <p:spPr>
          <a:xfrm>
            <a:off x="825500" y="4570413"/>
            <a:ext cx="2260600" cy="81915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0800"/>
              <a:buNone/>
              <a:defRPr b="1" sz="10800">
                <a:solidFill>
                  <a:schemeClr val="lt1"/>
                </a:solidFill>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104" name="Google Shape;104;p36"/>
          <p:cNvSpPr/>
          <p:nvPr/>
        </p:nvSpPr>
        <p:spPr>
          <a:xfrm>
            <a:off x="9064624" y="-1"/>
            <a:ext cx="347663" cy="482041"/>
          </a:xfrm>
          <a:custGeom>
            <a:rect b="b" l="l" r="r" t="t"/>
            <a:pathLst>
              <a:path extrusionOk="0" h="164" w="12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anchorCtr="1" anchor="ctr" bIns="3600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Calibri"/>
              <a:buNone/>
            </a:pPr>
            <a:fld id="{00000000-1234-1234-1234-123412341234}" type="slidenum">
              <a:rPr b="0" i="0" lang="zh-CN" sz="1200" u="none" cap="none" strike="noStrike">
                <a:solidFill>
                  <a:schemeClr val="accent1"/>
                </a:solidFill>
                <a:latin typeface="Calibri"/>
                <a:ea typeface="Calibri"/>
                <a:cs typeface="Calibri"/>
                <a:sym typeface="Calibri"/>
              </a:rPr>
              <a:t>‹#›</a:t>
            </a:fld>
            <a:endParaRPr b="0" i="0" sz="1200" u="none" cap="none" strike="noStrike">
              <a:solidFill>
                <a:schemeClr val="accent1"/>
              </a:solidFill>
              <a:latin typeface="Calibri"/>
              <a:ea typeface="Calibri"/>
              <a:cs typeface="Calibri"/>
              <a:sym typeface="Calibri"/>
            </a:endParaRPr>
          </a:p>
        </p:txBody>
      </p:sp>
      <p:sp>
        <p:nvSpPr>
          <p:cNvPr id="105" name="Google Shape;105;p36"/>
          <p:cNvSpPr txBox="1"/>
          <p:nvPr>
            <p:ph type="title"/>
          </p:nvPr>
        </p:nvSpPr>
        <p:spPr>
          <a:xfrm>
            <a:off x="825501"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6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36"/>
          <p:cNvSpPr/>
          <p:nvPr/>
        </p:nvSpPr>
        <p:spPr>
          <a:xfrm>
            <a:off x="825500" y="6387327"/>
            <a:ext cx="2090316" cy="1538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zh-CN" sz="1000" u="none" cap="none" strike="noStrike">
                <a:solidFill>
                  <a:schemeClr val="lt1"/>
                </a:solidFill>
                <a:latin typeface="Calibri"/>
                <a:ea typeface="Calibri"/>
                <a:cs typeface="Calibri"/>
                <a:sym typeface="Calibri"/>
              </a:rPr>
              <a:t>[Title for presentation / Date to go here]</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pos="10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 image">
  <p:cSld name="One column + image">
    <p:spTree>
      <p:nvGrpSpPr>
        <p:cNvPr id="107" name="Shape 107"/>
        <p:cNvGrpSpPr/>
        <p:nvPr/>
      </p:nvGrpSpPr>
      <p:grpSpPr>
        <a:xfrm>
          <a:off x="0" y="0"/>
          <a:ext cx="0" cy="0"/>
          <a:chOff x="0" y="0"/>
          <a:chExt cx="0" cy="0"/>
        </a:xfrm>
      </p:grpSpPr>
      <p:sp>
        <p:nvSpPr>
          <p:cNvPr id="108" name="Google Shape;108;p37"/>
          <p:cNvSpPr/>
          <p:nvPr>
            <p:ph idx="2" type="pic"/>
          </p:nvPr>
        </p:nvSpPr>
        <p:spPr>
          <a:xfrm>
            <a:off x="5111856" y="1436688"/>
            <a:ext cx="3945600" cy="4303712"/>
          </a:xfrm>
          <a:prstGeom prst="rect">
            <a:avLst/>
          </a:prstGeom>
          <a:noFill/>
          <a:ln>
            <a:noFill/>
          </a:ln>
        </p:spPr>
      </p:sp>
      <p:sp>
        <p:nvSpPr>
          <p:cNvPr id="109" name="Google Shape;109;p37"/>
          <p:cNvSpPr txBox="1"/>
          <p:nvPr>
            <p:ph type="title"/>
          </p:nvPr>
        </p:nvSpPr>
        <p:spPr>
          <a:xfrm>
            <a:off x="825500"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7"/>
          <p:cNvSpPr txBox="1"/>
          <p:nvPr>
            <p:ph idx="1" type="body"/>
          </p:nvPr>
        </p:nvSpPr>
        <p:spPr>
          <a:xfrm>
            <a:off x="825500" y="1436688"/>
            <a:ext cx="3945600" cy="16927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60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p:cSld name="Two column">
    <p:spTree>
      <p:nvGrpSpPr>
        <p:cNvPr id="111" name="Shape 111"/>
        <p:cNvGrpSpPr/>
        <p:nvPr/>
      </p:nvGrpSpPr>
      <p:grpSpPr>
        <a:xfrm>
          <a:off x="0" y="0"/>
          <a:ext cx="0" cy="0"/>
          <a:chOff x="0" y="0"/>
          <a:chExt cx="0" cy="0"/>
        </a:xfrm>
      </p:grpSpPr>
      <p:sp>
        <p:nvSpPr>
          <p:cNvPr id="112" name="Google Shape;112;p38"/>
          <p:cNvSpPr txBox="1"/>
          <p:nvPr>
            <p:ph idx="1" type="body"/>
          </p:nvPr>
        </p:nvSpPr>
        <p:spPr>
          <a:xfrm>
            <a:off x="825253" y="1436688"/>
            <a:ext cx="3944548" cy="16927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60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113" name="Google Shape;113;p38"/>
          <p:cNvSpPr txBox="1"/>
          <p:nvPr>
            <p:ph idx="2" type="body"/>
          </p:nvPr>
        </p:nvSpPr>
        <p:spPr>
          <a:xfrm>
            <a:off x="5120079" y="1436688"/>
            <a:ext cx="3944548" cy="16927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60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114" name="Google Shape;114;p38"/>
          <p:cNvSpPr txBox="1"/>
          <p:nvPr>
            <p:ph type="title"/>
          </p:nvPr>
        </p:nvSpPr>
        <p:spPr>
          <a:xfrm>
            <a:off x="825500"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spTree>
      <p:nvGrpSpPr>
        <p:cNvPr id="115" name="Shape 115"/>
        <p:cNvGrpSpPr/>
        <p:nvPr/>
      </p:nvGrpSpPr>
      <p:grpSpPr>
        <a:xfrm>
          <a:off x="0" y="0"/>
          <a:ext cx="0" cy="0"/>
          <a:chOff x="0" y="0"/>
          <a:chExt cx="0" cy="0"/>
        </a:xfrm>
      </p:grpSpPr>
      <p:sp>
        <p:nvSpPr>
          <p:cNvPr id="116" name="Google Shape;116;p39"/>
          <p:cNvSpPr txBox="1"/>
          <p:nvPr>
            <p:ph type="title"/>
          </p:nvPr>
        </p:nvSpPr>
        <p:spPr>
          <a:xfrm>
            <a:off x="825500"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9"/>
          <p:cNvSpPr txBox="1"/>
          <p:nvPr>
            <p:ph idx="1" type="body"/>
          </p:nvPr>
        </p:nvSpPr>
        <p:spPr>
          <a:xfrm>
            <a:off x="825500" y="1436688"/>
            <a:ext cx="2501900" cy="200054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60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118" name="Google Shape;118;p39"/>
          <p:cNvSpPr txBox="1"/>
          <p:nvPr>
            <p:ph idx="2" type="body"/>
          </p:nvPr>
        </p:nvSpPr>
        <p:spPr>
          <a:xfrm>
            <a:off x="3687763" y="1436688"/>
            <a:ext cx="2501900" cy="200054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60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119" name="Google Shape;119;p39"/>
          <p:cNvSpPr txBox="1"/>
          <p:nvPr>
            <p:ph idx="3" type="body"/>
          </p:nvPr>
        </p:nvSpPr>
        <p:spPr>
          <a:xfrm>
            <a:off x="6550025" y="1436688"/>
            <a:ext cx="2501900" cy="200054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60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0" name="Shape 120"/>
        <p:cNvGrpSpPr/>
        <p:nvPr/>
      </p:nvGrpSpPr>
      <p:grpSpPr>
        <a:xfrm>
          <a:off x="0" y="0"/>
          <a:ext cx="0" cy="0"/>
          <a:chOff x="0" y="0"/>
          <a:chExt cx="0" cy="0"/>
        </a:xfrm>
      </p:grpSpPr>
      <p:sp>
        <p:nvSpPr>
          <p:cNvPr id="121" name="Google Shape;121;p40"/>
          <p:cNvSpPr txBox="1"/>
          <p:nvPr>
            <p:ph type="title"/>
          </p:nvPr>
        </p:nvSpPr>
        <p:spPr>
          <a:xfrm>
            <a:off x="825500"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One column">
  <p:cSld name="25_One column">
    <p:spTree>
      <p:nvGrpSpPr>
        <p:cNvPr id="18" name="Shape 18"/>
        <p:cNvGrpSpPr/>
        <p:nvPr/>
      </p:nvGrpSpPr>
      <p:grpSpPr>
        <a:xfrm>
          <a:off x="0" y="0"/>
          <a:ext cx="0" cy="0"/>
          <a:chOff x="0" y="0"/>
          <a:chExt cx="0" cy="0"/>
        </a:xfrm>
      </p:grpSpPr>
      <p:sp>
        <p:nvSpPr>
          <p:cNvPr id="19" name="Google Shape;19;p23"/>
          <p:cNvSpPr txBox="1"/>
          <p:nvPr>
            <p:ph idx="1" type="body"/>
          </p:nvPr>
        </p:nvSpPr>
        <p:spPr>
          <a:xfrm>
            <a:off x="825501" y="1436690"/>
            <a:ext cx="8239126" cy="16927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60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20" name="Google Shape;20;p23"/>
          <p:cNvSpPr txBox="1"/>
          <p:nvPr>
            <p:ph type="title"/>
          </p:nvPr>
        </p:nvSpPr>
        <p:spPr>
          <a:xfrm>
            <a:off x="825501" y="538163"/>
            <a:ext cx="8239126" cy="37055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page 1" showMasterSp="0">
  <p:cSld name="Backpage 1">
    <p:bg>
      <p:bgPr>
        <a:solidFill>
          <a:schemeClr val="lt1"/>
        </a:solidFill>
      </p:bgPr>
    </p:bg>
    <p:spTree>
      <p:nvGrpSpPr>
        <p:cNvPr id="122" name="Shape 122"/>
        <p:cNvGrpSpPr/>
        <p:nvPr/>
      </p:nvGrpSpPr>
      <p:grpSpPr>
        <a:xfrm>
          <a:off x="0" y="0"/>
          <a:ext cx="0" cy="0"/>
          <a:chOff x="0" y="0"/>
          <a:chExt cx="0" cy="0"/>
        </a:xfrm>
      </p:grpSpPr>
      <p:sp>
        <p:nvSpPr>
          <p:cNvPr id="123" name="Google Shape;123;p41"/>
          <p:cNvSpPr/>
          <p:nvPr/>
        </p:nvSpPr>
        <p:spPr>
          <a:xfrm>
            <a:off x="533400" y="2"/>
            <a:ext cx="9371400" cy="5958126"/>
          </a:xfrm>
          <a:custGeom>
            <a:rect b="b" l="l" r="r" t="t"/>
            <a:pathLst>
              <a:path extrusionOk="0" h="5958126" w="937140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4" name="Google Shape;124;p41"/>
          <p:cNvSpPr txBox="1"/>
          <p:nvPr>
            <p:ph type="title"/>
          </p:nvPr>
        </p:nvSpPr>
        <p:spPr>
          <a:xfrm>
            <a:off x="825501" y="563563"/>
            <a:ext cx="8239126" cy="370558"/>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Calibri"/>
              <a:buNone/>
              <a:defRPr b="1"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41"/>
          <p:cNvSpPr/>
          <p:nvPr/>
        </p:nvSpPr>
        <p:spPr>
          <a:xfrm>
            <a:off x="9064624" y="-1"/>
            <a:ext cx="347663" cy="482041"/>
          </a:xfrm>
          <a:custGeom>
            <a:rect b="b" l="l" r="r" t="t"/>
            <a:pathLst>
              <a:path extrusionOk="0" h="164" w="12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anchorCtr="1" anchor="ctr" bIns="3600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Calibri"/>
              <a:buNone/>
            </a:pPr>
            <a:fld id="{00000000-1234-1234-1234-123412341234}" type="slidenum">
              <a:rPr b="0" i="0" lang="zh-CN" sz="1200" u="none" cap="none" strike="noStrike">
                <a:solidFill>
                  <a:schemeClr val="accent1"/>
                </a:solidFill>
                <a:latin typeface="Calibri"/>
                <a:ea typeface="Calibri"/>
                <a:cs typeface="Calibri"/>
                <a:sym typeface="Calibri"/>
              </a:rPr>
              <a:t>‹#›</a:t>
            </a:fld>
            <a:endParaRPr b="0" i="0" sz="1200" u="none" cap="none" strike="noStrike">
              <a:solidFill>
                <a:schemeClr val="accent1"/>
              </a:solidFill>
              <a:latin typeface="Calibri"/>
              <a:ea typeface="Calibri"/>
              <a:cs typeface="Calibri"/>
              <a:sym typeface="Calibri"/>
            </a:endParaRPr>
          </a:p>
        </p:txBody>
      </p:sp>
      <p:sp>
        <p:nvSpPr>
          <p:cNvPr id="126" name="Google Shape;126;p41"/>
          <p:cNvSpPr txBox="1"/>
          <p:nvPr>
            <p:ph idx="1" type="body"/>
          </p:nvPr>
        </p:nvSpPr>
        <p:spPr>
          <a:xfrm>
            <a:off x="825500" y="1412875"/>
            <a:ext cx="5613400" cy="1957459"/>
          </a:xfrm>
          <a:prstGeom prst="rect">
            <a:avLst/>
          </a:prstGeom>
          <a:noFill/>
          <a:ln>
            <a:noFill/>
          </a:ln>
        </p:spPr>
        <p:txBody>
          <a:bodyPr anchorCtr="0" anchor="t" bIns="0" lIns="0" spcFirstLastPara="1" rIns="0" wrap="square" tIns="0">
            <a:spAutoFit/>
          </a:bodyPr>
          <a:lstStyle>
            <a:lvl1pPr indent="-228600" lvl="0" marL="457200" algn="l">
              <a:lnSpc>
                <a:spcPct val="105000"/>
              </a:lnSpc>
              <a:spcBef>
                <a:spcPts val="0"/>
              </a:spcBef>
              <a:spcAft>
                <a:spcPts val="0"/>
              </a:spcAft>
              <a:buSzPts val="2200"/>
              <a:buNone/>
              <a:defRPr b="0" sz="2200">
                <a:solidFill>
                  <a:schemeClr val="lt1"/>
                </a:solidFill>
              </a:defRPr>
            </a:lvl1pPr>
            <a:lvl2pPr indent="-228600" lvl="1" marL="914400" algn="l">
              <a:lnSpc>
                <a:spcPct val="100000"/>
              </a:lnSpc>
              <a:spcBef>
                <a:spcPts val="1800"/>
              </a:spcBef>
              <a:spcAft>
                <a:spcPts val="0"/>
              </a:spcAft>
              <a:buSzPts val="1800"/>
              <a:buNone/>
              <a:defRPr>
                <a:solidFill>
                  <a:schemeClr val="lt1"/>
                </a:solidFill>
              </a:defRPr>
            </a:lvl2pPr>
            <a:lvl3pPr indent="-342900" lvl="2" marL="1371600" algn="l">
              <a:lnSpc>
                <a:spcPct val="100000"/>
              </a:lnSpc>
              <a:spcBef>
                <a:spcPts val="600"/>
              </a:spcBef>
              <a:spcAft>
                <a:spcPts val="0"/>
              </a:spcAft>
              <a:buClr>
                <a:schemeClr val="lt1"/>
              </a:buClr>
              <a:buSzPts val="1800"/>
              <a:buChar char="•"/>
              <a:defRPr>
                <a:solidFill>
                  <a:schemeClr val="lt1"/>
                </a:solidFill>
              </a:defRPr>
            </a:lvl3pPr>
            <a:lvl4pPr indent="-342900" lvl="3" marL="1828800" algn="l">
              <a:lnSpc>
                <a:spcPct val="100000"/>
              </a:lnSpc>
              <a:spcBef>
                <a:spcPts val="600"/>
              </a:spcBef>
              <a:spcAft>
                <a:spcPts val="0"/>
              </a:spcAft>
              <a:buClr>
                <a:schemeClr val="lt1"/>
              </a:buClr>
              <a:buSzPts val="1800"/>
              <a:buChar char="•"/>
              <a:defRPr>
                <a:solidFill>
                  <a:schemeClr val="lt1"/>
                </a:solidFill>
              </a:defRPr>
            </a:lvl4pPr>
            <a:lvl5pPr indent="-342900" lvl="4" marL="2286000" algn="l">
              <a:lnSpc>
                <a:spcPct val="100000"/>
              </a:lnSpc>
              <a:spcBef>
                <a:spcPts val="600"/>
              </a:spcBef>
              <a:spcAft>
                <a:spcPts val="0"/>
              </a:spcAft>
              <a:buClr>
                <a:schemeClr val="lt1"/>
              </a:buClr>
              <a:buSzPts val="1800"/>
              <a:buChar char="─"/>
              <a:defRPr>
                <a:solidFill>
                  <a:schemeClr val="lt1"/>
                </a:solidFill>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127" name="Google Shape;127;p41"/>
          <p:cNvSpPr/>
          <p:nvPr/>
        </p:nvSpPr>
        <p:spPr>
          <a:xfrm>
            <a:off x="5849137" y="5637540"/>
            <a:ext cx="3778513" cy="1220460"/>
          </a:xfrm>
          <a:prstGeom prst="rect">
            <a:avLst/>
          </a:prstGeom>
          <a:solidFill>
            <a:schemeClr val="lt1"/>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28" name="Google Shape;128;p41"/>
          <p:cNvPicPr preferRelativeResize="0"/>
          <p:nvPr/>
        </p:nvPicPr>
        <p:blipFill rotWithShape="1">
          <a:blip r:embed="rId2">
            <a:alphaModFix/>
          </a:blip>
          <a:srcRect b="0" l="0" r="0" t="0"/>
          <a:stretch/>
        </p:blipFill>
        <p:spPr>
          <a:xfrm>
            <a:off x="6211432" y="6235215"/>
            <a:ext cx="3170060" cy="306000"/>
          </a:xfrm>
          <a:prstGeom prst="rect">
            <a:avLst/>
          </a:prstGeom>
          <a:noFill/>
          <a:ln>
            <a:noFill/>
          </a:ln>
        </p:spPr>
      </p:pic>
    </p:spTree>
  </p:cSld>
  <p:clrMapOvr>
    <a:masterClrMapping/>
  </p:clrMapOvr>
  <p:extLst>
    <p:ext uri="{DCECCB84-F9BA-43D5-87BE-67443E8EF086}">
      <p15:sldGuideLst>
        <p15:guide id="1" pos="107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page 2">
  <p:cSld name="Backpage 2">
    <p:bg>
      <p:bgPr>
        <a:solidFill>
          <a:schemeClr val="lt1"/>
        </a:solidFill>
      </p:bgPr>
    </p:bg>
    <p:spTree>
      <p:nvGrpSpPr>
        <p:cNvPr id="129" name="Shape 129"/>
        <p:cNvGrpSpPr/>
        <p:nvPr/>
      </p:nvGrpSpPr>
      <p:grpSpPr>
        <a:xfrm>
          <a:off x="0" y="0"/>
          <a:ext cx="0" cy="0"/>
          <a:chOff x="0" y="0"/>
          <a:chExt cx="0" cy="0"/>
        </a:xfrm>
      </p:grpSpPr>
      <p:sp>
        <p:nvSpPr>
          <p:cNvPr id="130" name="Google Shape;130;p42"/>
          <p:cNvSpPr/>
          <p:nvPr/>
        </p:nvSpPr>
        <p:spPr>
          <a:xfrm>
            <a:off x="5849137" y="5637540"/>
            <a:ext cx="3778513" cy="1220460"/>
          </a:xfrm>
          <a:prstGeom prst="rect">
            <a:avLst/>
          </a:prstGeom>
          <a:solidFill>
            <a:schemeClr val="lt1"/>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1" name="Google Shape;131;p42"/>
          <p:cNvSpPr/>
          <p:nvPr/>
        </p:nvSpPr>
        <p:spPr>
          <a:xfrm>
            <a:off x="552450" y="-9526"/>
            <a:ext cx="9353550" cy="5969046"/>
          </a:xfrm>
          <a:custGeom>
            <a:rect b="b" l="l" r="r" t="t"/>
            <a:pathLst>
              <a:path extrusionOk="0" h="1880" w="2952">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cap="flat" cmpd="sng" w="1905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 name="Google Shape;132;p42"/>
          <p:cNvSpPr txBox="1"/>
          <p:nvPr>
            <p:ph type="title"/>
          </p:nvPr>
        </p:nvSpPr>
        <p:spPr>
          <a:xfrm>
            <a:off x="825501" y="563563"/>
            <a:ext cx="8239126" cy="370558"/>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5"/>
              </a:buClr>
              <a:buSzPts val="3600"/>
              <a:buFont typeface="Calibri"/>
              <a:buNone/>
              <a:defRPr b="1" sz="36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33" name="Google Shape;133;p42"/>
          <p:cNvPicPr preferRelativeResize="0"/>
          <p:nvPr/>
        </p:nvPicPr>
        <p:blipFill rotWithShape="1">
          <a:blip r:embed="rId2">
            <a:alphaModFix/>
          </a:blip>
          <a:srcRect b="0" l="0" r="0" t="0"/>
          <a:stretch/>
        </p:blipFill>
        <p:spPr>
          <a:xfrm>
            <a:off x="6211432" y="6235215"/>
            <a:ext cx="3170060" cy="306000"/>
          </a:xfrm>
          <a:prstGeom prst="rect">
            <a:avLst/>
          </a:prstGeom>
          <a:noFill/>
          <a:ln>
            <a:noFill/>
          </a:ln>
        </p:spPr>
      </p:pic>
      <p:sp>
        <p:nvSpPr>
          <p:cNvPr id="134" name="Google Shape;134;p42"/>
          <p:cNvSpPr txBox="1"/>
          <p:nvPr>
            <p:ph idx="1" type="body"/>
          </p:nvPr>
        </p:nvSpPr>
        <p:spPr>
          <a:xfrm>
            <a:off x="825500" y="1436688"/>
            <a:ext cx="5385932" cy="16927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60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Tree>
  </p:cSld>
  <p:clrMapOvr>
    <a:masterClrMapping/>
  </p:clrMapOvr>
  <p:extLst>
    <p:ext uri="{DCECCB84-F9BA-43D5-87BE-67443E8EF086}">
      <p15:sldGuideLst>
        <p15:guide id="1" pos="107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One column">
  <p:cSld name="2_One column">
    <p:spTree>
      <p:nvGrpSpPr>
        <p:cNvPr id="21" name="Shape 21"/>
        <p:cNvGrpSpPr/>
        <p:nvPr/>
      </p:nvGrpSpPr>
      <p:grpSpPr>
        <a:xfrm>
          <a:off x="0" y="0"/>
          <a:ext cx="0" cy="0"/>
          <a:chOff x="0" y="0"/>
          <a:chExt cx="0" cy="0"/>
        </a:xfrm>
      </p:grpSpPr>
      <p:sp>
        <p:nvSpPr>
          <p:cNvPr id="22" name="Google Shape;22;p24"/>
          <p:cNvSpPr txBox="1"/>
          <p:nvPr>
            <p:ph idx="1" type="body"/>
          </p:nvPr>
        </p:nvSpPr>
        <p:spPr>
          <a:xfrm>
            <a:off x="825501" y="1436690"/>
            <a:ext cx="8239126" cy="16927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60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23" name="Google Shape;23;p24"/>
          <p:cNvSpPr txBox="1"/>
          <p:nvPr>
            <p:ph type="title"/>
          </p:nvPr>
        </p:nvSpPr>
        <p:spPr>
          <a:xfrm>
            <a:off x="825501" y="538163"/>
            <a:ext cx="8239126" cy="37055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p:cSld name="1_One column">
    <p:spTree>
      <p:nvGrpSpPr>
        <p:cNvPr id="24" name="Shape 24"/>
        <p:cNvGrpSpPr/>
        <p:nvPr/>
      </p:nvGrpSpPr>
      <p:grpSpPr>
        <a:xfrm>
          <a:off x="0" y="0"/>
          <a:ext cx="0" cy="0"/>
          <a:chOff x="0" y="0"/>
          <a:chExt cx="0" cy="0"/>
        </a:xfrm>
      </p:grpSpPr>
      <p:sp>
        <p:nvSpPr>
          <p:cNvPr id="25" name="Google Shape;25;p25"/>
          <p:cNvSpPr txBox="1"/>
          <p:nvPr>
            <p:ph idx="1" type="body"/>
          </p:nvPr>
        </p:nvSpPr>
        <p:spPr>
          <a:xfrm>
            <a:off x="825501" y="1436689"/>
            <a:ext cx="8239126"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487"/>
              </a:spcBef>
              <a:spcAft>
                <a:spcPts val="0"/>
              </a:spcAft>
              <a:buSzPts val="1800"/>
              <a:buNone/>
              <a:defRPr/>
            </a:lvl2pPr>
            <a:lvl3pPr indent="-342900" lvl="2" marL="1371600" algn="l">
              <a:lnSpc>
                <a:spcPct val="100000"/>
              </a:lnSpc>
              <a:spcBef>
                <a:spcPts val="487"/>
              </a:spcBef>
              <a:spcAft>
                <a:spcPts val="0"/>
              </a:spcAft>
              <a:buSzPts val="1800"/>
              <a:buChar char="•"/>
              <a:defRPr/>
            </a:lvl3pPr>
            <a:lvl4pPr indent="-342900" lvl="3" marL="1828800" algn="l">
              <a:lnSpc>
                <a:spcPct val="100000"/>
              </a:lnSpc>
              <a:spcBef>
                <a:spcPts val="487"/>
              </a:spcBef>
              <a:spcAft>
                <a:spcPts val="0"/>
              </a:spcAft>
              <a:buSzPts val="1800"/>
              <a:buChar char="•"/>
              <a:defRPr/>
            </a:lvl4pPr>
            <a:lvl5pPr indent="-342900" lvl="4" marL="2286000" algn="l">
              <a:lnSpc>
                <a:spcPct val="100000"/>
              </a:lnSpc>
              <a:spcBef>
                <a:spcPts val="487"/>
              </a:spcBef>
              <a:spcAft>
                <a:spcPts val="0"/>
              </a:spcAft>
              <a:buSzPts val="1800"/>
              <a:buChar char="─"/>
              <a:defRPr/>
            </a:lvl5pPr>
            <a:lvl6pPr indent="-342900" lvl="5" marL="2743200" algn="l">
              <a:lnSpc>
                <a:spcPct val="100000"/>
              </a:lnSpc>
              <a:spcBef>
                <a:spcPts val="487"/>
              </a:spcBef>
              <a:spcAft>
                <a:spcPts val="0"/>
              </a:spcAft>
              <a:buSzPts val="1800"/>
              <a:buChar char="−"/>
              <a:defRPr/>
            </a:lvl6pPr>
            <a:lvl7pPr indent="-228600" lvl="6" marL="3200400" algn="l">
              <a:lnSpc>
                <a:spcPct val="100000"/>
              </a:lnSpc>
              <a:spcBef>
                <a:spcPts val="487"/>
              </a:spcBef>
              <a:spcAft>
                <a:spcPts val="0"/>
              </a:spcAft>
              <a:buSzPts val="1800"/>
              <a:buFont typeface="Calibri"/>
              <a:buNone/>
              <a:defRPr/>
            </a:lvl7pPr>
            <a:lvl8pPr indent="-342900" lvl="7" marL="3657600" algn="l">
              <a:lnSpc>
                <a:spcPct val="100000"/>
              </a:lnSpc>
              <a:spcBef>
                <a:spcPts val="487"/>
              </a:spcBef>
              <a:spcAft>
                <a:spcPts val="0"/>
              </a:spcAft>
              <a:buSzPts val="1800"/>
              <a:buAutoNum type="arabicPeriod"/>
              <a:defRPr/>
            </a:lvl8pPr>
            <a:lvl9pPr indent="-342900" lvl="8" marL="4114800" algn="l">
              <a:lnSpc>
                <a:spcPct val="100000"/>
              </a:lnSpc>
              <a:spcBef>
                <a:spcPts val="487"/>
              </a:spcBef>
              <a:spcAft>
                <a:spcPts val="487"/>
              </a:spcAft>
              <a:buSzPts val="1800"/>
              <a:buAutoNum type="alphaLcPeriod"/>
              <a:defRPr/>
            </a:lvl9pPr>
          </a:lstStyle>
          <a:p/>
        </p:txBody>
      </p:sp>
      <p:sp>
        <p:nvSpPr>
          <p:cNvPr id="26" name="Google Shape;26;p25"/>
          <p:cNvSpPr txBox="1"/>
          <p:nvPr>
            <p:ph type="title"/>
          </p:nvPr>
        </p:nvSpPr>
        <p:spPr>
          <a:xfrm>
            <a:off x="825501" y="538163"/>
            <a:ext cx="8239126" cy="37055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cSld name="Contents">
    <p:bg>
      <p:bgPr>
        <a:solidFill>
          <a:srgbClr val="EBF1F5"/>
        </a:solidFill>
      </p:bgPr>
    </p:bg>
    <p:spTree>
      <p:nvGrpSpPr>
        <p:cNvPr id="27" name="Shape 27"/>
        <p:cNvGrpSpPr/>
        <p:nvPr/>
      </p:nvGrpSpPr>
      <p:grpSpPr>
        <a:xfrm>
          <a:off x="0" y="0"/>
          <a:ext cx="0" cy="0"/>
          <a:chOff x="0" y="0"/>
          <a:chExt cx="0" cy="0"/>
        </a:xfrm>
      </p:grpSpPr>
      <p:pic>
        <p:nvPicPr>
          <p:cNvPr id="28" name="Google Shape;28;p26"/>
          <p:cNvPicPr preferRelativeResize="0"/>
          <p:nvPr/>
        </p:nvPicPr>
        <p:blipFill rotWithShape="1">
          <a:blip r:embed="rId2">
            <a:alphaModFix/>
          </a:blip>
          <a:srcRect b="0" l="0" r="0" t="0"/>
          <a:stretch/>
        </p:blipFill>
        <p:spPr>
          <a:xfrm>
            <a:off x="426985" y="453318"/>
            <a:ext cx="4146683" cy="5103609"/>
          </a:xfrm>
          <a:prstGeom prst="rect">
            <a:avLst/>
          </a:prstGeom>
          <a:noFill/>
          <a:ln>
            <a:noFill/>
          </a:ln>
        </p:spPr>
      </p:pic>
      <p:pic>
        <p:nvPicPr>
          <p:cNvPr id="29" name="Google Shape;29;p26"/>
          <p:cNvPicPr preferRelativeResize="0"/>
          <p:nvPr/>
        </p:nvPicPr>
        <p:blipFill rotWithShape="1">
          <a:blip r:embed="rId3">
            <a:alphaModFix/>
          </a:blip>
          <a:srcRect b="0" l="0" r="0" t="0"/>
          <a:stretch/>
        </p:blipFill>
        <p:spPr>
          <a:xfrm>
            <a:off x="425217" y="450413"/>
            <a:ext cx="4150812" cy="5108692"/>
          </a:xfrm>
          <a:prstGeom prst="rect">
            <a:avLst/>
          </a:prstGeom>
          <a:noFill/>
          <a:ln>
            <a:noFill/>
          </a:ln>
        </p:spPr>
      </p:pic>
      <p:sp>
        <p:nvSpPr>
          <p:cNvPr id="30" name="Google Shape;30;p26"/>
          <p:cNvSpPr txBox="1"/>
          <p:nvPr>
            <p:ph type="title"/>
          </p:nvPr>
        </p:nvSpPr>
        <p:spPr>
          <a:xfrm>
            <a:off x="894335" y="1700569"/>
            <a:ext cx="3116625" cy="754736"/>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033"/>
              <a:buFont typeface="Calibri"/>
              <a:buNone/>
              <a:defRPr sz="3033">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6"/>
          <p:cNvSpPr txBox="1"/>
          <p:nvPr>
            <p:ph idx="1" type="body"/>
          </p:nvPr>
        </p:nvSpPr>
        <p:spPr>
          <a:xfrm>
            <a:off x="5128418" y="1774785"/>
            <a:ext cx="4316678" cy="1641155"/>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733"/>
              <a:buNone/>
              <a:defRPr b="0" sz="1733">
                <a:solidFill>
                  <a:srgbClr val="01324B"/>
                </a:solidFill>
              </a:defRPr>
            </a:lvl1pPr>
            <a:lvl2pPr indent="-228600" lvl="1" marL="914400" algn="l">
              <a:lnSpc>
                <a:spcPct val="100000"/>
              </a:lnSpc>
              <a:spcBef>
                <a:spcPts val="600"/>
              </a:spcBef>
              <a:spcAft>
                <a:spcPts val="0"/>
              </a:spcAft>
              <a:buSzPts val="1733"/>
              <a:buNone/>
              <a:defRPr b="0" sz="1733">
                <a:solidFill>
                  <a:srgbClr val="01324B"/>
                </a:solidFill>
              </a:defRPr>
            </a:lvl2pPr>
            <a:lvl3pPr indent="-338645" lvl="2" marL="1371600" algn="l">
              <a:lnSpc>
                <a:spcPct val="100000"/>
              </a:lnSpc>
              <a:spcBef>
                <a:spcPts val="600"/>
              </a:spcBef>
              <a:spcAft>
                <a:spcPts val="0"/>
              </a:spcAft>
              <a:buSzPts val="1733"/>
              <a:buChar char="•"/>
              <a:defRPr b="0" sz="1733">
                <a:solidFill>
                  <a:srgbClr val="01324B"/>
                </a:solidFill>
              </a:defRPr>
            </a:lvl3pPr>
            <a:lvl4pPr indent="-338645" lvl="3" marL="1828800" algn="l">
              <a:lnSpc>
                <a:spcPct val="100000"/>
              </a:lnSpc>
              <a:spcBef>
                <a:spcPts val="600"/>
              </a:spcBef>
              <a:spcAft>
                <a:spcPts val="0"/>
              </a:spcAft>
              <a:buSzPts val="1733"/>
              <a:buChar char="•"/>
              <a:defRPr b="0" sz="1733">
                <a:solidFill>
                  <a:srgbClr val="01324B"/>
                </a:solidFill>
              </a:defRPr>
            </a:lvl4pPr>
            <a:lvl5pPr indent="-338645" lvl="4" marL="2286000" algn="l">
              <a:lnSpc>
                <a:spcPct val="100000"/>
              </a:lnSpc>
              <a:spcBef>
                <a:spcPts val="600"/>
              </a:spcBef>
              <a:spcAft>
                <a:spcPts val="0"/>
              </a:spcAft>
              <a:buSzPts val="1733"/>
              <a:buChar char="─"/>
              <a:defRPr b="0" sz="1733">
                <a:solidFill>
                  <a:srgbClr val="01324B"/>
                </a:solidFill>
              </a:defRPr>
            </a:lvl5pPr>
            <a:lvl6pPr indent="-228600" lvl="5" marL="2743200" algn="l">
              <a:lnSpc>
                <a:spcPct val="100000"/>
              </a:lnSpc>
              <a:spcBef>
                <a:spcPts val="600"/>
              </a:spcBef>
              <a:spcAft>
                <a:spcPts val="0"/>
              </a:spcAft>
              <a:buSzPts val="1800"/>
              <a:buNone/>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_Image 2 (blue-scale)" showMasterSp="0">
  <p:cSld name="Cover Page_Image 2 (blue-scale)">
    <p:spTree>
      <p:nvGrpSpPr>
        <p:cNvPr id="32" name="Shape 32"/>
        <p:cNvGrpSpPr/>
        <p:nvPr/>
      </p:nvGrpSpPr>
      <p:grpSpPr>
        <a:xfrm>
          <a:off x="0" y="0"/>
          <a:ext cx="0" cy="0"/>
          <a:chOff x="0" y="0"/>
          <a:chExt cx="0" cy="0"/>
        </a:xfrm>
      </p:grpSpPr>
      <p:pic>
        <p:nvPicPr>
          <p:cNvPr id="33" name="Google Shape;33;p27"/>
          <p:cNvPicPr preferRelativeResize="0"/>
          <p:nvPr/>
        </p:nvPicPr>
        <p:blipFill rotWithShape="1">
          <a:blip r:embed="rId2">
            <a:alphaModFix/>
          </a:blip>
          <a:srcRect b="7290" l="5507" r="486" t="0"/>
          <a:stretch/>
        </p:blipFill>
        <p:spPr>
          <a:xfrm>
            <a:off x="1" y="-3362"/>
            <a:ext cx="9904800" cy="6855319"/>
          </a:xfrm>
          <a:prstGeom prst="rect">
            <a:avLst/>
          </a:prstGeom>
          <a:noFill/>
          <a:ln>
            <a:noFill/>
          </a:ln>
        </p:spPr>
      </p:pic>
      <p:grpSp>
        <p:nvGrpSpPr>
          <p:cNvPr id="34" name="Google Shape;34;p27"/>
          <p:cNvGrpSpPr/>
          <p:nvPr/>
        </p:nvGrpSpPr>
        <p:grpSpPr>
          <a:xfrm>
            <a:off x="4923991" y="-3361"/>
            <a:ext cx="4490137" cy="3258955"/>
            <a:chOff x="4891355" y="-10176"/>
            <a:chExt cx="4490137" cy="3258955"/>
          </a:xfrm>
        </p:grpSpPr>
        <p:sp>
          <p:nvSpPr>
            <p:cNvPr id="35" name="Google Shape;35;p27"/>
            <p:cNvSpPr/>
            <p:nvPr/>
          </p:nvSpPr>
          <p:spPr>
            <a:xfrm>
              <a:off x="6390050" y="1666042"/>
              <a:ext cx="2991442" cy="1582737"/>
            </a:xfrm>
            <a:custGeom>
              <a:rect b="b" l="l" r="r" t="t"/>
              <a:pathLst>
                <a:path extrusionOk="0" h="489" w="924">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 name="Google Shape;36;p27"/>
            <p:cNvSpPr/>
            <p:nvPr/>
          </p:nvSpPr>
          <p:spPr>
            <a:xfrm>
              <a:off x="4891355" y="-10176"/>
              <a:ext cx="4490137" cy="2845749"/>
            </a:xfrm>
            <a:custGeom>
              <a:rect b="b" l="l" r="r" t="t"/>
              <a:pathLst>
                <a:path extrusionOk="0" h="906" w="1429">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7" name="Google Shape;37;p27"/>
          <p:cNvSpPr/>
          <p:nvPr/>
        </p:nvSpPr>
        <p:spPr>
          <a:xfrm>
            <a:off x="1200" y="3483"/>
            <a:ext cx="9903600" cy="6858000"/>
          </a:xfrm>
          <a:custGeom>
            <a:rect b="b" l="l" r="r" t="t"/>
            <a:pathLst>
              <a:path extrusionOk="0" h="2160" w="3119">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8" name="Google Shape;38;p27"/>
          <p:cNvPicPr preferRelativeResize="0"/>
          <p:nvPr/>
        </p:nvPicPr>
        <p:blipFill rotWithShape="1">
          <a:blip r:embed="rId3">
            <a:alphaModFix/>
          </a:blip>
          <a:srcRect b="0" l="0" r="0" t="0"/>
          <a:stretch/>
        </p:blipFill>
        <p:spPr>
          <a:xfrm>
            <a:off x="6211432" y="6057901"/>
            <a:ext cx="3170060" cy="306000"/>
          </a:xfrm>
          <a:prstGeom prst="rect">
            <a:avLst/>
          </a:prstGeom>
          <a:noFill/>
          <a:ln>
            <a:noFill/>
          </a:ln>
        </p:spPr>
      </p:pic>
      <p:sp>
        <p:nvSpPr>
          <p:cNvPr id="39" name="Google Shape;39;p27"/>
          <p:cNvSpPr/>
          <p:nvPr/>
        </p:nvSpPr>
        <p:spPr>
          <a:xfrm>
            <a:off x="10137576" y="2"/>
            <a:ext cx="2359223" cy="2842386"/>
          </a:xfrm>
          <a:prstGeom prst="rect">
            <a:avLst/>
          </a:prstGeom>
          <a:solidFill>
            <a:srgbClr val="F2F2F2"/>
          </a:solidFill>
          <a:ln>
            <a:noFill/>
          </a:ln>
        </p:spPr>
        <p:txBody>
          <a:bodyPr anchorCtr="0" anchor="t" bIns="85650" lIns="85650" spcFirstLastPara="1" rIns="85650" wrap="square" tIns="85650">
            <a:noAutofit/>
          </a:bodyPr>
          <a:lstStyle/>
          <a:p>
            <a:pPr indent="0" lvl="0" marL="0" marR="0" rtl="0" algn="l">
              <a:lnSpc>
                <a:spcPct val="100000"/>
              </a:lnSpc>
              <a:spcBef>
                <a:spcPts val="0"/>
              </a:spcBef>
              <a:spcAft>
                <a:spcPts val="0"/>
              </a:spcAft>
              <a:buClr>
                <a:srgbClr val="000000"/>
              </a:buClr>
              <a:buSzPts val="1100"/>
              <a:buFont typeface="Arial"/>
              <a:buNone/>
            </a:pPr>
            <a:r>
              <a:rPr b="1" i="0" lang="zh-CN" sz="1100" u="none" cap="none" strike="noStrike">
                <a:solidFill>
                  <a:schemeClr val="accent6"/>
                </a:solidFill>
                <a:latin typeface="Calibri"/>
                <a:ea typeface="Calibri"/>
                <a:cs typeface="Calibri"/>
                <a:sym typeface="Calibri"/>
              </a:rPr>
              <a:t>Updating image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zh-CN" sz="1100" u="none" cap="none" strike="noStrike">
                <a:solidFill>
                  <a:schemeClr val="accent6"/>
                </a:solidFill>
                <a:latin typeface="Calibri"/>
                <a:ea typeface="Calibri"/>
                <a:cs typeface="Calibri"/>
                <a:sym typeface="Calibri"/>
              </a:rPr>
              <a:t>To update the background image:</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chemeClr val="accent6"/>
              </a:buClr>
              <a:buSzPts val="1100"/>
              <a:buFont typeface="Arial"/>
              <a:buChar char="•"/>
            </a:pPr>
            <a:r>
              <a:rPr b="0" i="0" lang="zh-CN" sz="1100" u="none" cap="none" strike="noStrike">
                <a:solidFill>
                  <a:schemeClr val="accent6"/>
                </a:solidFill>
                <a:latin typeface="Calibri"/>
                <a:ea typeface="Calibri"/>
                <a:cs typeface="Calibri"/>
                <a:sym typeface="Calibri"/>
              </a:rPr>
              <a:t>Go to ‘View’</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chemeClr val="accent6"/>
              </a:buClr>
              <a:buSzPts val="1100"/>
              <a:buFont typeface="Arial"/>
              <a:buChar char="•"/>
            </a:pPr>
            <a:r>
              <a:rPr b="0" i="0" lang="zh-CN" sz="1100" u="none" cap="none" strike="noStrike">
                <a:solidFill>
                  <a:schemeClr val="accent6"/>
                </a:solidFill>
                <a:latin typeface="Calibri"/>
                <a:ea typeface="Calibri"/>
                <a:cs typeface="Calibri"/>
                <a:sym typeface="Calibri"/>
              </a:rPr>
              <a:t>Select ‘Slide Master’</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chemeClr val="accent6"/>
              </a:buClr>
              <a:buSzPts val="1100"/>
              <a:buFont typeface="Arial"/>
              <a:buChar char="•"/>
            </a:pPr>
            <a:r>
              <a:rPr b="0" i="0" lang="zh-CN" sz="1100" u="none" cap="none" strike="noStrike">
                <a:solidFill>
                  <a:schemeClr val="accent6"/>
                </a:solidFill>
                <a:latin typeface="Calibri"/>
                <a:ea typeface="Calibri"/>
                <a:cs typeface="Calibri"/>
                <a:sym typeface="Calibri"/>
              </a:rPr>
              <a:t>Select the page with the image</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chemeClr val="accent6"/>
              </a:buClr>
              <a:buSzPts val="1100"/>
              <a:buFont typeface="Arial"/>
              <a:buChar char="•"/>
            </a:pPr>
            <a:r>
              <a:rPr b="0" i="0" lang="zh-CN" sz="1100" u="none" cap="none" strike="noStrike">
                <a:solidFill>
                  <a:schemeClr val="accent6"/>
                </a:solidFill>
                <a:latin typeface="Calibri"/>
                <a:ea typeface="Calibri"/>
                <a:cs typeface="Calibri"/>
                <a:sym typeface="Calibri"/>
              </a:rPr>
              <a:t>Right click on the image and select ‘Change picture’</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chemeClr val="accent6"/>
              </a:buClr>
              <a:buSzPts val="1100"/>
              <a:buFont typeface="Arial"/>
              <a:buChar char="•"/>
            </a:pPr>
            <a:r>
              <a:rPr b="0" i="0" lang="zh-CN" sz="1100" u="none" cap="none" strike="noStrike">
                <a:solidFill>
                  <a:schemeClr val="accent6"/>
                </a:solidFill>
                <a:latin typeface="Calibri"/>
                <a:ea typeface="Calibri"/>
                <a:cs typeface="Calibri"/>
                <a:sym typeface="Calibri"/>
              </a:rPr>
              <a:t>Navigate to the location with the new image</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chemeClr val="accent6"/>
              </a:buClr>
              <a:buSzPts val="1100"/>
              <a:buFont typeface="Arial"/>
              <a:buChar char="•"/>
            </a:pPr>
            <a:r>
              <a:rPr b="0" i="0" lang="zh-CN" sz="1100" u="none" cap="none" strike="noStrike">
                <a:solidFill>
                  <a:schemeClr val="accent6"/>
                </a:solidFill>
                <a:latin typeface="Calibri"/>
                <a:ea typeface="Calibri"/>
                <a:cs typeface="Calibri"/>
                <a:sym typeface="Calibri"/>
              </a:rPr>
              <a:t>Select ‘insert’</a:t>
            </a:r>
            <a:endParaRPr b="0" i="0" sz="1400" u="none" cap="none" strike="noStrike">
              <a:solidFill>
                <a:srgbClr val="000000"/>
              </a:solidFill>
              <a:latin typeface="Arial"/>
              <a:ea typeface="Arial"/>
              <a:cs typeface="Arial"/>
              <a:sym typeface="Arial"/>
            </a:endParaRPr>
          </a:p>
          <a:p>
            <a:pPr indent="-107950" lvl="0" marL="17780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accent6"/>
              </a:solidFill>
              <a:latin typeface="Calibri"/>
              <a:ea typeface="Calibri"/>
              <a:cs typeface="Calibri"/>
              <a:sym typeface="Calibri"/>
            </a:endParaRPr>
          </a:p>
          <a:p>
            <a:pPr indent="0" lvl="0" marL="0" marR="0" rtl="0" algn="l">
              <a:lnSpc>
                <a:spcPct val="100000"/>
              </a:lnSpc>
              <a:spcBef>
                <a:spcPts val="0"/>
              </a:spcBef>
              <a:spcAft>
                <a:spcPts val="0"/>
              </a:spcAft>
              <a:buClr>
                <a:schemeClr val="accent6"/>
              </a:buClr>
              <a:buSzPts val="1100"/>
              <a:buFont typeface="Calibri"/>
              <a:buNone/>
            </a:pPr>
            <a:r>
              <a:rPr b="0" i="0" lang="zh-CN" sz="1100" u="none" cap="none" strike="noStrike">
                <a:solidFill>
                  <a:schemeClr val="accent6"/>
                </a:solidFill>
                <a:latin typeface="Calibri"/>
                <a:ea typeface="Calibri"/>
                <a:cs typeface="Calibri"/>
                <a:sym typeface="Calibri"/>
              </a:rPr>
              <a:t>Please note the new image needs to be at least 19cm x 27.5cm to fit the area. If the image does not fit you will need to manually manipulate the image to fit</a:t>
            </a:r>
            <a:endParaRPr b="0" i="0" sz="1400" u="none" cap="none" strike="noStrike">
              <a:solidFill>
                <a:srgbClr val="000000"/>
              </a:solidFill>
              <a:latin typeface="Arial"/>
              <a:ea typeface="Arial"/>
              <a:cs typeface="Arial"/>
              <a:sym typeface="Arial"/>
            </a:endParaRPr>
          </a:p>
        </p:txBody>
      </p:sp>
      <p:sp>
        <p:nvSpPr>
          <p:cNvPr id="40" name="Google Shape;40;p27"/>
          <p:cNvSpPr txBox="1"/>
          <p:nvPr>
            <p:ph type="title"/>
          </p:nvPr>
        </p:nvSpPr>
        <p:spPr>
          <a:xfrm>
            <a:off x="5167253" y="507606"/>
            <a:ext cx="4003613" cy="64904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2300"/>
              <a:buFont typeface="Calibri"/>
              <a:buNone/>
              <a:defRPr b="1" sz="2300">
                <a:solidFill>
                  <a:srgbClr val="486A7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7"/>
          <p:cNvSpPr txBox="1"/>
          <p:nvPr>
            <p:ph idx="1" type="body"/>
          </p:nvPr>
        </p:nvSpPr>
        <p:spPr>
          <a:xfrm>
            <a:off x="5167222" y="1274763"/>
            <a:ext cx="4003675" cy="63094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2000"/>
              <a:buNone/>
              <a:defRPr b="0" sz="2000">
                <a:solidFill>
                  <a:schemeClr val="accent4"/>
                </a:solidFill>
                <a:latin typeface="Calibri"/>
                <a:ea typeface="Calibri"/>
                <a:cs typeface="Calibri"/>
                <a:sym typeface="Calibri"/>
              </a:defRPr>
            </a:lvl1pPr>
            <a:lvl2pPr indent="-228600" lvl="1" marL="914400" algn="l">
              <a:lnSpc>
                <a:spcPct val="100000"/>
              </a:lnSpc>
              <a:spcBef>
                <a:spcPts val="600"/>
              </a:spcBef>
              <a:spcAft>
                <a:spcPts val="0"/>
              </a:spcAft>
              <a:buSzPts val="1600"/>
              <a:buNone/>
              <a:defRPr sz="1600">
                <a:solidFill>
                  <a:schemeClr val="accent4"/>
                </a:solidFill>
                <a:latin typeface="Calibri"/>
                <a:ea typeface="Calibri"/>
                <a:cs typeface="Calibri"/>
                <a:sym typeface="Calibri"/>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Tree>
  </p:cSld>
  <p:clrMapOvr>
    <a:masterClrMapping/>
  </p:clrMapOvr>
  <p:extLst>
    <p:ext uri="{DCECCB84-F9BA-43D5-87BE-67443E8EF086}">
      <p15:sldGuideLst>
        <p15:guide id="1" pos="107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quotes">
  <p:cSld name="Statement/quotes">
    <p:bg>
      <p:bgPr>
        <a:solidFill>
          <a:schemeClr val="lt1"/>
        </a:solidFill>
      </p:bgPr>
    </p:bg>
    <p:spTree>
      <p:nvGrpSpPr>
        <p:cNvPr id="42" name="Shape 42"/>
        <p:cNvGrpSpPr/>
        <p:nvPr/>
      </p:nvGrpSpPr>
      <p:grpSpPr>
        <a:xfrm>
          <a:off x="0" y="0"/>
          <a:ext cx="0" cy="0"/>
          <a:chOff x="0" y="0"/>
          <a:chExt cx="0" cy="0"/>
        </a:xfrm>
      </p:grpSpPr>
      <p:sp>
        <p:nvSpPr>
          <p:cNvPr id="43" name="Google Shape;43;p28"/>
          <p:cNvSpPr/>
          <p:nvPr/>
        </p:nvSpPr>
        <p:spPr>
          <a:xfrm>
            <a:off x="533400" y="2"/>
            <a:ext cx="9371400" cy="5958126"/>
          </a:xfrm>
          <a:custGeom>
            <a:rect b="b" l="l" r="r" t="t"/>
            <a:pathLst>
              <a:path extrusionOk="0" h="5958126" w="937140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lt2"/>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4" name="Google Shape;44;p28"/>
          <p:cNvSpPr/>
          <p:nvPr/>
        </p:nvSpPr>
        <p:spPr>
          <a:xfrm>
            <a:off x="9064624" y="-1"/>
            <a:ext cx="347663" cy="482041"/>
          </a:xfrm>
          <a:custGeom>
            <a:rect b="b" l="l" r="r" t="t"/>
            <a:pathLst>
              <a:path extrusionOk="0" h="164" w="12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anchorCtr="1" anchor="ctr" bIns="3600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Calibri"/>
              <a:buNone/>
            </a:pPr>
            <a:fld id="{00000000-1234-1234-1234-123412341234}" type="slidenum">
              <a:rPr b="0" i="0" lang="zh-CN" sz="1200" u="none" cap="none" strike="noStrike">
                <a:solidFill>
                  <a:schemeClr val="accent1"/>
                </a:solidFill>
                <a:latin typeface="Calibri"/>
                <a:ea typeface="Calibri"/>
                <a:cs typeface="Calibri"/>
                <a:sym typeface="Calibri"/>
              </a:rPr>
              <a:t>‹#›</a:t>
            </a:fld>
            <a:endParaRPr b="0" i="0" sz="1200" u="none" cap="none" strike="noStrike">
              <a:solidFill>
                <a:schemeClr val="accent1"/>
              </a:solidFill>
              <a:latin typeface="Calibri"/>
              <a:ea typeface="Calibri"/>
              <a:cs typeface="Calibri"/>
              <a:sym typeface="Calibri"/>
            </a:endParaRPr>
          </a:p>
        </p:txBody>
      </p:sp>
      <p:sp>
        <p:nvSpPr>
          <p:cNvPr id="45" name="Google Shape;45;p28"/>
          <p:cNvSpPr txBox="1"/>
          <p:nvPr>
            <p:ph idx="1" type="body"/>
          </p:nvPr>
        </p:nvSpPr>
        <p:spPr>
          <a:xfrm>
            <a:off x="825500" y="1436688"/>
            <a:ext cx="8239126" cy="16927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60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46" name="Google Shape;46;p28"/>
          <p:cNvSpPr txBox="1"/>
          <p:nvPr>
            <p:ph type="title"/>
          </p:nvPr>
        </p:nvSpPr>
        <p:spPr>
          <a:xfrm>
            <a:off x="825501"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pos="107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 showMasterSp="0">
  <p:cSld name="Section divider 1">
    <p:bg>
      <p:bgPr>
        <a:solidFill>
          <a:schemeClr val="lt1"/>
        </a:solidFill>
      </p:bgPr>
    </p:bg>
    <p:spTree>
      <p:nvGrpSpPr>
        <p:cNvPr id="47" name="Shape 47"/>
        <p:cNvGrpSpPr/>
        <p:nvPr/>
      </p:nvGrpSpPr>
      <p:grpSpPr>
        <a:xfrm>
          <a:off x="0" y="0"/>
          <a:ext cx="0" cy="0"/>
          <a:chOff x="0" y="0"/>
          <a:chExt cx="0" cy="0"/>
        </a:xfrm>
      </p:grpSpPr>
      <p:sp>
        <p:nvSpPr>
          <p:cNvPr id="48" name="Google Shape;48;p29"/>
          <p:cNvSpPr/>
          <p:nvPr/>
        </p:nvSpPr>
        <p:spPr>
          <a:xfrm>
            <a:off x="533400" y="2"/>
            <a:ext cx="9371400" cy="5958126"/>
          </a:xfrm>
          <a:custGeom>
            <a:rect b="b" l="l" r="r" t="t"/>
            <a:pathLst>
              <a:path extrusionOk="0" h="5958126" w="937140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lt2"/>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9" name="Google Shape;49;p29"/>
          <p:cNvSpPr txBox="1"/>
          <p:nvPr>
            <p:ph idx="1" type="body"/>
          </p:nvPr>
        </p:nvSpPr>
        <p:spPr>
          <a:xfrm>
            <a:off x="825500" y="4570413"/>
            <a:ext cx="2260600" cy="81915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0800"/>
              <a:buNone/>
              <a:defRPr b="1" sz="10800">
                <a:solidFill>
                  <a:schemeClr val="lt1"/>
                </a:solidFill>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50" name="Google Shape;50;p29"/>
          <p:cNvSpPr/>
          <p:nvPr/>
        </p:nvSpPr>
        <p:spPr>
          <a:xfrm>
            <a:off x="9064624" y="-1"/>
            <a:ext cx="347663" cy="482041"/>
          </a:xfrm>
          <a:custGeom>
            <a:rect b="b" l="l" r="r" t="t"/>
            <a:pathLst>
              <a:path extrusionOk="0" h="164" w="12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anchorCtr="1" anchor="ctr" bIns="3600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Calibri"/>
              <a:buNone/>
            </a:pPr>
            <a:fld id="{00000000-1234-1234-1234-123412341234}" type="slidenum">
              <a:rPr b="0" i="0" lang="zh-CN" sz="1200" u="none" cap="none" strike="noStrike">
                <a:solidFill>
                  <a:schemeClr val="accent1"/>
                </a:solidFill>
                <a:latin typeface="Calibri"/>
                <a:ea typeface="Calibri"/>
                <a:cs typeface="Calibri"/>
                <a:sym typeface="Calibri"/>
              </a:rPr>
              <a:t>‹#›</a:t>
            </a:fld>
            <a:endParaRPr b="0" i="0" sz="1200" u="none" cap="none" strike="noStrike">
              <a:solidFill>
                <a:schemeClr val="accent1"/>
              </a:solidFill>
              <a:latin typeface="Calibri"/>
              <a:ea typeface="Calibri"/>
              <a:cs typeface="Calibri"/>
              <a:sym typeface="Calibri"/>
            </a:endParaRPr>
          </a:p>
        </p:txBody>
      </p:sp>
      <p:sp>
        <p:nvSpPr>
          <p:cNvPr id="51" name="Google Shape;51;p29"/>
          <p:cNvSpPr txBox="1"/>
          <p:nvPr>
            <p:ph type="title"/>
          </p:nvPr>
        </p:nvSpPr>
        <p:spPr>
          <a:xfrm>
            <a:off x="825501"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9"/>
          <p:cNvSpPr/>
          <p:nvPr/>
        </p:nvSpPr>
        <p:spPr>
          <a:xfrm>
            <a:off x="825500" y="6387327"/>
            <a:ext cx="2090316" cy="1538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zh-CN" sz="1000" u="none" cap="none" strike="noStrike">
                <a:solidFill>
                  <a:schemeClr val="dk1"/>
                </a:solidFill>
                <a:latin typeface="Calibri"/>
                <a:ea typeface="Calibri"/>
                <a:cs typeface="Calibri"/>
                <a:sym typeface="Calibri"/>
              </a:rPr>
              <a:t>[Title for presentation / Date to go here]</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pos="107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2" showMasterSp="0">
  <p:cSld name="Section divider 2">
    <p:bg>
      <p:bgPr>
        <a:solidFill>
          <a:schemeClr val="lt1"/>
        </a:solidFill>
      </p:bgPr>
    </p:bg>
    <p:spTree>
      <p:nvGrpSpPr>
        <p:cNvPr id="53" name="Shape 53"/>
        <p:cNvGrpSpPr/>
        <p:nvPr/>
      </p:nvGrpSpPr>
      <p:grpSpPr>
        <a:xfrm>
          <a:off x="0" y="0"/>
          <a:ext cx="0" cy="0"/>
          <a:chOff x="0" y="0"/>
          <a:chExt cx="0" cy="0"/>
        </a:xfrm>
      </p:grpSpPr>
      <p:sp>
        <p:nvSpPr>
          <p:cNvPr id="54" name="Google Shape;54;p30"/>
          <p:cNvSpPr/>
          <p:nvPr/>
        </p:nvSpPr>
        <p:spPr>
          <a:xfrm>
            <a:off x="546100" y="-9526"/>
            <a:ext cx="9359900" cy="5969046"/>
          </a:xfrm>
          <a:custGeom>
            <a:rect b="b" l="l" r="r" t="t"/>
            <a:pathLst>
              <a:path extrusionOk="0" h="1880" w="2952">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cap="flat" cmpd="sng" w="1905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 name="Google Shape;55;p30"/>
          <p:cNvSpPr txBox="1"/>
          <p:nvPr>
            <p:ph idx="1" type="body"/>
          </p:nvPr>
        </p:nvSpPr>
        <p:spPr>
          <a:xfrm>
            <a:off x="825500" y="4570413"/>
            <a:ext cx="2260600" cy="81915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0800"/>
              <a:buNone/>
              <a:defRPr b="1" sz="10800">
                <a:solidFill>
                  <a:srgbClr val="608BA3"/>
                </a:solidFill>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56" name="Google Shape;56;p30"/>
          <p:cNvSpPr txBox="1"/>
          <p:nvPr>
            <p:ph type="title"/>
          </p:nvPr>
        </p:nvSpPr>
        <p:spPr>
          <a:xfrm>
            <a:off x="825501"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0"/>
          <p:cNvSpPr/>
          <p:nvPr/>
        </p:nvSpPr>
        <p:spPr>
          <a:xfrm>
            <a:off x="825500" y="6387327"/>
            <a:ext cx="2090316" cy="1538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zh-CN" sz="1000" u="none" cap="none" strike="noStrike">
                <a:solidFill>
                  <a:schemeClr val="dk1"/>
                </a:solidFill>
                <a:latin typeface="Calibri"/>
                <a:ea typeface="Calibri"/>
                <a:cs typeface="Calibri"/>
                <a:sym typeface="Calibri"/>
              </a:rPr>
              <a:t>[Title for presentation / Date to go here]</a:t>
            </a:r>
            <a:endParaRPr b="0" i="0" sz="1400" u="none" cap="none" strike="noStrike">
              <a:solidFill>
                <a:srgbClr val="000000"/>
              </a:solidFill>
              <a:latin typeface="Arial"/>
              <a:ea typeface="Arial"/>
              <a:cs typeface="Arial"/>
              <a:sym typeface="Arial"/>
            </a:endParaRPr>
          </a:p>
        </p:txBody>
      </p:sp>
      <p:sp>
        <p:nvSpPr>
          <p:cNvPr id="58" name="Google Shape;58;p30"/>
          <p:cNvSpPr/>
          <p:nvPr/>
        </p:nvSpPr>
        <p:spPr>
          <a:xfrm>
            <a:off x="9064624" y="-1"/>
            <a:ext cx="347663" cy="482041"/>
          </a:xfrm>
          <a:custGeom>
            <a:rect b="b" l="l" r="r" t="t"/>
            <a:pathLst>
              <a:path extrusionOk="0" h="164" w="12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2"/>
          </a:solidFill>
          <a:ln>
            <a:noFill/>
          </a:ln>
        </p:spPr>
        <p:txBody>
          <a:bodyPr anchorCtr="1" anchor="ctr" bIns="3600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Calibri"/>
              <a:buNone/>
            </a:pPr>
            <a:fld id="{00000000-1234-1234-1234-123412341234}" type="slidenum">
              <a:rPr b="0" i="0" lang="zh-CN" sz="1200" u="none" cap="none" strike="noStrike">
                <a:solidFill>
                  <a:schemeClr val="accent1"/>
                </a:solidFill>
                <a:latin typeface="Calibri"/>
                <a:ea typeface="Calibri"/>
                <a:cs typeface="Calibri"/>
                <a:sym typeface="Calibri"/>
              </a:rPr>
              <a:t>‹#›</a:t>
            </a:fld>
            <a:endParaRPr b="0" i="0" sz="1200" u="none" cap="none" strike="noStrike">
              <a:solidFill>
                <a:schemeClr val="accent1"/>
              </a:solidFill>
              <a:latin typeface="Calibri"/>
              <a:ea typeface="Calibri"/>
              <a:cs typeface="Calibri"/>
              <a:sym typeface="Calibri"/>
            </a:endParaRPr>
          </a:p>
        </p:txBody>
      </p:sp>
    </p:spTree>
  </p:cSld>
  <p:clrMapOvr>
    <a:masterClrMapping/>
  </p:clrMapOvr>
  <p:extLst>
    <p:ext uri="{DCECCB84-F9BA-43D5-87BE-67443E8EF086}">
      <p15:sldGuideLst>
        <p15:guide id="1" pos="1079">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2.xml"/><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25501" y="538163"/>
            <a:ext cx="8239126" cy="370558"/>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486A7E"/>
              </a:buClr>
              <a:buSzPts val="2600"/>
              <a:buFont typeface="Calibri"/>
              <a:buNone/>
              <a:defRPr b="1" i="0" sz="2600" u="none" cap="none" strike="noStrike">
                <a:solidFill>
                  <a:srgbClr val="486A7E"/>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1"/>
          <p:cNvSpPr txBox="1"/>
          <p:nvPr>
            <p:ph idx="1" type="body"/>
          </p:nvPr>
        </p:nvSpPr>
        <p:spPr>
          <a:xfrm>
            <a:off x="825500" y="1436688"/>
            <a:ext cx="8239125" cy="3123932"/>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6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600"/>
              </a:spcBef>
              <a:spcAft>
                <a:spcPts val="0"/>
              </a:spcAft>
              <a:buClr>
                <a:srgbClr val="95AABA"/>
              </a:buClr>
              <a:buSzPts val="1800"/>
              <a:buFont typeface="Calibri"/>
              <a:buChar char="•"/>
              <a:defRPr b="0" i="0" sz="18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600"/>
              </a:spcBef>
              <a:spcAft>
                <a:spcPts val="0"/>
              </a:spcAft>
              <a:buClr>
                <a:schemeClr val="dk2"/>
              </a:buClr>
              <a:buSzPts val="1800"/>
              <a:buFont typeface="Calibri"/>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600"/>
              </a:spcBef>
              <a:spcAft>
                <a:spcPts val="0"/>
              </a:spcAft>
              <a:buClr>
                <a:schemeClr val="dk2"/>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600"/>
              </a:spcBef>
              <a:spcAft>
                <a:spcPts val="0"/>
              </a:spcAft>
              <a:buClr>
                <a:schemeClr val="dk2"/>
              </a:buClr>
              <a:buSzPts val="1800"/>
              <a:buFont typeface="Calibri"/>
              <a:buChar char="−"/>
              <a:defRPr b="0" i="0" sz="18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60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600"/>
              </a:spcBef>
              <a:spcAft>
                <a:spcPts val="0"/>
              </a:spcAft>
              <a:buClr>
                <a:schemeClr val="dk1"/>
              </a:buClr>
              <a:buSzPts val="1800"/>
              <a:buFont typeface="Calibri"/>
              <a:buAutoNum type="arabicPeriod"/>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600"/>
              </a:spcBef>
              <a:spcAft>
                <a:spcPts val="600"/>
              </a:spcAft>
              <a:buClr>
                <a:schemeClr val="dk1"/>
              </a:buClr>
              <a:buSzPts val="1800"/>
              <a:buFont typeface="Calibri"/>
              <a:buAutoNum type="alphaLcPeriod"/>
              <a:defRPr b="0" i="0" sz="1800" u="none" cap="none" strike="noStrike">
                <a:solidFill>
                  <a:schemeClr val="dk1"/>
                </a:solidFill>
                <a:latin typeface="Calibri"/>
                <a:ea typeface="Calibri"/>
                <a:cs typeface="Calibri"/>
                <a:sym typeface="Calibri"/>
              </a:defRPr>
            </a:lvl9pPr>
          </a:lstStyle>
          <a:p/>
        </p:txBody>
      </p:sp>
      <p:sp>
        <p:nvSpPr>
          <p:cNvPr id="12" name="Google Shape;12;p21"/>
          <p:cNvSpPr/>
          <p:nvPr/>
        </p:nvSpPr>
        <p:spPr>
          <a:xfrm>
            <a:off x="9064624" y="-1"/>
            <a:ext cx="347663" cy="482041"/>
          </a:xfrm>
          <a:custGeom>
            <a:rect b="b" l="l" r="r" t="t"/>
            <a:pathLst>
              <a:path extrusionOk="0" h="164" w="12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2"/>
          </a:solidFill>
          <a:ln>
            <a:noFill/>
          </a:ln>
        </p:spPr>
        <p:txBody>
          <a:bodyPr anchorCtr="1" anchor="ctr" bIns="3600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Calibri"/>
              <a:buNone/>
            </a:pPr>
            <a:fld id="{00000000-1234-1234-1234-123412341234}" type="slidenum">
              <a:rPr b="0" i="0" lang="zh-CN" sz="1200" u="none" cap="none" strike="noStrike">
                <a:solidFill>
                  <a:schemeClr val="accent1"/>
                </a:solidFill>
                <a:latin typeface="Calibri"/>
                <a:ea typeface="Calibri"/>
                <a:cs typeface="Calibri"/>
                <a:sym typeface="Calibri"/>
              </a:rPr>
              <a:t>‹#›</a:t>
            </a:fld>
            <a:endParaRPr b="0" i="0" sz="1200" u="none" cap="none" strike="noStrike">
              <a:solidFill>
                <a:schemeClr val="accent1"/>
              </a:solidFill>
              <a:latin typeface="Calibri"/>
              <a:ea typeface="Calibri"/>
              <a:cs typeface="Calibri"/>
              <a:sym typeface="Calibri"/>
            </a:endParaRPr>
          </a:p>
        </p:txBody>
      </p:sp>
      <p:sp>
        <p:nvSpPr>
          <p:cNvPr id="13" name="Google Shape;13;p21"/>
          <p:cNvSpPr/>
          <p:nvPr/>
        </p:nvSpPr>
        <p:spPr>
          <a:xfrm>
            <a:off x="10137576" y="2"/>
            <a:ext cx="2359223" cy="2063929"/>
          </a:xfrm>
          <a:prstGeom prst="rect">
            <a:avLst/>
          </a:prstGeom>
          <a:solidFill>
            <a:srgbClr val="F2F2F2"/>
          </a:solidFill>
          <a:ln>
            <a:noFill/>
          </a:ln>
        </p:spPr>
        <p:txBody>
          <a:bodyPr anchorCtr="0" anchor="t" bIns="85650" lIns="85650" spcFirstLastPara="1" rIns="85650" wrap="square" tIns="85650">
            <a:noAutofit/>
          </a:bodyPr>
          <a:lstStyle/>
          <a:p>
            <a:pPr indent="0" lvl="0" marL="0" marR="0" rtl="0" algn="l">
              <a:lnSpc>
                <a:spcPct val="100000"/>
              </a:lnSpc>
              <a:spcBef>
                <a:spcPts val="0"/>
              </a:spcBef>
              <a:spcAft>
                <a:spcPts val="0"/>
              </a:spcAft>
              <a:buClr>
                <a:srgbClr val="000000"/>
              </a:buClr>
              <a:buSzPts val="1050"/>
              <a:buFont typeface="Arial"/>
              <a:buNone/>
            </a:pPr>
            <a:r>
              <a:rPr b="1" i="0" lang="zh-CN" sz="1050" u="none" cap="none" strike="noStrike">
                <a:solidFill>
                  <a:schemeClr val="accent6"/>
                </a:solidFill>
                <a:latin typeface="Calibri"/>
                <a:ea typeface="Calibri"/>
                <a:cs typeface="Calibri"/>
                <a:sym typeface="Calibri"/>
              </a:rPr>
              <a:t>Updating footer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zh-CN" sz="1050" u="none" cap="none" strike="noStrike">
                <a:solidFill>
                  <a:schemeClr val="accent6"/>
                </a:solidFill>
                <a:latin typeface="Calibri"/>
                <a:ea typeface="Calibri"/>
                <a:cs typeface="Calibri"/>
                <a:sym typeface="Calibri"/>
              </a:rPr>
              <a:t>To update the footer:</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chemeClr val="accent6"/>
              </a:buClr>
              <a:buSzPts val="1050"/>
              <a:buFont typeface="Arial"/>
              <a:buChar char="•"/>
            </a:pPr>
            <a:r>
              <a:rPr b="0" i="0" lang="zh-CN" sz="1050" u="none" cap="none" strike="noStrike">
                <a:solidFill>
                  <a:schemeClr val="accent6"/>
                </a:solidFill>
                <a:latin typeface="Calibri"/>
                <a:ea typeface="Calibri"/>
                <a:cs typeface="Calibri"/>
                <a:sym typeface="Calibri"/>
              </a:rPr>
              <a:t>Click into the text box on the slide master page and update the information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6"/>
              </a:buClr>
              <a:buSzPts val="1050"/>
              <a:buFont typeface="Arial"/>
              <a:buNone/>
            </a:pPr>
            <a:r>
              <a:rPr b="1" i="0" lang="zh-CN" sz="1050" u="none" cap="none" strike="noStrike">
                <a:solidFill>
                  <a:schemeClr val="accent6"/>
                </a:solidFill>
                <a:latin typeface="Calibri"/>
                <a:ea typeface="Calibri"/>
                <a:cs typeface="Calibri"/>
                <a:sym typeface="Calibri"/>
              </a:rPr>
              <a:t>Checking updates</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chemeClr val="accent6"/>
              </a:buClr>
              <a:buSzPts val="1050"/>
              <a:buFont typeface="Arial"/>
              <a:buChar char="•"/>
            </a:pPr>
            <a:r>
              <a:rPr b="0" i="0" lang="zh-CN" sz="1050" u="none" cap="none" strike="noStrike">
                <a:solidFill>
                  <a:schemeClr val="accent6"/>
                </a:solidFill>
                <a:latin typeface="Calibri"/>
                <a:ea typeface="Calibri"/>
                <a:cs typeface="Calibri"/>
                <a:sym typeface="Calibri"/>
              </a:rPr>
              <a:t>The text updates will not flow through to all the slide layouts as some have been placed manually. Therefore you may need to manually update other text boxes such as the divider slides etc</a:t>
            </a:r>
            <a:endParaRPr b="0" i="0" sz="1050" u="none" cap="none" strike="noStrike">
              <a:solidFill>
                <a:schemeClr val="accent6"/>
              </a:solidFill>
              <a:latin typeface="Calibri"/>
              <a:ea typeface="Calibri"/>
              <a:cs typeface="Calibri"/>
              <a:sym typeface="Calibri"/>
            </a:endParaRPr>
          </a:p>
          <a:p>
            <a:pPr indent="-111125" lvl="0" marL="177800" marR="0" rtl="0" algn="l">
              <a:lnSpc>
                <a:spcPct val="100000"/>
              </a:lnSpc>
              <a:spcBef>
                <a:spcPts val="0"/>
              </a:spcBef>
              <a:spcAft>
                <a:spcPts val="0"/>
              </a:spcAft>
              <a:buClr>
                <a:schemeClr val="dk1"/>
              </a:buClr>
              <a:buSzPts val="1050"/>
              <a:buFont typeface="Arial"/>
              <a:buNone/>
            </a:pPr>
            <a:r>
              <a:t/>
            </a:r>
            <a:endParaRPr b="0" i="0" sz="1050" u="none" cap="none" strike="noStrike">
              <a:solidFill>
                <a:schemeClr val="accent6"/>
              </a:solidFill>
              <a:latin typeface="Calibri"/>
              <a:ea typeface="Calibri"/>
              <a:cs typeface="Calibri"/>
              <a:sym typeface="Calibri"/>
            </a:endParaRPr>
          </a:p>
        </p:txBody>
      </p:sp>
      <p:pic>
        <p:nvPicPr>
          <p:cNvPr id="14" name="Google Shape;14;p21"/>
          <p:cNvPicPr preferRelativeResize="0"/>
          <p:nvPr/>
        </p:nvPicPr>
        <p:blipFill rotWithShape="1">
          <a:blip r:embed="rId1">
            <a:alphaModFix/>
          </a:blip>
          <a:srcRect b="0" l="0" r="0" t="0"/>
          <a:stretch/>
        </p:blipFill>
        <p:spPr>
          <a:xfrm>
            <a:off x="8009068" y="6413326"/>
            <a:ext cx="1055556" cy="10189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890">
          <p15:clr>
            <a:srgbClr val="F26B43"/>
          </p15:clr>
        </p15:guide>
        <p15:guide id="2" pos="512">
          <p15:clr>
            <a:srgbClr val="F26B43"/>
          </p15:clr>
        </p15:guide>
        <p15:guide id="3" pos="3219">
          <p15:clr>
            <a:srgbClr val="F26B43"/>
          </p15:clr>
        </p15:guide>
        <p15:guide id="4" pos="3021">
          <p15:clr>
            <a:srgbClr val="F26B43"/>
          </p15:clr>
        </p15:guide>
        <p15:guide id="5" pos="5705">
          <p15:clr>
            <a:srgbClr val="F26B43"/>
          </p15:clr>
        </p15:guide>
        <p15:guide id="6" orient="horz" pos="4020">
          <p15:clr>
            <a:srgbClr val="F26B43"/>
          </p15:clr>
        </p15:guide>
        <p15:guide id="7" orient="horz" pos="5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31.png"/><Relationship Id="rId5"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link.springer.com/?utm_medium=print&amp;utm_source=brochure&amp;utm_content=null&amp;utm_term=null&amp;utm_campaign=ACPG_B2BTS_AWA1_AP_CNCM_018XA_SprlinkCN" TargetMode="Externa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link.springer.com/?utm_medium=print&amp;utm_source=brochure&amp;utm_content=null&amp;utm_term=null&amp;utm_campaign=ACPG_B2BTS_AWA1_AP_CNCM_018XA_SprlinkCN" TargetMode="External"/><Relationship Id="rId4" Type="http://schemas.openxmlformats.org/officeDocument/2006/relationships/image" Target="../media/image11.png"/><Relationship Id="rId5" Type="http://schemas.openxmlformats.org/officeDocument/2006/relationships/image" Target="../media/image19.png"/><Relationship Id="rId6" Type="http://schemas.openxmlformats.org/officeDocument/2006/relationships/image" Target="../media/image8.png"/><Relationship Id="rId7" Type="http://schemas.openxmlformats.org/officeDocument/2006/relationships/image" Target="../media/image10.png"/><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link.springer.com/?utm_source=wechat&amp;utm_medium=social&amp;utm_content=organic&amp;utm_campaign=ACPG_PF028_AWA1_CN_CNCM_B2BPD_SprlinkCN" TargetMode="External"/><Relationship Id="rId4" Type="http://schemas.openxmlformats.org/officeDocument/2006/relationships/hyperlink" Target="https://link.springer.com/?utm_source=wechat&amp;utm_medium=social&amp;utm_content=organic&amp;utm_campaign=ACPG_PF028_AWA1_CN_CNCM_B2BPD_SprlinkC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16.png"/><Relationship Id="rId7"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A picture containing text, clipart&#10;&#10;Description automatically generated" id="140" name="Google Shape;140;p1"/>
          <p:cNvPicPr preferRelativeResize="0"/>
          <p:nvPr/>
        </p:nvPicPr>
        <p:blipFill rotWithShape="1">
          <a:blip r:embed="rId3">
            <a:alphaModFix/>
          </a:blip>
          <a:srcRect b="0" l="0" r="0" t="0"/>
          <a:stretch/>
        </p:blipFill>
        <p:spPr>
          <a:xfrm>
            <a:off x="726080" y="872213"/>
            <a:ext cx="3185816" cy="624026"/>
          </a:xfrm>
          <a:prstGeom prst="rect">
            <a:avLst/>
          </a:prstGeom>
          <a:noFill/>
          <a:ln>
            <a:noFill/>
          </a:ln>
        </p:spPr>
      </p:pic>
      <p:sp>
        <p:nvSpPr>
          <p:cNvPr id="141" name="Google Shape;141;p1"/>
          <p:cNvSpPr txBox="1"/>
          <p:nvPr/>
        </p:nvSpPr>
        <p:spPr>
          <a:xfrm>
            <a:off x="6310045" y="919946"/>
            <a:ext cx="3595955" cy="576293"/>
          </a:xfrm>
          <a:prstGeom prst="rect">
            <a:avLst/>
          </a:prstGeom>
          <a:noFill/>
          <a:ln>
            <a:noFill/>
          </a:ln>
        </p:spPr>
        <p:txBody>
          <a:bodyPr anchorCtr="0" anchor="t" bIns="72000" lIns="72000" spcFirstLastPara="1" rIns="72000" wrap="square" tIns="72000">
            <a:spAutoFit/>
          </a:bodyPr>
          <a:lstStyle/>
          <a:p>
            <a:pPr indent="0" lvl="0" marL="0" marR="0" rtl="0" algn="l">
              <a:lnSpc>
                <a:spcPct val="100000"/>
              </a:lnSpc>
              <a:spcBef>
                <a:spcPts val="0"/>
              </a:spcBef>
              <a:spcAft>
                <a:spcPts val="0"/>
              </a:spcAft>
              <a:buClr>
                <a:srgbClr val="000000"/>
              </a:buClr>
              <a:buSzPts val="2800"/>
              <a:buFont typeface="Arial"/>
              <a:buNone/>
            </a:pPr>
            <a:r>
              <a:rPr b="0" i="0" lang="zh-CN" sz="2800" u="none" cap="none" strike="noStrike">
                <a:solidFill>
                  <a:srgbClr val="333D66"/>
                </a:solidFill>
                <a:latin typeface="Calibri"/>
                <a:ea typeface="Calibri"/>
                <a:cs typeface="Calibri"/>
                <a:sym typeface="Calibri"/>
              </a:rPr>
              <a:t>link.springer.com</a:t>
            </a:r>
            <a:endParaRPr b="0" i="0" sz="2800" u="none" cap="none" strike="noStrike">
              <a:solidFill>
                <a:srgbClr val="333D66"/>
              </a:solidFill>
              <a:latin typeface="Calibri"/>
              <a:ea typeface="Calibri"/>
              <a:cs typeface="Calibri"/>
              <a:sym typeface="Calibri"/>
            </a:endParaRPr>
          </a:p>
        </p:txBody>
      </p:sp>
      <p:sp>
        <p:nvSpPr>
          <p:cNvPr id="142" name="Google Shape;142;p1"/>
          <p:cNvSpPr txBox="1"/>
          <p:nvPr/>
        </p:nvSpPr>
        <p:spPr>
          <a:xfrm>
            <a:off x="2318988" y="2442547"/>
            <a:ext cx="5268024" cy="1068736"/>
          </a:xfrm>
          <a:prstGeom prst="rect">
            <a:avLst/>
          </a:prstGeom>
          <a:noFill/>
          <a:ln>
            <a:noFill/>
          </a:ln>
        </p:spPr>
        <p:txBody>
          <a:bodyPr anchorCtr="0" anchor="t" bIns="72000" lIns="72000" spcFirstLastPara="1" rIns="72000" wrap="square" tIns="72000">
            <a:spAutoFit/>
          </a:bodyPr>
          <a:lstStyle/>
          <a:p>
            <a:pPr indent="0" lvl="0" marL="0" marR="0" rtl="0" algn="ctr">
              <a:lnSpc>
                <a:spcPct val="100000"/>
              </a:lnSpc>
              <a:spcBef>
                <a:spcPts val="0"/>
              </a:spcBef>
              <a:spcAft>
                <a:spcPts val="0"/>
              </a:spcAft>
              <a:buClr>
                <a:srgbClr val="000000"/>
              </a:buClr>
              <a:buSzPts val="3200"/>
              <a:buFont typeface="Arial"/>
              <a:buNone/>
            </a:pPr>
            <a:r>
              <a:rPr b="0" i="0" lang="zh-CN" sz="6000" u="none" cap="none" strike="noStrike">
                <a:solidFill>
                  <a:srgbClr val="333D66"/>
                </a:solidFill>
                <a:latin typeface="Calibri"/>
                <a:ea typeface="Calibri"/>
                <a:cs typeface="Calibri"/>
                <a:sym typeface="Calibri"/>
              </a:rPr>
              <a:t>TUTORIAL</a:t>
            </a:r>
            <a:endParaRPr b="0" i="0" sz="6000" u="none" cap="none" strike="noStrike">
              <a:solidFill>
                <a:srgbClr val="333D66"/>
              </a:solidFill>
              <a:latin typeface="Calibri"/>
              <a:ea typeface="Calibri"/>
              <a:cs typeface="Calibri"/>
              <a:sym typeface="Calibri"/>
            </a:endParaRPr>
          </a:p>
        </p:txBody>
      </p:sp>
      <p:sp>
        <p:nvSpPr>
          <p:cNvPr id="143" name="Google Shape;143;p1"/>
          <p:cNvSpPr txBox="1"/>
          <p:nvPr/>
        </p:nvSpPr>
        <p:spPr>
          <a:xfrm>
            <a:off x="1119412" y="3785781"/>
            <a:ext cx="7954852" cy="1068736"/>
          </a:xfrm>
          <a:prstGeom prst="rect">
            <a:avLst/>
          </a:prstGeom>
          <a:noFill/>
          <a:ln>
            <a:noFill/>
          </a:ln>
        </p:spPr>
        <p:txBody>
          <a:bodyPr anchorCtr="0" anchor="t" bIns="72000" lIns="72000" spcFirstLastPara="1" rIns="72000" wrap="square" tIns="72000">
            <a:spAutoFit/>
          </a:bodyPr>
          <a:lstStyle/>
          <a:p>
            <a:pPr indent="0" lvl="0" marL="0" marR="0" rtl="0" algn="l">
              <a:lnSpc>
                <a:spcPct val="100000"/>
              </a:lnSpc>
              <a:spcBef>
                <a:spcPts val="0"/>
              </a:spcBef>
              <a:spcAft>
                <a:spcPts val="0"/>
              </a:spcAft>
              <a:buClr>
                <a:srgbClr val="000000"/>
              </a:buClr>
              <a:buSzPts val="6000"/>
              <a:buFont typeface="Arial"/>
              <a:buNone/>
            </a:pPr>
            <a:r>
              <a:rPr b="0" i="0" lang="zh-CN" sz="6000" u="none" cap="none" strike="noStrike">
                <a:solidFill>
                  <a:srgbClr val="333D66"/>
                </a:solidFill>
                <a:latin typeface="Calibri"/>
                <a:ea typeface="Calibri"/>
                <a:cs typeface="Calibri"/>
                <a:sym typeface="Calibri"/>
              </a:rPr>
              <a:t>Welcome to SpringerLink</a:t>
            </a:r>
            <a:endParaRPr b="0" i="0" sz="6000" u="none" cap="none" strike="noStrike">
              <a:solidFill>
                <a:srgbClr val="333D66"/>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3"/>
          <p:cNvSpPr txBox="1"/>
          <p:nvPr>
            <p:ph type="title"/>
          </p:nvPr>
        </p:nvSpPr>
        <p:spPr>
          <a:xfrm>
            <a:off x="833437" y="640905"/>
            <a:ext cx="8239126" cy="37055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2600"/>
              <a:buFont typeface="Calibri"/>
              <a:buNone/>
            </a:pPr>
            <a:r>
              <a:rPr lang="zh-CN"/>
              <a:t>Journal Article </a:t>
            </a:r>
            <a:r>
              <a:rPr lang="zh-CN">
                <a:latin typeface="Calibri"/>
                <a:ea typeface="Calibri"/>
                <a:cs typeface="Calibri"/>
                <a:sym typeface="Calibri"/>
              </a:rPr>
              <a:t>- References</a:t>
            </a:r>
            <a:endParaRPr>
              <a:latin typeface="Calibri"/>
              <a:ea typeface="Calibri"/>
              <a:cs typeface="Calibri"/>
              <a:sym typeface="Calibri"/>
            </a:endParaRPr>
          </a:p>
        </p:txBody>
      </p:sp>
      <p:sp>
        <p:nvSpPr>
          <p:cNvPr id="268" name="Google Shape;268;p13"/>
          <p:cNvSpPr/>
          <p:nvPr/>
        </p:nvSpPr>
        <p:spPr>
          <a:xfrm>
            <a:off x="833437" y="1494545"/>
            <a:ext cx="8471430" cy="578837"/>
          </a:xfrm>
          <a:prstGeom prst="roundRect">
            <a:avLst>
              <a:gd fmla="val 16667" name="adj"/>
            </a:avLst>
          </a:prstGeom>
          <a:noFill/>
          <a:ln cap="flat" cmpd="sng" w="19050">
            <a:solidFill>
              <a:schemeClr val="accent6"/>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References cited in an article can be viewed either after the article text or in the menu on the right sidebar.</a:t>
            </a:r>
            <a:endParaRPr/>
          </a:p>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Most references provide external links (e.g., PubMed/Google Scholar, etc.) to the abstract or the original article.</a:t>
            </a:r>
            <a:endParaRPr b="0" i="0" sz="1400" u="none" cap="none" strike="noStrike">
              <a:solidFill>
                <a:srgbClr val="000000"/>
              </a:solidFill>
              <a:latin typeface="Arial"/>
              <a:ea typeface="Arial"/>
              <a:cs typeface="Arial"/>
              <a:sym typeface="Arial"/>
            </a:endParaRPr>
          </a:p>
        </p:txBody>
      </p:sp>
      <p:pic>
        <p:nvPicPr>
          <p:cNvPr id="269" name="Google Shape;269;p13"/>
          <p:cNvPicPr preferRelativeResize="0"/>
          <p:nvPr/>
        </p:nvPicPr>
        <p:blipFill rotWithShape="1">
          <a:blip r:embed="rId3">
            <a:alphaModFix/>
          </a:blip>
          <a:srcRect b="0" l="0" r="0" t="0"/>
          <a:stretch/>
        </p:blipFill>
        <p:spPr>
          <a:xfrm>
            <a:off x="1199437" y="2374478"/>
            <a:ext cx="7181809" cy="3660632"/>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14"/>
          <p:cNvPicPr preferRelativeResize="0"/>
          <p:nvPr/>
        </p:nvPicPr>
        <p:blipFill rotWithShape="1">
          <a:blip r:embed="rId3">
            <a:alphaModFix/>
          </a:blip>
          <a:srcRect b="0" l="0" r="0" t="0"/>
          <a:stretch/>
        </p:blipFill>
        <p:spPr>
          <a:xfrm>
            <a:off x="3131739" y="1342675"/>
            <a:ext cx="3908997" cy="4637450"/>
          </a:xfrm>
          <a:prstGeom prst="rect">
            <a:avLst/>
          </a:prstGeom>
          <a:noFill/>
          <a:ln>
            <a:noFill/>
          </a:ln>
        </p:spPr>
      </p:pic>
      <p:sp>
        <p:nvSpPr>
          <p:cNvPr id="276" name="Google Shape;276;p14"/>
          <p:cNvSpPr txBox="1"/>
          <p:nvPr>
            <p:ph type="title"/>
          </p:nvPr>
        </p:nvSpPr>
        <p:spPr>
          <a:xfrm>
            <a:off x="966675" y="656988"/>
            <a:ext cx="8239126" cy="30107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1800"/>
              <a:buFont typeface="Calibri"/>
              <a:buNone/>
            </a:pPr>
            <a:r>
              <a:rPr lang="zh-CN"/>
              <a:t>Journal Article </a:t>
            </a:r>
            <a:r>
              <a:rPr lang="zh-CN">
                <a:latin typeface="Calibri"/>
                <a:ea typeface="Calibri"/>
                <a:cs typeface="Calibri"/>
                <a:sym typeface="Calibri"/>
              </a:rPr>
              <a:t>- Rights and permissions &amp; About this article</a:t>
            </a:r>
            <a:endParaRPr>
              <a:latin typeface="Calibri"/>
              <a:ea typeface="Calibri"/>
              <a:cs typeface="Calibri"/>
              <a:sym typeface="Calibri"/>
            </a:endParaRPr>
          </a:p>
        </p:txBody>
      </p:sp>
      <p:sp>
        <p:nvSpPr>
          <p:cNvPr id="277" name="Google Shape;277;p14"/>
          <p:cNvSpPr/>
          <p:nvPr/>
        </p:nvSpPr>
        <p:spPr>
          <a:xfrm>
            <a:off x="7246873" y="3383921"/>
            <a:ext cx="1673700" cy="340500"/>
          </a:xfrm>
          <a:prstGeom prst="roundRect">
            <a:avLst>
              <a:gd fmla="val 16667" name="adj"/>
            </a:avLst>
          </a:prstGeom>
          <a:noFill/>
          <a:ln cap="flat" cmpd="sng" w="19050">
            <a:solidFill>
              <a:schemeClr val="accent6"/>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Publishing Timeline</a:t>
            </a:r>
            <a:endParaRPr b="0" i="0" sz="1400" u="none" cap="none" strike="noStrike">
              <a:solidFill>
                <a:schemeClr val="dk1"/>
              </a:solidFill>
              <a:latin typeface="Calibri"/>
              <a:ea typeface="Calibri"/>
              <a:cs typeface="Calibri"/>
              <a:sym typeface="Calibri"/>
            </a:endParaRPr>
          </a:p>
        </p:txBody>
      </p:sp>
      <p:sp>
        <p:nvSpPr>
          <p:cNvPr id="278" name="Google Shape;278;p14"/>
          <p:cNvSpPr/>
          <p:nvPr/>
        </p:nvSpPr>
        <p:spPr>
          <a:xfrm>
            <a:off x="3664450" y="3179775"/>
            <a:ext cx="3272400" cy="748800"/>
          </a:xfrm>
          <a:prstGeom prst="roundRect">
            <a:avLst>
              <a:gd fmla="val 16667" name="adj"/>
            </a:avLst>
          </a:prstGeom>
          <a:noFill/>
          <a:ln cap="flat" cmpd="sng" w="19050">
            <a:solidFill>
              <a:schemeClr val="dk1"/>
            </a:solidFill>
            <a:prstDash val="solid"/>
            <a:round/>
            <a:headEnd len="sm" w="sm" type="none"/>
            <a:tailEnd len="sm" w="sm" type="none"/>
          </a:ln>
        </p:spPr>
        <p:txBody>
          <a:bodyPr anchorCtr="1" anchor="ctr" bIns="0" lIns="14850" spcFirstLastPara="1" rIns="1485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Microsoft YaHei"/>
              <a:ea typeface="Microsoft YaHei"/>
              <a:cs typeface="Microsoft YaHei"/>
              <a:sym typeface="Microsoft YaHei"/>
            </a:endParaRPr>
          </a:p>
        </p:txBody>
      </p:sp>
      <p:sp>
        <p:nvSpPr>
          <p:cNvPr id="279" name="Google Shape;279;p14"/>
          <p:cNvSpPr/>
          <p:nvPr/>
        </p:nvSpPr>
        <p:spPr>
          <a:xfrm>
            <a:off x="3664450" y="4394975"/>
            <a:ext cx="3272400" cy="808500"/>
          </a:xfrm>
          <a:prstGeom prst="roundRect">
            <a:avLst>
              <a:gd fmla="val 16667" name="adj"/>
            </a:avLst>
          </a:prstGeom>
          <a:noFill/>
          <a:ln cap="flat" cmpd="sng" w="19050">
            <a:solidFill>
              <a:schemeClr val="dk1"/>
            </a:solidFill>
            <a:prstDash val="solid"/>
            <a:round/>
            <a:headEnd len="sm" w="sm" type="none"/>
            <a:tailEnd len="sm" w="sm" type="none"/>
          </a:ln>
        </p:spPr>
        <p:txBody>
          <a:bodyPr anchorCtr="1" anchor="ctr" bIns="0" lIns="14850" spcFirstLastPara="1" rIns="1485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Microsoft YaHei"/>
              <a:ea typeface="Microsoft YaHei"/>
              <a:cs typeface="Microsoft YaHei"/>
              <a:sym typeface="Microsoft YaHei"/>
            </a:endParaRPr>
          </a:p>
        </p:txBody>
      </p:sp>
      <p:sp>
        <p:nvSpPr>
          <p:cNvPr id="280" name="Google Shape;280;p14"/>
          <p:cNvSpPr/>
          <p:nvPr/>
        </p:nvSpPr>
        <p:spPr>
          <a:xfrm>
            <a:off x="7246998" y="4628991"/>
            <a:ext cx="1720200" cy="340474"/>
          </a:xfrm>
          <a:prstGeom prst="roundRect">
            <a:avLst>
              <a:gd fmla="val 16667" name="adj"/>
            </a:avLst>
          </a:prstGeom>
          <a:noFill/>
          <a:ln cap="flat" cmpd="sng" w="19050">
            <a:solidFill>
              <a:schemeClr val="accent6"/>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Get shareable link</a:t>
            </a:r>
            <a:endParaRPr b="0" i="0" sz="1400" u="none" cap="none" strike="noStrike">
              <a:solidFill>
                <a:schemeClr val="dk1"/>
              </a:solidFill>
              <a:latin typeface="Calibri"/>
              <a:ea typeface="Calibri"/>
              <a:cs typeface="Calibri"/>
              <a:sym typeface="Calibri"/>
            </a:endParaRPr>
          </a:p>
        </p:txBody>
      </p:sp>
      <p:cxnSp>
        <p:nvCxnSpPr>
          <p:cNvPr id="281" name="Google Shape;281;p14"/>
          <p:cNvCxnSpPr>
            <a:stCxn id="277" idx="1"/>
            <a:endCxn id="278" idx="3"/>
          </p:cNvCxnSpPr>
          <p:nvPr/>
        </p:nvCxnSpPr>
        <p:spPr>
          <a:xfrm rot="10800000">
            <a:off x="6936973" y="3554171"/>
            <a:ext cx="309900" cy="0"/>
          </a:xfrm>
          <a:prstGeom prst="straightConnector1">
            <a:avLst/>
          </a:prstGeom>
          <a:noFill/>
          <a:ln cap="flat" cmpd="sng" w="19050">
            <a:solidFill>
              <a:schemeClr val="dk1"/>
            </a:solidFill>
            <a:prstDash val="solid"/>
            <a:round/>
            <a:headEnd len="sm" w="sm" type="none"/>
            <a:tailEnd len="med" w="med" type="stealth"/>
          </a:ln>
        </p:spPr>
      </p:cxnSp>
      <p:cxnSp>
        <p:nvCxnSpPr>
          <p:cNvPr id="282" name="Google Shape;282;p14"/>
          <p:cNvCxnSpPr>
            <a:stCxn id="280" idx="1"/>
            <a:endCxn id="279" idx="3"/>
          </p:cNvCxnSpPr>
          <p:nvPr/>
        </p:nvCxnSpPr>
        <p:spPr>
          <a:xfrm rot="10800000">
            <a:off x="6936798" y="4799228"/>
            <a:ext cx="310200" cy="0"/>
          </a:xfrm>
          <a:prstGeom prst="straightConnector1">
            <a:avLst/>
          </a:prstGeom>
          <a:noFill/>
          <a:ln cap="flat" cmpd="sng" w="19050">
            <a:solidFill>
              <a:schemeClr val="dk1"/>
            </a:solidFill>
            <a:prstDash val="solid"/>
            <a:round/>
            <a:headEnd len="sm" w="sm" type="none"/>
            <a:tailEnd len="med" w="med" type="stealth"/>
          </a:ln>
        </p:spPr>
      </p:cxnSp>
      <p:sp>
        <p:nvSpPr>
          <p:cNvPr id="283" name="Google Shape;283;p14"/>
          <p:cNvSpPr/>
          <p:nvPr/>
        </p:nvSpPr>
        <p:spPr>
          <a:xfrm>
            <a:off x="1142475" y="3829899"/>
            <a:ext cx="1671000" cy="578837"/>
          </a:xfrm>
          <a:prstGeom prst="roundRect">
            <a:avLst>
              <a:gd fmla="val 16667" name="adj"/>
            </a:avLst>
          </a:prstGeom>
          <a:noFill/>
          <a:ln cap="flat" cmpd="sng" w="19050">
            <a:solidFill>
              <a:schemeClr val="accent6"/>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Historical versions of the article</a:t>
            </a:r>
            <a:endParaRPr b="0" i="0" sz="1400" u="none" cap="none" strike="noStrike">
              <a:solidFill>
                <a:schemeClr val="dk1"/>
              </a:solidFill>
              <a:latin typeface="Calibri"/>
              <a:ea typeface="Calibri"/>
              <a:cs typeface="Calibri"/>
              <a:sym typeface="Calibri"/>
            </a:endParaRPr>
          </a:p>
        </p:txBody>
      </p:sp>
      <p:cxnSp>
        <p:nvCxnSpPr>
          <p:cNvPr id="284" name="Google Shape;284;p14"/>
          <p:cNvCxnSpPr>
            <a:stCxn id="283" idx="3"/>
          </p:cNvCxnSpPr>
          <p:nvPr/>
        </p:nvCxnSpPr>
        <p:spPr>
          <a:xfrm flipH="1" rot="10800000">
            <a:off x="2813475" y="2624418"/>
            <a:ext cx="388200" cy="1494900"/>
          </a:xfrm>
          <a:prstGeom prst="straightConnector1">
            <a:avLst/>
          </a:prstGeom>
          <a:noFill/>
          <a:ln cap="flat" cmpd="sng" w="19050">
            <a:solidFill>
              <a:schemeClr val="dk1"/>
            </a:solidFill>
            <a:prstDash val="solid"/>
            <a:round/>
            <a:headEnd len="sm" w="sm" type="none"/>
            <a:tailEnd len="med" w="med" type="stealth"/>
          </a:ln>
        </p:spPr>
      </p:cxnSp>
      <p:sp>
        <p:nvSpPr>
          <p:cNvPr id="285" name="Google Shape;285;p14"/>
          <p:cNvSpPr/>
          <p:nvPr/>
        </p:nvSpPr>
        <p:spPr>
          <a:xfrm>
            <a:off x="7246875" y="1668162"/>
            <a:ext cx="2328925" cy="1293927"/>
          </a:xfrm>
          <a:prstGeom prst="roundRect">
            <a:avLst>
              <a:gd fmla="val 16667" name="adj"/>
            </a:avLst>
          </a:prstGeom>
          <a:noFill/>
          <a:ln cap="flat" cmpd="sng" w="19050">
            <a:solidFill>
              <a:schemeClr val="accent6"/>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Cite the article: </a:t>
            </a:r>
            <a:endParaRPr/>
          </a:p>
          <a:p>
            <a:pPr indent="-285750" lvl="0" marL="285750" marR="0" rtl="0" algn="l">
              <a:lnSpc>
                <a:spcPct val="100000"/>
              </a:lnSpc>
              <a:spcBef>
                <a:spcPts val="0"/>
              </a:spcBef>
              <a:spcAft>
                <a:spcPts val="0"/>
              </a:spcAft>
              <a:buClr>
                <a:srgbClr val="000000"/>
              </a:buClr>
              <a:buSzPts val="1400"/>
              <a:buFont typeface="Arial"/>
              <a:buChar char="•"/>
            </a:pPr>
            <a:r>
              <a:rPr b="0" i="0" lang="zh-CN" sz="1400" u="none" cap="none" strike="noStrike">
                <a:solidFill>
                  <a:schemeClr val="dk1"/>
                </a:solidFill>
                <a:latin typeface="Calibri"/>
                <a:ea typeface="Calibri"/>
                <a:cs typeface="Calibri"/>
                <a:sym typeface="Calibri"/>
              </a:rPr>
              <a:t>Export the citation in ris format, </a:t>
            </a:r>
            <a:endParaRPr/>
          </a:p>
          <a:p>
            <a:pPr indent="-285750" lvl="0" marL="285750" marR="0" rtl="0" algn="l">
              <a:lnSpc>
                <a:spcPct val="100000"/>
              </a:lnSpc>
              <a:spcBef>
                <a:spcPts val="0"/>
              </a:spcBef>
              <a:spcAft>
                <a:spcPts val="0"/>
              </a:spcAft>
              <a:buClr>
                <a:srgbClr val="000000"/>
              </a:buClr>
              <a:buSzPts val="1400"/>
              <a:buFont typeface="Arial"/>
              <a:buChar char="•"/>
            </a:pPr>
            <a:r>
              <a:rPr b="0" i="0" lang="zh-CN" sz="1400" u="none" cap="none" strike="noStrike">
                <a:solidFill>
                  <a:schemeClr val="dk1"/>
                </a:solidFill>
                <a:latin typeface="Calibri"/>
                <a:ea typeface="Calibri"/>
                <a:cs typeface="Calibri"/>
                <a:sym typeface="Calibri"/>
              </a:rPr>
              <a:t>Copy the citation directly from the page.</a:t>
            </a:r>
            <a:endParaRPr b="0" i="0" sz="1400" u="none" cap="none" strike="noStrike">
              <a:solidFill>
                <a:schemeClr val="dk1"/>
              </a:solidFill>
              <a:latin typeface="Calibri"/>
              <a:ea typeface="Calibri"/>
              <a:cs typeface="Calibri"/>
              <a:sym typeface="Calibri"/>
            </a:endParaRPr>
          </a:p>
        </p:txBody>
      </p:sp>
      <p:sp>
        <p:nvSpPr>
          <p:cNvPr id="286" name="Google Shape;286;p14"/>
          <p:cNvSpPr/>
          <p:nvPr/>
        </p:nvSpPr>
        <p:spPr>
          <a:xfrm>
            <a:off x="3633700" y="2216600"/>
            <a:ext cx="3333900" cy="873900"/>
          </a:xfrm>
          <a:prstGeom prst="roundRect">
            <a:avLst>
              <a:gd fmla="val 15447" name="adj"/>
            </a:avLst>
          </a:prstGeom>
          <a:noFill/>
          <a:ln cap="flat" cmpd="sng" w="19050">
            <a:solidFill>
              <a:schemeClr val="dk1"/>
            </a:solidFill>
            <a:prstDash val="solid"/>
            <a:round/>
            <a:headEnd len="sm" w="sm" type="none"/>
            <a:tailEnd len="sm" w="sm" type="none"/>
          </a:ln>
        </p:spPr>
        <p:txBody>
          <a:bodyPr anchorCtr="1" anchor="ctr" bIns="0" lIns="14850" spcFirstLastPara="1" rIns="1485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Microsoft YaHei"/>
              <a:ea typeface="Microsoft YaHei"/>
              <a:cs typeface="Microsoft YaHei"/>
              <a:sym typeface="Microsoft YaHei"/>
            </a:endParaRPr>
          </a:p>
        </p:txBody>
      </p:sp>
      <p:cxnSp>
        <p:nvCxnSpPr>
          <p:cNvPr id="287" name="Google Shape;287;p14"/>
          <p:cNvCxnSpPr>
            <a:stCxn id="285" idx="1"/>
            <a:endCxn id="286" idx="3"/>
          </p:cNvCxnSpPr>
          <p:nvPr/>
        </p:nvCxnSpPr>
        <p:spPr>
          <a:xfrm flipH="1">
            <a:off x="6967575" y="2315126"/>
            <a:ext cx="279300" cy="338400"/>
          </a:xfrm>
          <a:prstGeom prst="straightConnector1">
            <a:avLst/>
          </a:prstGeom>
          <a:noFill/>
          <a:ln cap="flat" cmpd="sng" w="19050">
            <a:solidFill>
              <a:schemeClr val="dk1"/>
            </a:solidFill>
            <a:prstDash val="solid"/>
            <a:round/>
            <a:headEnd len="sm" w="sm" type="none"/>
            <a:tailEnd len="med" w="med" type="stealth"/>
          </a:ln>
        </p:spPr>
      </p:cxnSp>
      <p:cxnSp>
        <p:nvCxnSpPr>
          <p:cNvPr id="288" name="Google Shape;288;p14"/>
          <p:cNvCxnSpPr/>
          <p:nvPr/>
        </p:nvCxnSpPr>
        <p:spPr>
          <a:xfrm flipH="1" rot="10800000">
            <a:off x="2813475" y="1698925"/>
            <a:ext cx="327300" cy="11400"/>
          </a:xfrm>
          <a:prstGeom prst="straightConnector1">
            <a:avLst/>
          </a:prstGeom>
          <a:noFill/>
          <a:ln cap="flat" cmpd="sng" w="19050">
            <a:solidFill>
              <a:schemeClr val="dk1"/>
            </a:solidFill>
            <a:prstDash val="solid"/>
            <a:round/>
            <a:headEnd len="sm" w="sm" type="none"/>
            <a:tailEnd len="med" w="med" type="stealth"/>
          </a:ln>
        </p:spPr>
      </p:cxnSp>
      <p:pic>
        <p:nvPicPr>
          <p:cNvPr id="289" name="Google Shape;289;p14"/>
          <p:cNvPicPr preferRelativeResize="0"/>
          <p:nvPr/>
        </p:nvPicPr>
        <p:blipFill rotWithShape="1">
          <a:blip r:embed="rId4">
            <a:alphaModFix/>
          </a:blip>
          <a:srcRect b="0" l="0" r="0" t="0"/>
          <a:stretch/>
        </p:blipFill>
        <p:spPr>
          <a:xfrm>
            <a:off x="241746" y="1323117"/>
            <a:ext cx="2509921" cy="2246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298890fd986_0_86"/>
          <p:cNvSpPr txBox="1"/>
          <p:nvPr>
            <p:ph type="title"/>
          </p:nvPr>
        </p:nvSpPr>
        <p:spPr>
          <a:xfrm>
            <a:off x="638052" y="376452"/>
            <a:ext cx="6042147" cy="411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1800"/>
              <a:buFont typeface="Calibri"/>
              <a:buNone/>
            </a:pPr>
            <a:r>
              <a:rPr lang="zh-CN">
                <a:latin typeface="Calibri"/>
                <a:ea typeface="Calibri"/>
                <a:cs typeface="Calibri"/>
                <a:sym typeface="Calibri"/>
              </a:rPr>
              <a:t>Journal Homepage</a:t>
            </a:r>
            <a:r>
              <a:rPr lang="zh-CN"/>
              <a:t> </a:t>
            </a:r>
            <a:r>
              <a:rPr lang="zh-CN">
                <a:latin typeface="Calibri"/>
                <a:ea typeface="Calibri"/>
                <a:cs typeface="Calibri"/>
                <a:sym typeface="Calibri"/>
              </a:rPr>
              <a:t>- </a:t>
            </a:r>
            <a:r>
              <a:rPr lang="zh-CN"/>
              <a:t>Functionality Overview</a:t>
            </a:r>
            <a:endParaRPr>
              <a:latin typeface="Calibri"/>
              <a:ea typeface="Calibri"/>
              <a:cs typeface="Calibri"/>
              <a:sym typeface="Calibri"/>
            </a:endParaRPr>
          </a:p>
        </p:txBody>
      </p:sp>
      <p:grpSp>
        <p:nvGrpSpPr>
          <p:cNvPr id="296" name="Google Shape;296;g298890fd986_0_86"/>
          <p:cNvGrpSpPr/>
          <p:nvPr/>
        </p:nvGrpSpPr>
        <p:grpSpPr>
          <a:xfrm>
            <a:off x="1158173" y="908052"/>
            <a:ext cx="4674300" cy="5786648"/>
            <a:chOff x="1615373" y="908052"/>
            <a:chExt cx="4674300" cy="5786648"/>
          </a:xfrm>
        </p:grpSpPr>
        <p:pic>
          <p:nvPicPr>
            <p:cNvPr id="297" name="Google Shape;297;g298890fd986_0_86"/>
            <p:cNvPicPr preferRelativeResize="0"/>
            <p:nvPr/>
          </p:nvPicPr>
          <p:blipFill rotWithShape="1">
            <a:blip r:embed="rId3">
              <a:alphaModFix/>
            </a:blip>
            <a:srcRect b="0" l="0" r="0" t="0"/>
            <a:stretch/>
          </p:blipFill>
          <p:spPr>
            <a:xfrm>
              <a:off x="1938500" y="908052"/>
              <a:ext cx="3929963" cy="5765448"/>
            </a:xfrm>
            <a:prstGeom prst="rect">
              <a:avLst/>
            </a:prstGeom>
            <a:noFill/>
            <a:ln>
              <a:noFill/>
            </a:ln>
          </p:spPr>
        </p:pic>
        <p:sp>
          <p:nvSpPr>
            <p:cNvPr id="298" name="Google Shape;298;g298890fd986_0_86"/>
            <p:cNvSpPr txBox="1"/>
            <p:nvPr/>
          </p:nvSpPr>
          <p:spPr>
            <a:xfrm>
              <a:off x="3287375" y="1090350"/>
              <a:ext cx="3795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lt1"/>
                  </a:solidFill>
                  <a:latin typeface="Calibri"/>
                  <a:ea typeface="Calibri"/>
                  <a:cs typeface="Calibri"/>
                  <a:sym typeface="Calibri"/>
                </a:rPr>
                <a:t>(1)</a:t>
              </a:r>
              <a:endParaRPr b="0" i="0" sz="1400" u="none" cap="none" strike="noStrike">
                <a:solidFill>
                  <a:schemeClr val="lt1"/>
                </a:solidFill>
                <a:latin typeface="Arial"/>
                <a:ea typeface="Arial"/>
                <a:cs typeface="Arial"/>
                <a:sym typeface="Arial"/>
              </a:endParaRPr>
            </a:p>
          </p:txBody>
        </p:sp>
        <p:sp>
          <p:nvSpPr>
            <p:cNvPr id="299" name="Google Shape;299;g298890fd986_0_86"/>
            <p:cNvSpPr txBox="1"/>
            <p:nvPr/>
          </p:nvSpPr>
          <p:spPr>
            <a:xfrm>
              <a:off x="2907875" y="1291675"/>
              <a:ext cx="3795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lt1"/>
                  </a:solidFill>
                  <a:latin typeface="Calibri"/>
                  <a:ea typeface="Calibri"/>
                  <a:cs typeface="Calibri"/>
                  <a:sym typeface="Calibri"/>
                </a:rPr>
                <a:t>(2)</a:t>
              </a:r>
              <a:endParaRPr b="0" i="0" sz="1400" u="none" cap="none" strike="noStrike">
                <a:solidFill>
                  <a:schemeClr val="lt1"/>
                </a:solidFill>
                <a:latin typeface="Arial"/>
                <a:ea typeface="Arial"/>
                <a:cs typeface="Arial"/>
                <a:sym typeface="Arial"/>
              </a:endParaRPr>
            </a:p>
          </p:txBody>
        </p:sp>
        <p:sp>
          <p:nvSpPr>
            <p:cNvPr id="300" name="Google Shape;300;g298890fd986_0_86"/>
            <p:cNvSpPr txBox="1"/>
            <p:nvPr/>
          </p:nvSpPr>
          <p:spPr>
            <a:xfrm>
              <a:off x="3363575" y="1615525"/>
              <a:ext cx="3795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lt1"/>
                  </a:solidFill>
                  <a:latin typeface="Calibri"/>
                  <a:ea typeface="Calibri"/>
                  <a:cs typeface="Calibri"/>
                  <a:sym typeface="Calibri"/>
                </a:rPr>
                <a:t>(3)</a:t>
              </a:r>
              <a:endParaRPr b="0" i="0" sz="1400" u="none" cap="none" strike="noStrike">
                <a:solidFill>
                  <a:schemeClr val="lt1"/>
                </a:solidFill>
                <a:latin typeface="Arial"/>
                <a:ea typeface="Arial"/>
                <a:cs typeface="Arial"/>
                <a:sym typeface="Arial"/>
              </a:endParaRPr>
            </a:p>
          </p:txBody>
        </p:sp>
        <p:sp>
          <p:nvSpPr>
            <p:cNvPr id="301" name="Google Shape;301;g298890fd986_0_86"/>
            <p:cNvSpPr txBox="1"/>
            <p:nvPr/>
          </p:nvSpPr>
          <p:spPr>
            <a:xfrm>
              <a:off x="2036576" y="2038002"/>
              <a:ext cx="351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302" name="Google Shape;302;g298890fd986_0_86"/>
            <p:cNvSpPr txBox="1"/>
            <p:nvPr/>
          </p:nvSpPr>
          <p:spPr>
            <a:xfrm>
              <a:off x="2598222" y="2038002"/>
              <a:ext cx="351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303" name="Google Shape;303;g298890fd986_0_86"/>
            <p:cNvSpPr txBox="1"/>
            <p:nvPr/>
          </p:nvSpPr>
          <p:spPr>
            <a:xfrm>
              <a:off x="3174534" y="2038002"/>
              <a:ext cx="351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304" name="Google Shape;304;g298890fd986_0_86"/>
            <p:cNvSpPr txBox="1"/>
            <p:nvPr/>
          </p:nvSpPr>
          <p:spPr>
            <a:xfrm>
              <a:off x="1685276" y="2190402"/>
              <a:ext cx="351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305" name="Google Shape;305;g298890fd986_0_86"/>
            <p:cNvSpPr txBox="1"/>
            <p:nvPr/>
          </p:nvSpPr>
          <p:spPr>
            <a:xfrm>
              <a:off x="1685285" y="3227475"/>
              <a:ext cx="351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306" name="Google Shape;306;g298890fd986_0_86"/>
            <p:cNvSpPr txBox="1"/>
            <p:nvPr/>
          </p:nvSpPr>
          <p:spPr>
            <a:xfrm>
              <a:off x="1671935" y="3498836"/>
              <a:ext cx="3780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307" name="Google Shape;307;g298890fd986_0_86"/>
            <p:cNvSpPr txBox="1"/>
            <p:nvPr/>
          </p:nvSpPr>
          <p:spPr>
            <a:xfrm>
              <a:off x="1628774" y="3965550"/>
              <a:ext cx="421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308" name="Google Shape;308;g298890fd986_0_86"/>
            <p:cNvSpPr txBox="1"/>
            <p:nvPr/>
          </p:nvSpPr>
          <p:spPr>
            <a:xfrm>
              <a:off x="1615373" y="4666525"/>
              <a:ext cx="421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sp>
          <p:nvSpPr>
            <p:cNvPr id="309" name="Google Shape;309;g298890fd986_0_86"/>
            <p:cNvSpPr txBox="1"/>
            <p:nvPr/>
          </p:nvSpPr>
          <p:spPr>
            <a:xfrm>
              <a:off x="3266523" y="4742725"/>
              <a:ext cx="421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sp>
          <p:nvSpPr>
            <p:cNvPr id="310" name="Google Shape;310;g298890fd986_0_86"/>
            <p:cNvSpPr txBox="1"/>
            <p:nvPr/>
          </p:nvSpPr>
          <p:spPr>
            <a:xfrm>
              <a:off x="3409398" y="4985125"/>
              <a:ext cx="421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(13)</a:t>
              </a:r>
              <a:endParaRPr b="0" i="0" sz="1400" u="none" cap="none" strike="noStrike">
                <a:solidFill>
                  <a:srgbClr val="000000"/>
                </a:solidFill>
                <a:latin typeface="Arial"/>
                <a:ea typeface="Arial"/>
                <a:cs typeface="Arial"/>
                <a:sym typeface="Arial"/>
              </a:endParaRPr>
            </a:p>
          </p:txBody>
        </p:sp>
        <p:sp>
          <p:nvSpPr>
            <p:cNvPr id="311" name="Google Shape;311;g298890fd986_0_86"/>
            <p:cNvSpPr txBox="1"/>
            <p:nvPr/>
          </p:nvSpPr>
          <p:spPr>
            <a:xfrm>
              <a:off x="1615373" y="5300675"/>
              <a:ext cx="421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(14)</a:t>
              </a:r>
              <a:endParaRPr b="0" i="0" sz="1400" u="none" cap="none" strike="noStrike">
                <a:solidFill>
                  <a:srgbClr val="000000"/>
                </a:solidFill>
                <a:latin typeface="Arial"/>
                <a:ea typeface="Arial"/>
                <a:cs typeface="Arial"/>
                <a:sym typeface="Arial"/>
              </a:endParaRPr>
            </a:p>
          </p:txBody>
        </p:sp>
        <p:sp>
          <p:nvSpPr>
            <p:cNvPr id="312" name="Google Shape;312;g298890fd986_0_86"/>
            <p:cNvSpPr txBox="1"/>
            <p:nvPr/>
          </p:nvSpPr>
          <p:spPr>
            <a:xfrm>
              <a:off x="1615373" y="6452300"/>
              <a:ext cx="421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(15)</a:t>
              </a:r>
              <a:endParaRPr b="0" i="0" sz="1400" u="none" cap="none" strike="noStrike">
                <a:solidFill>
                  <a:srgbClr val="000000"/>
                </a:solidFill>
                <a:latin typeface="Arial"/>
                <a:ea typeface="Arial"/>
                <a:cs typeface="Arial"/>
                <a:sym typeface="Arial"/>
              </a:endParaRPr>
            </a:p>
          </p:txBody>
        </p:sp>
        <p:sp>
          <p:nvSpPr>
            <p:cNvPr id="313" name="Google Shape;313;g298890fd986_0_86"/>
            <p:cNvSpPr txBox="1"/>
            <p:nvPr/>
          </p:nvSpPr>
          <p:spPr>
            <a:xfrm>
              <a:off x="4533375" y="2114200"/>
              <a:ext cx="421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(16)</a:t>
              </a:r>
              <a:endParaRPr b="0" i="0" sz="1400" u="none" cap="none" strike="noStrike">
                <a:solidFill>
                  <a:srgbClr val="000000"/>
                </a:solidFill>
                <a:latin typeface="Arial"/>
                <a:ea typeface="Arial"/>
                <a:cs typeface="Arial"/>
                <a:sym typeface="Arial"/>
              </a:endParaRPr>
            </a:p>
          </p:txBody>
        </p:sp>
        <p:sp>
          <p:nvSpPr>
            <p:cNvPr id="314" name="Google Shape;314;g298890fd986_0_86"/>
            <p:cNvSpPr txBox="1"/>
            <p:nvPr/>
          </p:nvSpPr>
          <p:spPr>
            <a:xfrm>
              <a:off x="5868473" y="4857950"/>
              <a:ext cx="421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(17)</a:t>
              </a:r>
              <a:endParaRPr b="0" i="0" sz="1400" u="none" cap="none" strike="noStrike">
                <a:solidFill>
                  <a:srgbClr val="000000"/>
                </a:solidFill>
                <a:latin typeface="Arial"/>
                <a:ea typeface="Arial"/>
                <a:cs typeface="Arial"/>
                <a:sym typeface="Arial"/>
              </a:endParaRPr>
            </a:p>
          </p:txBody>
        </p:sp>
        <p:sp>
          <p:nvSpPr>
            <p:cNvPr id="315" name="Google Shape;315;g298890fd986_0_86"/>
            <p:cNvSpPr txBox="1"/>
            <p:nvPr/>
          </p:nvSpPr>
          <p:spPr>
            <a:xfrm>
              <a:off x="5868473" y="5191600"/>
              <a:ext cx="421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(18)</a:t>
              </a:r>
              <a:endParaRPr b="0" i="0" sz="1400" u="none" cap="none" strike="noStrike">
                <a:solidFill>
                  <a:srgbClr val="000000"/>
                </a:solidFill>
                <a:latin typeface="Arial"/>
                <a:ea typeface="Arial"/>
                <a:cs typeface="Arial"/>
                <a:sym typeface="Arial"/>
              </a:endParaRPr>
            </a:p>
          </p:txBody>
        </p:sp>
        <p:sp>
          <p:nvSpPr>
            <p:cNvPr id="316" name="Google Shape;316;g298890fd986_0_86"/>
            <p:cNvSpPr txBox="1"/>
            <p:nvPr/>
          </p:nvSpPr>
          <p:spPr>
            <a:xfrm>
              <a:off x="5868473" y="5525250"/>
              <a:ext cx="421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(19)</a:t>
              </a:r>
              <a:endParaRPr b="0" i="0" sz="1400" u="none" cap="none" strike="noStrike">
                <a:solidFill>
                  <a:srgbClr val="000000"/>
                </a:solidFill>
                <a:latin typeface="Arial"/>
                <a:ea typeface="Arial"/>
                <a:cs typeface="Arial"/>
                <a:sym typeface="Arial"/>
              </a:endParaRPr>
            </a:p>
          </p:txBody>
        </p:sp>
        <p:sp>
          <p:nvSpPr>
            <p:cNvPr id="317" name="Google Shape;317;g298890fd986_0_86"/>
            <p:cNvSpPr txBox="1"/>
            <p:nvPr/>
          </p:nvSpPr>
          <p:spPr>
            <a:xfrm>
              <a:off x="5868473" y="5858900"/>
              <a:ext cx="421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(20)</a:t>
              </a:r>
              <a:endParaRPr b="0" i="0" sz="1400" u="none" cap="none" strike="noStrike">
                <a:solidFill>
                  <a:srgbClr val="000000"/>
                </a:solidFill>
                <a:latin typeface="Arial"/>
                <a:ea typeface="Arial"/>
                <a:cs typeface="Arial"/>
                <a:sym typeface="Arial"/>
              </a:endParaRPr>
            </a:p>
          </p:txBody>
        </p:sp>
      </p:grpSp>
      <p:sp>
        <p:nvSpPr>
          <p:cNvPr id="318" name="Google Shape;318;g298890fd986_0_86"/>
          <p:cNvSpPr/>
          <p:nvPr/>
        </p:nvSpPr>
        <p:spPr>
          <a:xfrm>
            <a:off x="6050600" y="829733"/>
            <a:ext cx="3181800" cy="5452534"/>
          </a:xfrm>
          <a:prstGeom prst="roundRect">
            <a:avLst>
              <a:gd fmla="val 10127" name="adj"/>
            </a:avLst>
          </a:prstGeom>
          <a:noFill/>
          <a:ln cap="flat" cmpd="sng" w="19050">
            <a:solidFill>
              <a:schemeClr val="accent6"/>
            </a:solidFill>
            <a:prstDash val="solid"/>
            <a:round/>
            <a:headEnd len="sm" w="sm" type="none"/>
            <a:tailEnd len="sm" w="sm" type="none"/>
          </a:ln>
        </p:spPr>
        <p:txBody>
          <a:bodyPr anchorCtr="1" anchor="ctr" bIns="14850" lIns="14850" spcFirstLastPara="1" rIns="14850" wrap="square" tIns="14850">
            <a:noAutofit/>
          </a:bodyPr>
          <a:lstStyle/>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Journal name</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Publishing model (open access, hybrid, subscription)</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Submit your manuscript</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Editorial Board</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Aims and Scope</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Journal updates</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Journal Introduction</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Editors-in-Chief and Editors</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Impact Factor and other metrics</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Co-Publishers/Organizations logo</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Latest Issue</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View all content from the latest issue</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View all volumes and issues</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Latest articles</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View all articles</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Information for authors</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Pre-submission checklist</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View the collection of feature articles under call for submissions</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Sign-up for e-alerts </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View all volumes, issues, and collections (where available)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7"/>
          <p:cNvSpPr txBox="1"/>
          <p:nvPr>
            <p:ph type="title"/>
          </p:nvPr>
        </p:nvSpPr>
        <p:spPr>
          <a:xfrm>
            <a:off x="833431" y="230025"/>
            <a:ext cx="4280435" cy="370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1800"/>
              <a:buFont typeface="Calibri"/>
              <a:buNone/>
            </a:pPr>
            <a:r>
              <a:rPr lang="zh-CN">
                <a:latin typeface="Calibri"/>
                <a:ea typeface="Calibri"/>
                <a:cs typeface="Calibri"/>
                <a:sym typeface="Calibri"/>
              </a:rPr>
              <a:t>Journal information &amp; updates</a:t>
            </a:r>
            <a:endParaRPr>
              <a:latin typeface="Calibri"/>
              <a:ea typeface="Calibri"/>
              <a:cs typeface="Calibri"/>
              <a:sym typeface="Calibri"/>
            </a:endParaRPr>
          </a:p>
        </p:txBody>
      </p:sp>
      <p:pic>
        <p:nvPicPr>
          <p:cNvPr id="325" name="Google Shape;325;p17"/>
          <p:cNvPicPr preferRelativeResize="0"/>
          <p:nvPr/>
        </p:nvPicPr>
        <p:blipFill rotWithShape="1">
          <a:blip r:embed="rId3">
            <a:alphaModFix/>
          </a:blip>
          <a:srcRect b="0" l="0" r="0" t="0"/>
          <a:stretch/>
        </p:blipFill>
        <p:spPr>
          <a:xfrm>
            <a:off x="846667" y="737408"/>
            <a:ext cx="7229909" cy="4274525"/>
          </a:xfrm>
          <a:prstGeom prst="rect">
            <a:avLst/>
          </a:prstGeom>
          <a:noFill/>
          <a:ln cap="flat" cmpd="sng" w="9525">
            <a:solidFill>
              <a:schemeClr val="dk1"/>
            </a:solidFill>
            <a:prstDash val="solid"/>
            <a:round/>
            <a:headEnd len="sm" w="sm" type="none"/>
            <a:tailEnd len="sm" w="sm" type="none"/>
          </a:ln>
        </p:spPr>
      </p:pic>
      <p:pic>
        <p:nvPicPr>
          <p:cNvPr id="326" name="Google Shape;326;p17"/>
          <p:cNvPicPr preferRelativeResize="0"/>
          <p:nvPr/>
        </p:nvPicPr>
        <p:blipFill rotWithShape="1">
          <a:blip r:embed="rId4">
            <a:alphaModFix/>
          </a:blip>
          <a:srcRect b="0" l="0" r="0" t="0"/>
          <a:stretch/>
        </p:blipFill>
        <p:spPr>
          <a:xfrm>
            <a:off x="4562850" y="4251308"/>
            <a:ext cx="5087401" cy="2496624"/>
          </a:xfrm>
          <a:prstGeom prst="rect">
            <a:avLst/>
          </a:prstGeom>
          <a:noFill/>
          <a:ln cap="flat" cmpd="sng" w="9525">
            <a:solidFill>
              <a:schemeClr val="dk1"/>
            </a:solidFill>
            <a:prstDash val="solid"/>
            <a:round/>
            <a:headEnd len="sm" w="sm" type="none"/>
            <a:tailEnd len="sm" w="sm" type="none"/>
          </a:ln>
        </p:spPr>
      </p:pic>
      <p:sp>
        <p:nvSpPr>
          <p:cNvPr id="327" name="Google Shape;327;p17"/>
          <p:cNvSpPr txBox="1"/>
          <p:nvPr>
            <p:ph type="title"/>
          </p:nvPr>
        </p:nvSpPr>
        <p:spPr>
          <a:xfrm>
            <a:off x="2250596" y="5244491"/>
            <a:ext cx="2245800" cy="370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1800"/>
              <a:buFont typeface="Calibri"/>
              <a:buNone/>
            </a:pPr>
            <a:r>
              <a:rPr lang="zh-CN">
                <a:latin typeface="Calibri"/>
                <a:ea typeface="Calibri"/>
                <a:cs typeface="Calibri"/>
                <a:sym typeface="Calibri"/>
              </a:rPr>
              <a:t>Journal updates</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6"/>
          <p:cNvSpPr txBox="1"/>
          <p:nvPr>
            <p:ph type="title"/>
          </p:nvPr>
        </p:nvSpPr>
        <p:spPr>
          <a:xfrm>
            <a:off x="833425" y="434919"/>
            <a:ext cx="8239200" cy="455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1800"/>
              <a:buFont typeface="Calibri"/>
              <a:buNone/>
            </a:pPr>
            <a:r>
              <a:rPr lang="zh-CN">
                <a:latin typeface="Calibri"/>
                <a:ea typeface="Calibri"/>
                <a:cs typeface="Calibri"/>
                <a:sym typeface="Calibri"/>
              </a:rPr>
              <a:t>Journal - All volumes &amp; issues</a:t>
            </a:r>
            <a:endParaRPr>
              <a:latin typeface="Calibri"/>
              <a:ea typeface="Calibri"/>
              <a:cs typeface="Calibri"/>
              <a:sym typeface="Calibri"/>
            </a:endParaRPr>
          </a:p>
        </p:txBody>
      </p:sp>
      <p:pic>
        <p:nvPicPr>
          <p:cNvPr id="334" name="Google Shape;334;p16"/>
          <p:cNvPicPr preferRelativeResize="0"/>
          <p:nvPr/>
        </p:nvPicPr>
        <p:blipFill rotWithShape="1">
          <a:blip r:embed="rId3">
            <a:alphaModFix/>
          </a:blip>
          <a:srcRect b="0" l="0" r="0" t="0"/>
          <a:stretch/>
        </p:blipFill>
        <p:spPr>
          <a:xfrm>
            <a:off x="300025" y="1178875"/>
            <a:ext cx="3965975" cy="1734812"/>
          </a:xfrm>
          <a:prstGeom prst="rect">
            <a:avLst/>
          </a:prstGeom>
          <a:noFill/>
          <a:ln>
            <a:noFill/>
          </a:ln>
        </p:spPr>
      </p:pic>
      <p:pic>
        <p:nvPicPr>
          <p:cNvPr id="335" name="Google Shape;335;p16"/>
          <p:cNvPicPr preferRelativeResize="0"/>
          <p:nvPr/>
        </p:nvPicPr>
        <p:blipFill rotWithShape="1">
          <a:blip r:embed="rId4">
            <a:alphaModFix/>
          </a:blip>
          <a:srcRect b="0" l="0" r="0" t="0"/>
          <a:stretch/>
        </p:blipFill>
        <p:spPr>
          <a:xfrm>
            <a:off x="1299252" y="2908424"/>
            <a:ext cx="2633108" cy="1734813"/>
          </a:xfrm>
          <a:prstGeom prst="rect">
            <a:avLst/>
          </a:prstGeom>
          <a:noFill/>
          <a:ln cap="flat" cmpd="sng" w="9525">
            <a:solidFill>
              <a:srgbClr val="999999"/>
            </a:solidFill>
            <a:prstDash val="solid"/>
            <a:round/>
            <a:headEnd len="sm" w="sm" type="none"/>
            <a:tailEnd len="sm" w="sm" type="none"/>
          </a:ln>
        </p:spPr>
      </p:pic>
      <p:sp>
        <p:nvSpPr>
          <p:cNvPr id="336" name="Google Shape;336;p16"/>
          <p:cNvSpPr/>
          <p:nvPr/>
        </p:nvSpPr>
        <p:spPr>
          <a:xfrm>
            <a:off x="1400261" y="4108424"/>
            <a:ext cx="1397400" cy="372000"/>
          </a:xfrm>
          <a:prstGeom prst="roundRect">
            <a:avLst>
              <a:gd fmla="val 16667" name="adj"/>
            </a:avLst>
          </a:prstGeom>
          <a:noFill/>
          <a:ln cap="flat" cmpd="sng" w="19050">
            <a:solidFill>
              <a:srgbClr val="1A2D59"/>
            </a:solidFill>
            <a:prstDash val="solid"/>
            <a:round/>
            <a:headEnd len="sm" w="sm" type="none"/>
            <a:tailEnd len="sm" w="sm" type="none"/>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cxnSp>
        <p:nvCxnSpPr>
          <p:cNvPr id="337" name="Google Shape;337;p16"/>
          <p:cNvCxnSpPr/>
          <p:nvPr/>
        </p:nvCxnSpPr>
        <p:spPr>
          <a:xfrm flipH="1" rot="10800000">
            <a:off x="2797661" y="4291124"/>
            <a:ext cx="1440000" cy="6600"/>
          </a:xfrm>
          <a:prstGeom prst="straightConnector1">
            <a:avLst/>
          </a:prstGeom>
          <a:noFill/>
          <a:ln cap="flat" cmpd="sng" w="19050">
            <a:solidFill>
              <a:schemeClr val="dk1"/>
            </a:solidFill>
            <a:prstDash val="solid"/>
            <a:round/>
            <a:headEnd len="sm" w="sm" type="none"/>
            <a:tailEnd len="med" w="med" type="triangle"/>
          </a:ln>
        </p:spPr>
      </p:cxnSp>
      <p:grpSp>
        <p:nvGrpSpPr>
          <p:cNvPr id="338" name="Google Shape;338;p16"/>
          <p:cNvGrpSpPr/>
          <p:nvPr/>
        </p:nvGrpSpPr>
        <p:grpSpPr>
          <a:xfrm>
            <a:off x="4265994" y="1929048"/>
            <a:ext cx="5506017" cy="4163926"/>
            <a:chOff x="3531225" y="1716952"/>
            <a:chExt cx="4738805" cy="3583721"/>
          </a:xfrm>
        </p:grpSpPr>
        <p:pic>
          <p:nvPicPr>
            <p:cNvPr id="339" name="Google Shape;339;p16"/>
            <p:cNvPicPr preferRelativeResize="0"/>
            <p:nvPr/>
          </p:nvPicPr>
          <p:blipFill rotWithShape="1">
            <a:blip r:embed="rId5">
              <a:alphaModFix/>
            </a:blip>
            <a:srcRect b="0" l="0" r="0" t="0"/>
            <a:stretch/>
          </p:blipFill>
          <p:spPr>
            <a:xfrm>
              <a:off x="3531225" y="1716952"/>
              <a:ext cx="4738805" cy="3583721"/>
            </a:xfrm>
            <a:prstGeom prst="rect">
              <a:avLst/>
            </a:prstGeom>
            <a:noFill/>
            <a:ln cap="flat" cmpd="sng" w="9525">
              <a:solidFill>
                <a:schemeClr val="dk1"/>
              </a:solidFill>
              <a:prstDash val="solid"/>
              <a:round/>
              <a:headEnd len="sm" w="sm" type="none"/>
              <a:tailEnd len="sm" w="sm" type="none"/>
            </a:ln>
          </p:spPr>
        </p:pic>
        <p:sp>
          <p:nvSpPr>
            <p:cNvPr id="340" name="Google Shape;340;p16"/>
            <p:cNvSpPr/>
            <p:nvPr/>
          </p:nvSpPr>
          <p:spPr>
            <a:xfrm>
              <a:off x="5752851" y="1827419"/>
              <a:ext cx="1000229" cy="374281"/>
            </a:xfrm>
            <a:prstGeom prst="roundRect">
              <a:avLst>
                <a:gd fmla="val 16667" name="adj"/>
              </a:avLst>
            </a:prstGeom>
            <a:noFill/>
            <a:ln cap="flat" cmpd="sng" w="19050">
              <a:solidFill>
                <a:schemeClr val="accent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Search in this journal</a:t>
              </a:r>
              <a:endParaRPr b="0" i="0" sz="1400" u="none" cap="none" strike="noStrike">
                <a:solidFill>
                  <a:schemeClr val="dk1"/>
                </a:solidFill>
                <a:latin typeface="Calibri"/>
                <a:ea typeface="Calibri"/>
                <a:cs typeface="Calibri"/>
                <a:sym typeface="Calibri"/>
              </a:endParaRPr>
            </a:p>
          </p:txBody>
        </p:sp>
        <p:cxnSp>
          <p:nvCxnSpPr>
            <p:cNvPr id="341" name="Google Shape;341;p16"/>
            <p:cNvCxnSpPr>
              <a:stCxn id="340" idx="1"/>
            </p:cNvCxnSpPr>
            <p:nvPr/>
          </p:nvCxnSpPr>
          <p:spPr>
            <a:xfrm flipH="1">
              <a:off x="4795851" y="2014560"/>
              <a:ext cx="957000" cy="75900"/>
            </a:xfrm>
            <a:prstGeom prst="straightConnector1">
              <a:avLst/>
            </a:prstGeom>
            <a:noFill/>
            <a:ln cap="flat" cmpd="sng" w="19050">
              <a:solidFill>
                <a:schemeClr val="dk1"/>
              </a:solidFill>
              <a:prstDash val="solid"/>
              <a:round/>
              <a:headEnd len="sm" w="sm" type="none"/>
              <a:tailEnd len="med" w="med" type="stealth"/>
            </a:ln>
          </p:spPr>
        </p:cxnSp>
      </p:grpSp>
      <p:cxnSp>
        <p:nvCxnSpPr>
          <p:cNvPr id="342" name="Google Shape;342;p16"/>
          <p:cNvCxnSpPr/>
          <p:nvPr/>
        </p:nvCxnSpPr>
        <p:spPr>
          <a:xfrm flipH="1" rot="10800000">
            <a:off x="3866011" y="2434149"/>
            <a:ext cx="360000" cy="6600"/>
          </a:xfrm>
          <a:prstGeom prst="straightConnector1">
            <a:avLst/>
          </a:prstGeom>
          <a:noFill/>
          <a:ln cap="flat" cmpd="sng" w="19050">
            <a:solidFill>
              <a:schemeClr val="dk1"/>
            </a:solidFill>
            <a:prstDash val="solid"/>
            <a:round/>
            <a:headEnd len="sm" w="sm"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8"/>
          <p:cNvSpPr txBox="1"/>
          <p:nvPr>
            <p:ph type="title"/>
          </p:nvPr>
        </p:nvSpPr>
        <p:spPr>
          <a:xfrm>
            <a:off x="534252" y="236600"/>
            <a:ext cx="4167000" cy="30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1800"/>
              <a:buFont typeface="Calibri"/>
              <a:buNone/>
            </a:pPr>
            <a:r>
              <a:rPr lang="zh-CN">
                <a:latin typeface="Calibri"/>
                <a:ea typeface="Calibri"/>
                <a:cs typeface="Calibri"/>
                <a:sym typeface="Calibri"/>
              </a:rPr>
              <a:t>Book - Functionality Overview</a:t>
            </a:r>
            <a:endParaRPr>
              <a:latin typeface="Calibri"/>
              <a:ea typeface="Calibri"/>
              <a:cs typeface="Calibri"/>
              <a:sym typeface="Calibri"/>
            </a:endParaRPr>
          </a:p>
        </p:txBody>
      </p:sp>
      <p:grpSp>
        <p:nvGrpSpPr>
          <p:cNvPr id="349" name="Google Shape;349;p18"/>
          <p:cNvGrpSpPr/>
          <p:nvPr/>
        </p:nvGrpSpPr>
        <p:grpSpPr>
          <a:xfrm>
            <a:off x="438191" y="674150"/>
            <a:ext cx="4998675" cy="6015401"/>
            <a:chOff x="128941" y="674150"/>
            <a:chExt cx="4998675" cy="6015401"/>
          </a:xfrm>
        </p:grpSpPr>
        <p:pic>
          <p:nvPicPr>
            <p:cNvPr id="350" name="Google Shape;350;p18"/>
            <p:cNvPicPr preferRelativeResize="0"/>
            <p:nvPr/>
          </p:nvPicPr>
          <p:blipFill rotWithShape="1">
            <a:blip r:embed="rId3">
              <a:alphaModFix/>
            </a:blip>
            <a:srcRect b="1493" l="0" r="0" t="1492"/>
            <a:stretch/>
          </p:blipFill>
          <p:spPr>
            <a:xfrm>
              <a:off x="407525" y="674150"/>
              <a:ext cx="4720091" cy="6015401"/>
            </a:xfrm>
            <a:prstGeom prst="rect">
              <a:avLst/>
            </a:prstGeom>
            <a:noFill/>
            <a:ln>
              <a:noFill/>
            </a:ln>
          </p:spPr>
        </p:pic>
        <p:sp>
          <p:nvSpPr>
            <p:cNvPr id="351" name="Google Shape;351;p18"/>
            <p:cNvSpPr txBox="1"/>
            <p:nvPr/>
          </p:nvSpPr>
          <p:spPr>
            <a:xfrm>
              <a:off x="1471675" y="800925"/>
              <a:ext cx="3801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352" name="Google Shape;352;p18"/>
            <p:cNvSpPr txBox="1"/>
            <p:nvPr/>
          </p:nvSpPr>
          <p:spPr>
            <a:xfrm>
              <a:off x="3042138" y="1009783"/>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53" name="Google Shape;353;p18"/>
            <p:cNvSpPr txBox="1"/>
            <p:nvPr/>
          </p:nvSpPr>
          <p:spPr>
            <a:xfrm>
              <a:off x="1715706" y="1143375"/>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54" name="Google Shape;354;p18"/>
            <p:cNvSpPr txBox="1"/>
            <p:nvPr/>
          </p:nvSpPr>
          <p:spPr>
            <a:xfrm>
              <a:off x="204613" y="1616266"/>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355" name="Google Shape;355;p18"/>
            <p:cNvSpPr txBox="1"/>
            <p:nvPr/>
          </p:nvSpPr>
          <p:spPr>
            <a:xfrm>
              <a:off x="204613" y="1903350"/>
              <a:ext cx="340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356" name="Google Shape;356;p18"/>
            <p:cNvSpPr txBox="1"/>
            <p:nvPr/>
          </p:nvSpPr>
          <p:spPr>
            <a:xfrm>
              <a:off x="204627" y="3067750"/>
              <a:ext cx="340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357" name="Google Shape;357;p18"/>
            <p:cNvSpPr txBox="1"/>
            <p:nvPr/>
          </p:nvSpPr>
          <p:spPr>
            <a:xfrm>
              <a:off x="3347498" y="1586725"/>
              <a:ext cx="340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358" name="Google Shape;358;p18"/>
            <p:cNvSpPr txBox="1"/>
            <p:nvPr/>
          </p:nvSpPr>
          <p:spPr>
            <a:xfrm>
              <a:off x="3347499" y="1829125"/>
              <a:ext cx="340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359" name="Google Shape;359;p18"/>
            <p:cNvSpPr txBox="1"/>
            <p:nvPr/>
          </p:nvSpPr>
          <p:spPr>
            <a:xfrm>
              <a:off x="204625" y="3453525"/>
              <a:ext cx="340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360" name="Google Shape;360;p18"/>
            <p:cNvSpPr txBox="1"/>
            <p:nvPr/>
          </p:nvSpPr>
          <p:spPr>
            <a:xfrm>
              <a:off x="128950" y="4620175"/>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361" name="Google Shape;361;p18"/>
            <p:cNvSpPr txBox="1"/>
            <p:nvPr/>
          </p:nvSpPr>
          <p:spPr>
            <a:xfrm>
              <a:off x="128941" y="4956789"/>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sp>
          <p:nvSpPr>
            <p:cNvPr id="362" name="Google Shape;362;p18"/>
            <p:cNvSpPr txBox="1"/>
            <p:nvPr/>
          </p:nvSpPr>
          <p:spPr>
            <a:xfrm>
              <a:off x="932038" y="5154727"/>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sp>
          <p:nvSpPr>
            <p:cNvPr id="363" name="Google Shape;363;p18"/>
            <p:cNvSpPr txBox="1"/>
            <p:nvPr/>
          </p:nvSpPr>
          <p:spPr>
            <a:xfrm>
              <a:off x="2784260" y="5603894"/>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(13)</a:t>
              </a:r>
              <a:endParaRPr b="0" i="0" sz="1400" u="none" cap="none" strike="noStrike">
                <a:solidFill>
                  <a:srgbClr val="000000"/>
                </a:solidFill>
                <a:latin typeface="Arial"/>
                <a:ea typeface="Arial"/>
                <a:cs typeface="Arial"/>
                <a:sym typeface="Arial"/>
              </a:endParaRPr>
            </a:p>
          </p:txBody>
        </p:sp>
        <p:sp>
          <p:nvSpPr>
            <p:cNvPr id="364" name="Google Shape;364;p18"/>
            <p:cNvSpPr txBox="1"/>
            <p:nvPr/>
          </p:nvSpPr>
          <p:spPr>
            <a:xfrm>
              <a:off x="128960" y="5971619"/>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(14)</a:t>
              </a:r>
              <a:endParaRPr b="0" i="0" sz="1400" u="none" cap="none" strike="noStrike">
                <a:solidFill>
                  <a:srgbClr val="000000"/>
                </a:solidFill>
                <a:latin typeface="Arial"/>
                <a:ea typeface="Arial"/>
                <a:cs typeface="Arial"/>
                <a:sym typeface="Arial"/>
              </a:endParaRPr>
            </a:p>
          </p:txBody>
        </p:sp>
      </p:grpSp>
      <p:sp>
        <p:nvSpPr>
          <p:cNvPr id="365" name="Google Shape;365;p18"/>
          <p:cNvSpPr/>
          <p:nvPr/>
        </p:nvSpPr>
        <p:spPr>
          <a:xfrm>
            <a:off x="6039818" y="1269999"/>
            <a:ext cx="3346500" cy="3894667"/>
          </a:xfrm>
          <a:prstGeom prst="roundRect">
            <a:avLst>
              <a:gd fmla="val 10127" name="adj"/>
            </a:avLst>
          </a:prstGeom>
          <a:noFill/>
          <a:ln cap="flat" cmpd="sng" w="19050">
            <a:solidFill>
              <a:schemeClr val="accent6"/>
            </a:solidFill>
            <a:prstDash val="solid"/>
            <a:round/>
            <a:headEnd len="sm" w="sm" type="none"/>
            <a:tailEnd len="sm" w="sm" type="none"/>
          </a:ln>
        </p:spPr>
        <p:txBody>
          <a:bodyPr anchorCtr="1" anchor="ctr" bIns="14850" lIns="14850" spcFirstLastPara="1" rIns="14850" wrap="square" tIns="14850">
            <a:noAutofit/>
          </a:bodyPr>
          <a:lstStyle/>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Type and copyright year</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Title</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Subtitle</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Author/editor and affiliation</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Introduction</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Accesses/downloads, citations and Altmetric</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Download in PDF format</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Download in EPUB format </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Quick Navigation (Table of contents, About this Book, keywords etc.)</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Table of contents</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Search within book</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Chapter navigation </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Download chapters PDF</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Read chapters online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9"/>
          <p:cNvSpPr txBox="1"/>
          <p:nvPr>
            <p:ph type="title"/>
          </p:nvPr>
        </p:nvSpPr>
        <p:spPr>
          <a:xfrm>
            <a:off x="522963" y="238780"/>
            <a:ext cx="8239126" cy="30107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1800"/>
              <a:buFont typeface="Calibri"/>
              <a:buNone/>
            </a:pPr>
            <a:r>
              <a:rPr lang="zh-CN">
                <a:latin typeface="Calibri"/>
                <a:ea typeface="Calibri"/>
                <a:cs typeface="Calibri"/>
                <a:sym typeface="Calibri"/>
              </a:rPr>
              <a:t>Book chapter - Functionality Overview</a:t>
            </a:r>
            <a:endParaRPr>
              <a:latin typeface="Calibri"/>
              <a:ea typeface="Calibri"/>
              <a:cs typeface="Calibri"/>
              <a:sym typeface="Calibri"/>
            </a:endParaRPr>
          </a:p>
        </p:txBody>
      </p:sp>
      <p:sp>
        <p:nvSpPr>
          <p:cNvPr id="372" name="Google Shape;372;p19"/>
          <p:cNvSpPr/>
          <p:nvPr/>
        </p:nvSpPr>
        <p:spPr>
          <a:xfrm>
            <a:off x="6883483" y="785307"/>
            <a:ext cx="2847300" cy="3829025"/>
          </a:xfrm>
          <a:prstGeom prst="roundRect">
            <a:avLst>
              <a:gd fmla="val 10127" name="adj"/>
            </a:avLst>
          </a:prstGeom>
          <a:noFill/>
          <a:ln cap="flat" cmpd="sng" w="19050">
            <a:solidFill>
              <a:schemeClr val="accent6"/>
            </a:solidFill>
            <a:prstDash val="solid"/>
            <a:round/>
            <a:headEnd len="sm" w="sm" type="none"/>
            <a:tailEnd len="sm" w="sm" type="none"/>
          </a:ln>
        </p:spPr>
        <p:txBody>
          <a:bodyPr anchorCtr="1" anchor="ctr" bIns="14850" lIns="14850" spcFirstLastPara="1" rIns="14850" wrap="square" tIns="14850">
            <a:noAutofit/>
          </a:bodyPr>
          <a:lstStyle/>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Book Title</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Cite this chapter</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Chapter title</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Author and affiliations</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Chapter online publication date</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Accesses/downloads</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Chapter abstract</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Check if you can download chapter PDF</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Chapter content</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Download book PDF &amp; EPUB</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Chapter section &amp; figures and quick navigation</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Copyright information</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About this Chapter</a:t>
            </a:r>
            <a:endParaRPr b="0" i="0" sz="1400" u="none" cap="none" strike="noStrike">
              <a:solidFill>
                <a:srgbClr val="000000"/>
              </a:solidFill>
              <a:latin typeface="Arial"/>
              <a:ea typeface="Arial"/>
              <a:cs typeface="Arial"/>
              <a:sym typeface="Arial"/>
            </a:endParaRPr>
          </a:p>
        </p:txBody>
      </p:sp>
      <p:grpSp>
        <p:nvGrpSpPr>
          <p:cNvPr id="373" name="Google Shape;373;p19"/>
          <p:cNvGrpSpPr/>
          <p:nvPr/>
        </p:nvGrpSpPr>
        <p:grpSpPr>
          <a:xfrm>
            <a:off x="294677" y="717573"/>
            <a:ext cx="6521062" cy="5978435"/>
            <a:chOff x="418377" y="793773"/>
            <a:chExt cx="6521062" cy="5978435"/>
          </a:xfrm>
        </p:grpSpPr>
        <p:sp>
          <p:nvSpPr>
            <p:cNvPr id="374" name="Google Shape;374;p19"/>
            <p:cNvSpPr txBox="1"/>
            <p:nvPr/>
          </p:nvSpPr>
          <p:spPr>
            <a:xfrm>
              <a:off x="1630363" y="1376169"/>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375" name="Google Shape;375;p19"/>
            <p:cNvSpPr txBox="1"/>
            <p:nvPr/>
          </p:nvSpPr>
          <p:spPr>
            <a:xfrm>
              <a:off x="3288788" y="1353747"/>
              <a:ext cx="3957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76" name="Google Shape;376;p19"/>
            <p:cNvSpPr txBox="1"/>
            <p:nvPr/>
          </p:nvSpPr>
          <p:spPr>
            <a:xfrm>
              <a:off x="3611080" y="1488699"/>
              <a:ext cx="4665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77" name="Google Shape;377;p19"/>
            <p:cNvSpPr txBox="1"/>
            <p:nvPr/>
          </p:nvSpPr>
          <p:spPr>
            <a:xfrm>
              <a:off x="2080189" y="1678368"/>
              <a:ext cx="4701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378" name="Google Shape;378;p19"/>
            <p:cNvSpPr txBox="1"/>
            <p:nvPr/>
          </p:nvSpPr>
          <p:spPr>
            <a:xfrm>
              <a:off x="5165280" y="1696256"/>
              <a:ext cx="408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79" name="Google Shape;379;p19"/>
            <p:cNvSpPr txBox="1"/>
            <p:nvPr/>
          </p:nvSpPr>
          <p:spPr>
            <a:xfrm>
              <a:off x="3106847" y="1670473"/>
              <a:ext cx="4680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380" name="Google Shape;380;p19"/>
            <p:cNvSpPr txBox="1"/>
            <p:nvPr/>
          </p:nvSpPr>
          <p:spPr>
            <a:xfrm>
              <a:off x="2080189" y="1985820"/>
              <a:ext cx="3756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381" name="Google Shape;381;p19"/>
            <p:cNvSpPr txBox="1"/>
            <p:nvPr/>
          </p:nvSpPr>
          <p:spPr>
            <a:xfrm>
              <a:off x="2834546" y="1985819"/>
              <a:ext cx="4329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382" name="Google Shape;382;p19"/>
            <p:cNvSpPr txBox="1"/>
            <p:nvPr/>
          </p:nvSpPr>
          <p:spPr>
            <a:xfrm>
              <a:off x="2364989" y="2474350"/>
              <a:ext cx="3705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383" name="Google Shape;383;p19"/>
            <p:cNvSpPr txBox="1"/>
            <p:nvPr/>
          </p:nvSpPr>
          <p:spPr>
            <a:xfrm>
              <a:off x="3867128" y="3823268"/>
              <a:ext cx="472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384" name="Google Shape;384;p19"/>
            <p:cNvSpPr txBox="1"/>
            <p:nvPr/>
          </p:nvSpPr>
          <p:spPr>
            <a:xfrm>
              <a:off x="4522699" y="1488698"/>
              <a:ext cx="472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sp>
          <p:nvSpPr>
            <p:cNvPr id="385" name="Google Shape;385;p19"/>
            <p:cNvSpPr txBox="1"/>
            <p:nvPr/>
          </p:nvSpPr>
          <p:spPr>
            <a:xfrm>
              <a:off x="2834546" y="5245568"/>
              <a:ext cx="472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386" name="Google Shape;386;p19"/>
            <p:cNvSpPr txBox="1"/>
            <p:nvPr/>
          </p:nvSpPr>
          <p:spPr>
            <a:xfrm>
              <a:off x="5430978" y="2808722"/>
              <a:ext cx="408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(13)</a:t>
              </a:r>
              <a:endParaRPr b="0" i="0" sz="1400" u="none" cap="none" strike="noStrike">
                <a:solidFill>
                  <a:srgbClr val="000000"/>
                </a:solidFill>
                <a:latin typeface="Arial"/>
                <a:ea typeface="Arial"/>
                <a:cs typeface="Arial"/>
                <a:sym typeface="Arial"/>
              </a:endParaRPr>
            </a:p>
          </p:txBody>
        </p:sp>
        <p:sp>
          <p:nvSpPr>
            <p:cNvPr id="387" name="Google Shape;387;p19"/>
            <p:cNvSpPr txBox="1"/>
            <p:nvPr/>
          </p:nvSpPr>
          <p:spPr>
            <a:xfrm>
              <a:off x="4519603" y="1921318"/>
              <a:ext cx="472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sp>
          <p:nvSpPr>
            <p:cNvPr id="388" name="Google Shape;388;p19"/>
            <p:cNvSpPr txBox="1"/>
            <p:nvPr/>
          </p:nvSpPr>
          <p:spPr>
            <a:xfrm>
              <a:off x="5430978" y="2932547"/>
              <a:ext cx="408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(14)</a:t>
              </a:r>
              <a:endParaRPr b="0" i="0" sz="1400" u="none" cap="none" strike="noStrike">
                <a:solidFill>
                  <a:srgbClr val="000000"/>
                </a:solidFill>
                <a:latin typeface="Arial"/>
                <a:ea typeface="Arial"/>
                <a:cs typeface="Arial"/>
                <a:sym typeface="Arial"/>
              </a:endParaRPr>
            </a:p>
          </p:txBody>
        </p:sp>
        <p:pic>
          <p:nvPicPr>
            <p:cNvPr descr="Graphical user interface, text, application, email&#10;&#10;Description automatically generated" id="389" name="Google Shape;389;p19"/>
            <p:cNvPicPr preferRelativeResize="0"/>
            <p:nvPr/>
          </p:nvPicPr>
          <p:blipFill rotWithShape="1">
            <a:blip r:embed="rId3">
              <a:alphaModFix/>
            </a:blip>
            <a:srcRect b="0" l="0" r="0" t="0"/>
            <a:stretch/>
          </p:blipFill>
          <p:spPr>
            <a:xfrm>
              <a:off x="418377" y="793773"/>
              <a:ext cx="5776825" cy="5825447"/>
            </a:xfrm>
            <a:prstGeom prst="rect">
              <a:avLst/>
            </a:prstGeom>
            <a:noFill/>
            <a:ln>
              <a:noFill/>
            </a:ln>
          </p:spPr>
        </p:pic>
        <p:sp>
          <p:nvSpPr>
            <p:cNvPr id="390" name="Google Shape;390;p19"/>
            <p:cNvSpPr txBox="1"/>
            <p:nvPr/>
          </p:nvSpPr>
          <p:spPr>
            <a:xfrm>
              <a:off x="1153433" y="1203612"/>
              <a:ext cx="405307" cy="2423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391" name="Google Shape;391;p19"/>
            <p:cNvSpPr txBox="1"/>
            <p:nvPr/>
          </p:nvSpPr>
          <p:spPr>
            <a:xfrm>
              <a:off x="3125101" y="1084796"/>
              <a:ext cx="405307" cy="2423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92" name="Google Shape;392;p19"/>
            <p:cNvSpPr txBox="1"/>
            <p:nvPr/>
          </p:nvSpPr>
          <p:spPr>
            <a:xfrm>
              <a:off x="2669935" y="1596121"/>
              <a:ext cx="405307" cy="2423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93" name="Google Shape;393;p19"/>
            <p:cNvSpPr txBox="1"/>
            <p:nvPr/>
          </p:nvSpPr>
          <p:spPr>
            <a:xfrm>
              <a:off x="2043973" y="1854358"/>
              <a:ext cx="405307" cy="2423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394" name="Google Shape;394;p19"/>
            <p:cNvSpPr txBox="1"/>
            <p:nvPr/>
          </p:nvSpPr>
          <p:spPr>
            <a:xfrm>
              <a:off x="1582422" y="2011683"/>
              <a:ext cx="405307" cy="2423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395" name="Google Shape;395;p19"/>
            <p:cNvSpPr txBox="1"/>
            <p:nvPr/>
          </p:nvSpPr>
          <p:spPr>
            <a:xfrm>
              <a:off x="867037" y="2165228"/>
              <a:ext cx="405307" cy="2423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396" name="Google Shape;396;p19"/>
            <p:cNvSpPr txBox="1"/>
            <p:nvPr/>
          </p:nvSpPr>
          <p:spPr>
            <a:xfrm>
              <a:off x="867036" y="2435625"/>
              <a:ext cx="405307" cy="2423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397" name="Google Shape;397;p19"/>
            <p:cNvSpPr txBox="1"/>
            <p:nvPr/>
          </p:nvSpPr>
          <p:spPr>
            <a:xfrm>
              <a:off x="1225063" y="4093598"/>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398" name="Google Shape;398;p19"/>
            <p:cNvSpPr txBox="1"/>
            <p:nvPr/>
          </p:nvSpPr>
          <p:spPr>
            <a:xfrm>
              <a:off x="1427709" y="6023131"/>
              <a:ext cx="405307" cy="2423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399" name="Google Shape;399;p19"/>
            <p:cNvSpPr txBox="1"/>
            <p:nvPr/>
          </p:nvSpPr>
          <p:spPr>
            <a:xfrm>
              <a:off x="4050486" y="1817443"/>
              <a:ext cx="405307" cy="2423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400" name="Google Shape;400;p19"/>
            <p:cNvSpPr txBox="1"/>
            <p:nvPr/>
          </p:nvSpPr>
          <p:spPr>
            <a:xfrm flipH="1">
              <a:off x="4050484" y="2254038"/>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sp>
          <p:nvSpPr>
            <p:cNvPr id="401" name="Google Shape;401;p19"/>
            <p:cNvSpPr txBox="1"/>
            <p:nvPr/>
          </p:nvSpPr>
          <p:spPr>
            <a:xfrm>
              <a:off x="4225675" y="4148325"/>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sp>
          <p:nvSpPr>
            <p:cNvPr id="402" name="Google Shape;402;p19"/>
            <p:cNvSpPr txBox="1"/>
            <p:nvPr/>
          </p:nvSpPr>
          <p:spPr>
            <a:xfrm>
              <a:off x="4225675" y="4577175"/>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(13)</a:t>
              </a:r>
              <a:endParaRPr b="0" i="0" sz="1400" u="none" cap="none" strike="noStrike">
                <a:solidFill>
                  <a:srgbClr val="000000"/>
                </a:solidFill>
                <a:latin typeface="Arial"/>
                <a:ea typeface="Arial"/>
                <a:cs typeface="Arial"/>
                <a:sym typeface="Arial"/>
              </a:endParaRPr>
            </a:p>
          </p:txBody>
        </p:sp>
        <p:pic>
          <p:nvPicPr>
            <p:cNvPr id="403" name="Google Shape;403;p19"/>
            <p:cNvPicPr preferRelativeResize="0"/>
            <p:nvPr/>
          </p:nvPicPr>
          <p:blipFill rotWithShape="1">
            <a:blip r:embed="rId4">
              <a:alphaModFix/>
            </a:blip>
            <a:srcRect b="0" l="0" r="0" t="0"/>
            <a:stretch/>
          </p:blipFill>
          <p:spPr>
            <a:xfrm>
              <a:off x="4630775" y="4232397"/>
              <a:ext cx="2308664" cy="2539811"/>
            </a:xfrm>
            <a:prstGeom prst="rect">
              <a:avLst/>
            </a:prstGeom>
            <a:noFill/>
            <a:ln cap="flat" cmpd="sng" w="9525">
              <a:solidFill>
                <a:schemeClr val="accent2"/>
              </a:solidFill>
              <a:prstDash val="solid"/>
              <a:round/>
              <a:headEnd len="sm" w="sm" type="none"/>
              <a:tailEnd len="sm" w="sm" type="none"/>
            </a:ln>
          </p:spPr>
        </p:pic>
        <p:sp>
          <p:nvSpPr>
            <p:cNvPr id="404" name="Google Shape;404;p19"/>
            <p:cNvSpPr txBox="1"/>
            <p:nvPr/>
          </p:nvSpPr>
          <p:spPr>
            <a:xfrm>
              <a:off x="4631650" y="5204250"/>
              <a:ext cx="3285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298fdb91efa_0_0"/>
          <p:cNvSpPr txBox="1"/>
          <p:nvPr>
            <p:ph type="title"/>
          </p:nvPr>
        </p:nvSpPr>
        <p:spPr>
          <a:xfrm>
            <a:off x="522975" y="238775"/>
            <a:ext cx="8441400" cy="7264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1800"/>
              <a:buFont typeface="Calibri"/>
              <a:buNone/>
            </a:pPr>
            <a:r>
              <a:rPr lang="zh-CN"/>
              <a:t>Springer Nature Content on Demand Model</a:t>
            </a:r>
            <a:endParaRPr/>
          </a:p>
          <a:p>
            <a:pPr indent="0" lvl="0" marL="0" rtl="0" algn="l">
              <a:lnSpc>
                <a:spcPct val="100000"/>
              </a:lnSpc>
              <a:spcBef>
                <a:spcPts val="0"/>
              </a:spcBef>
              <a:spcAft>
                <a:spcPts val="0"/>
              </a:spcAft>
              <a:buClr>
                <a:schemeClr val="accent4"/>
              </a:buClr>
              <a:buSzPts val="1800"/>
              <a:buFont typeface="Arial"/>
              <a:buNone/>
            </a:pPr>
            <a:r>
              <a:rPr b="0" lang="zh-CN" sz="1800">
                <a:solidFill>
                  <a:schemeClr val="dk1"/>
                </a:solidFill>
              </a:rPr>
              <a:t>Institutional users who have CoD enabled can access materials by entering password.</a:t>
            </a:r>
            <a:endParaRPr sz="2800"/>
          </a:p>
        </p:txBody>
      </p:sp>
      <p:grpSp>
        <p:nvGrpSpPr>
          <p:cNvPr id="411" name="Google Shape;411;g298fdb91efa_0_0"/>
          <p:cNvGrpSpPr/>
          <p:nvPr/>
        </p:nvGrpSpPr>
        <p:grpSpPr>
          <a:xfrm>
            <a:off x="281486" y="1100667"/>
            <a:ext cx="9310914" cy="5434208"/>
            <a:chOff x="522975" y="831275"/>
            <a:chExt cx="7148626" cy="4212526"/>
          </a:xfrm>
        </p:grpSpPr>
        <p:pic>
          <p:nvPicPr>
            <p:cNvPr id="412" name="Google Shape;412;g298fdb91efa_0_0"/>
            <p:cNvPicPr preferRelativeResize="0"/>
            <p:nvPr/>
          </p:nvPicPr>
          <p:blipFill rotWithShape="1">
            <a:blip r:embed="rId3">
              <a:alphaModFix/>
            </a:blip>
            <a:srcRect b="6418" l="0" r="0" t="13032"/>
            <a:stretch/>
          </p:blipFill>
          <p:spPr>
            <a:xfrm>
              <a:off x="522975" y="831275"/>
              <a:ext cx="7148626" cy="4212526"/>
            </a:xfrm>
            <a:prstGeom prst="rect">
              <a:avLst/>
            </a:prstGeom>
            <a:noFill/>
            <a:ln cap="flat" cmpd="sng" w="9525">
              <a:solidFill>
                <a:schemeClr val="dk2"/>
              </a:solidFill>
              <a:prstDash val="solid"/>
              <a:round/>
              <a:headEnd len="sm" w="sm" type="none"/>
              <a:tailEnd len="sm" w="sm" type="none"/>
            </a:ln>
          </p:spPr>
        </p:pic>
        <p:sp>
          <p:nvSpPr>
            <p:cNvPr id="413" name="Google Shape;413;g298fdb91efa_0_0"/>
            <p:cNvSpPr/>
            <p:nvPr/>
          </p:nvSpPr>
          <p:spPr>
            <a:xfrm>
              <a:off x="5038175" y="2903850"/>
              <a:ext cx="2038800" cy="2139900"/>
            </a:xfrm>
            <a:prstGeom prst="rect">
              <a:avLst/>
            </a:prstGeom>
            <a:noFill/>
            <a:ln cap="flat" cmpd="sng" w="19050">
              <a:solidFill>
                <a:srgbClr val="F582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20"/>
          <p:cNvSpPr txBox="1"/>
          <p:nvPr>
            <p:ph type="title"/>
          </p:nvPr>
        </p:nvSpPr>
        <p:spPr>
          <a:xfrm>
            <a:off x="894335" y="2024650"/>
            <a:ext cx="3116625" cy="613223"/>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lt1"/>
              </a:buClr>
              <a:buSzPts val="3600"/>
              <a:buFont typeface="Calibri"/>
              <a:buNone/>
            </a:pPr>
            <a:r>
              <a:rPr lang="zh-CN" sz="3600"/>
              <a:t>谢谢！</a:t>
            </a:r>
            <a:endParaRPr sz="3600"/>
          </a:p>
        </p:txBody>
      </p:sp>
      <p:sp>
        <p:nvSpPr>
          <p:cNvPr id="419" name="Google Shape;419;p20"/>
          <p:cNvSpPr/>
          <p:nvPr/>
        </p:nvSpPr>
        <p:spPr>
          <a:xfrm>
            <a:off x="339047" y="400692"/>
            <a:ext cx="5075434" cy="5342562"/>
          </a:xfrm>
          <a:prstGeom prst="snip2DiagRect">
            <a:avLst>
              <a:gd fmla="val 0" name="adj1"/>
              <a:gd fmla="val 16667" name="adj2"/>
            </a:avLst>
          </a:prstGeom>
          <a:solidFill>
            <a:srgbClr val="2377AB"/>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20" name="Google Shape;420;p20"/>
          <p:cNvSpPr/>
          <p:nvPr/>
        </p:nvSpPr>
        <p:spPr>
          <a:xfrm>
            <a:off x="604463" y="676382"/>
            <a:ext cx="4512067" cy="4779196"/>
          </a:xfrm>
          <a:prstGeom prst="snip2DiagRect">
            <a:avLst>
              <a:gd fmla="val 0" name="adj1"/>
              <a:gd fmla="val 16667" name="adj2"/>
            </a:avLst>
          </a:prstGeom>
          <a:solidFill>
            <a:srgbClr val="364F5E"/>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21" name="Google Shape;421;p20"/>
          <p:cNvSpPr txBox="1"/>
          <p:nvPr/>
        </p:nvSpPr>
        <p:spPr>
          <a:xfrm>
            <a:off x="1142863" y="2401232"/>
            <a:ext cx="3094848" cy="760959"/>
          </a:xfrm>
          <a:prstGeom prst="rect">
            <a:avLst/>
          </a:prstGeom>
          <a:noFill/>
          <a:ln>
            <a:noFill/>
          </a:ln>
        </p:spPr>
        <p:txBody>
          <a:bodyPr anchorCtr="0" anchor="t" bIns="72000" lIns="72000" spcFirstLastPara="1" rIns="72000" wrap="square" tIns="72000">
            <a:spAutoFit/>
          </a:bodyPr>
          <a:lstStyle/>
          <a:p>
            <a:pPr indent="0" lvl="0" marL="0" marR="0" rtl="0" algn="ctr">
              <a:lnSpc>
                <a:spcPct val="100000"/>
              </a:lnSpc>
              <a:spcBef>
                <a:spcPts val="0"/>
              </a:spcBef>
              <a:spcAft>
                <a:spcPts val="0"/>
              </a:spcAft>
              <a:buClr>
                <a:srgbClr val="000000"/>
              </a:buClr>
              <a:buSzPts val="4000"/>
              <a:buFont typeface="Arial"/>
              <a:buNone/>
            </a:pPr>
            <a:r>
              <a:rPr b="1" i="0" lang="zh-CN" sz="4000" u="none" cap="none" strike="noStrike">
                <a:solidFill>
                  <a:schemeClr val="lt1"/>
                </a:solidFill>
                <a:latin typeface="Calibri"/>
                <a:ea typeface="Calibri"/>
                <a:cs typeface="Calibri"/>
                <a:sym typeface="Calibri"/>
              </a:rPr>
              <a:t>Thanks</a:t>
            </a:r>
            <a:endParaRPr b="1" i="0" sz="40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
          <p:cNvSpPr txBox="1"/>
          <p:nvPr>
            <p:ph type="title"/>
          </p:nvPr>
        </p:nvSpPr>
        <p:spPr>
          <a:xfrm>
            <a:off x="717004" y="249296"/>
            <a:ext cx="8239200" cy="370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2600"/>
              <a:buFont typeface="Calibri"/>
              <a:buNone/>
            </a:pPr>
            <a:r>
              <a:rPr lang="zh-CN" sz="2200" u="sng">
                <a:solidFill>
                  <a:schemeClr val="hlink"/>
                </a:solidFill>
                <a:hlinkClick r:id="rId3"/>
              </a:rPr>
              <a:t>link.springer.com</a:t>
            </a:r>
            <a:endParaRPr sz="2200"/>
          </a:p>
        </p:txBody>
      </p:sp>
      <p:sp>
        <p:nvSpPr>
          <p:cNvPr id="150" name="Google Shape;150;p2"/>
          <p:cNvSpPr/>
          <p:nvPr/>
        </p:nvSpPr>
        <p:spPr>
          <a:xfrm>
            <a:off x="635439" y="673066"/>
            <a:ext cx="8888400" cy="56980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zh-CN" sz="1600" u="none" cap="none" strike="noStrike">
                <a:solidFill>
                  <a:schemeClr val="dk1"/>
                </a:solidFill>
                <a:latin typeface="Calibri"/>
                <a:ea typeface="Calibri"/>
                <a:cs typeface="Calibri"/>
                <a:sym typeface="Calibri"/>
              </a:rPr>
              <a:t>15 million+ scientific resources to explore, such as journals, eBooks, conference papers, and videos from Springer, BMC, Nature Portfolio, Palgrave Macmillan. </a:t>
            </a:r>
            <a:endParaRPr b="0" i="0" sz="1600" u="none" cap="none" strike="noStrike">
              <a:solidFill>
                <a:schemeClr val="dk1"/>
              </a:solidFill>
              <a:latin typeface="Calibri"/>
              <a:ea typeface="Calibri"/>
              <a:cs typeface="Calibri"/>
              <a:sym typeface="Calibri"/>
            </a:endParaRPr>
          </a:p>
        </p:txBody>
      </p:sp>
      <p:pic>
        <p:nvPicPr>
          <p:cNvPr id="151" name="Google Shape;151;p2"/>
          <p:cNvPicPr preferRelativeResize="0"/>
          <p:nvPr/>
        </p:nvPicPr>
        <p:blipFill rotWithShape="1">
          <a:blip r:embed="rId4">
            <a:alphaModFix/>
          </a:blip>
          <a:srcRect b="0" l="0" r="0" t="0"/>
          <a:stretch/>
        </p:blipFill>
        <p:spPr>
          <a:xfrm>
            <a:off x="1003177" y="1358379"/>
            <a:ext cx="6958615" cy="4907047"/>
          </a:xfrm>
          <a:prstGeom prst="rect">
            <a:avLst/>
          </a:prstGeom>
          <a:noFill/>
          <a:ln cap="flat" cmpd="sng" w="9525">
            <a:solidFill>
              <a:srgbClr val="000000"/>
            </a:solidFill>
            <a:prstDash val="solid"/>
            <a:round/>
            <a:headEnd len="sm" w="sm" type="none"/>
            <a:tailEnd len="sm" w="sm" type="none"/>
          </a:ln>
        </p:spPr>
      </p:pic>
      <p:cxnSp>
        <p:nvCxnSpPr>
          <p:cNvPr id="152" name="Google Shape;152;p2"/>
          <p:cNvCxnSpPr>
            <a:stCxn id="153" idx="1"/>
          </p:cNvCxnSpPr>
          <p:nvPr/>
        </p:nvCxnSpPr>
        <p:spPr>
          <a:xfrm flipH="1">
            <a:off x="7963725" y="1491449"/>
            <a:ext cx="221100" cy="49500"/>
          </a:xfrm>
          <a:prstGeom prst="straightConnector1">
            <a:avLst/>
          </a:prstGeom>
          <a:noFill/>
          <a:ln cap="flat" cmpd="sng" w="19050">
            <a:solidFill>
              <a:schemeClr val="dk1"/>
            </a:solidFill>
            <a:prstDash val="solid"/>
            <a:round/>
            <a:headEnd len="sm" w="sm" type="none"/>
            <a:tailEnd len="med" w="med" type="stealth"/>
          </a:ln>
        </p:spPr>
      </p:cxnSp>
      <p:sp>
        <p:nvSpPr>
          <p:cNvPr id="154" name="Google Shape;154;p2"/>
          <p:cNvSpPr/>
          <p:nvPr/>
        </p:nvSpPr>
        <p:spPr>
          <a:xfrm>
            <a:off x="8273988" y="2413336"/>
            <a:ext cx="1411550" cy="5295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Responsive search function</a:t>
            </a:r>
            <a:endParaRPr/>
          </a:p>
        </p:txBody>
      </p:sp>
      <p:sp>
        <p:nvSpPr>
          <p:cNvPr id="153" name="Google Shape;153;p2"/>
          <p:cNvSpPr/>
          <p:nvPr/>
        </p:nvSpPr>
        <p:spPr>
          <a:xfrm>
            <a:off x="8184825" y="1305018"/>
            <a:ext cx="817132" cy="372862"/>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zh-CN" sz="1400" u="none" cap="none" strike="noStrike">
                <a:solidFill>
                  <a:schemeClr val="dk1"/>
                </a:solidFill>
                <a:latin typeface="Calibri"/>
                <a:ea typeface="Calibri"/>
                <a:cs typeface="Calibri"/>
                <a:sym typeface="Calibri"/>
              </a:rPr>
              <a:t>Sign-in</a:t>
            </a:r>
            <a:endParaRPr b="0" i="0" sz="1600" u="none" cap="none" strike="noStrike">
              <a:solidFill>
                <a:schemeClr val="dk2"/>
              </a:solidFill>
              <a:latin typeface="Arial"/>
              <a:ea typeface="Arial"/>
              <a:cs typeface="Arial"/>
              <a:sym typeface="Arial"/>
            </a:endParaRPr>
          </a:p>
        </p:txBody>
      </p:sp>
      <p:cxnSp>
        <p:nvCxnSpPr>
          <p:cNvPr id="155" name="Google Shape;155;p2"/>
          <p:cNvCxnSpPr>
            <a:stCxn id="154" idx="1"/>
          </p:cNvCxnSpPr>
          <p:nvPr/>
        </p:nvCxnSpPr>
        <p:spPr>
          <a:xfrm flipH="1">
            <a:off x="7982988" y="2678086"/>
            <a:ext cx="291000" cy="45000"/>
          </a:xfrm>
          <a:prstGeom prst="straightConnector1">
            <a:avLst/>
          </a:prstGeom>
          <a:noFill/>
          <a:ln cap="flat" cmpd="sng" w="19050">
            <a:solidFill>
              <a:schemeClr val="dk1"/>
            </a:solidFill>
            <a:prstDash val="solid"/>
            <a:round/>
            <a:headEnd len="sm" w="sm" type="none"/>
            <a:tailEnd len="med" w="med" type="stealth"/>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4ffc017898_0_7"/>
          <p:cNvSpPr txBox="1"/>
          <p:nvPr>
            <p:ph type="title"/>
          </p:nvPr>
        </p:nvSpPr>
        <p:spPr>
          <a:xfrm>
            <a:off x="717004" y="249296"/>
            <a:ext cx="8239200" cy="370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2600"/>
              <a:buFont typeface="Calibri"/>
              <a:buNone/>
            </a:pPr>
            <a:r>
              <a:rPr lang="zh-CN" sz="2200" u="sng">
                <a:solidFill>
                  <a:schemeClr val="hlink"/>
                </a:solidFill>
                <a:hlinkClick r:id="rId3"/>
              </a:rPr>
              <a:t>link.springer.com</a:t>
            </a:r>
            <a:r>
              <a:rPr lang="zh-CN" sz="2200"/>
              <a:t> </a:t>
            </a:r>
            <a:r>
              <a:rPr lang="zh-CN" sz="2200"/>
              <a:t>New Homepage</a:t>
            </a:r>
            <a:endParaRPr sz="2200"/>
          </a:p>
        </p:txBody>
      </p:sp>
      <p:sp>
        <p:nvSpPr>
          <p:cNvPr id="162" name="Google Shape;162;g24ffc017898_0_7"/>
          <p:cNvSpPr/>
          <p:nvPr/>
        </p:nvSpPr>
        <p:spPr>
          <a:xfrm>
            <a:off x="5383225" y="1986424"/>
            <a:ext cx="3387914" cy="863307"/>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zh-CN" sz="1400" u="none" cap="none" strike="noStrike">
                <a:solidFill>
                  <a:schemeClr val="dk1"/>
                </a:solidFill>
                <a:latin typeface="Calibri"/>
                <a:ea typeface="Calibri"/>
                <a:cs typeface="Calibri"/>
                <a:sym typeface="Calibri"/>
              </a:rPr>
              <a:t>Trending research: </a:t>
            </a:r>
            <a:r>
              <a:rPr b="0" i="0" lang="zh-CN" sz="1400" u="none" cap="none" strike="noStrike">
                <a:solidFill>
                  <a:schemeClr val="dk1"/>
                </a:solidFill>
                <a:latin typeface="Calibri"/>
                <a:ea typeface="Calibri"/>
                <a:cs typeface="Calibri"/>
                <a:sym typeface="Calibri"/>
              </a:rPr>
              <a:t>high-quality content from Springer, BMC, Nature Portfolio, Palgrave Macmillan</a:t>
            </a:r>
            <a:endParaRPr b="0" i="0" sz="1600" u="none" cap="none" strike="noStrike">
              <a:solidFill>
                <a:schemeClr val="dk2"/>
              </a:solidFill>
              <a:latin typeface="Arial"/>
              <a:ea typeface="Arial"/>
              <a:cs typeface="Arial"/>
              <a:sym typeface="Arial"/>
            </a:endParaRPr>
          </a:p>
        </p:txBody>
      </p:sp>
      <p:grpSp>
        <p:nvGrpSpPr>
          <p:cNvPr id="163" name="Google Shape;163;g24ffc017898_0_7"/>
          <p:cNvGrpSpPr/>
          <p:nvPr/>
        </p:nvGrpSpPr>
        <p:grpSpPr>
          <a:xfrm>
            <a:off x="1411355" y="696032"/>
            <a:ext cx="3822833" cy="6102729"/>
            <a:chOff x="3464875" y="1092711"/>
            <a:chExt cx="3327096" cy="5311340"/>
          </a:xfrm>
        </p:grpSpPr>
        <p:pic>
          <p:nvPicPr>
            <p:cNvPr id="164" name="Google Shape;164;g24ffc017898_0_7"/>
            <p:cNvPicPr preferRelativeResize="0"/>
            <p:nvPr/>
          </p:nvPicPr>
          <p:blipFill rotWithShape="1">
            <a:blip r:embed="rId4">
              <a:alphaModFix/>
            </a:blip>
            <a:srcRect b="0" l="0" r="0" t="0"/>
            <a:stretch/>
          </p:blipFill>
          <p:spPr>
            <a:xfrm>
              <a:off x="3464875" y="1092711"/>
              <a:ext cx="3327096" cy="1080000"/>
            </a:xfrm>
            <a:prstGeom prst="rect">
              <a:avLst/>
            </a:prstGeom>
            <a:noFill/>
            <a:ln cap="flat" cmpd="sng" w="9525">
              <a:solidFill>
                <a:schemeClr val="lt1"/>
              </a:solidFill>
              <a:prstDash val="solid"/>
              <a:round/>
              <a:headEnd len="sm" w="sm" type="none"/>
              <a:tailEnd len="sm" w="sm" type="none"/>
            </a:ln>
          </p:spPr>
        </p:pic>
        <p:pic>
          <p:nvPicPr>
            <p:cNvPr id="165" name="Google Shape;165;g24ffc017898_0_7"/>
            <p:cNvPicPr preferRelativeResize="0"/>
            <p:nvPr/>
          </p:nvPicPr>
          <p:blipFill rotWithShape="1">
            <a:blip r:embed="rId5">
              <a:alphaModFix/>
            </a:blip>
            <a:srcRect b="0" l="0" r="0" t="0"/>
            <a:stretch/>
          </p:blipFill>
          <p:spPr>
            <a:xfrm>
              <a:off x="3465223" y="2146211"/>
              <a:ext cx="3326399" cy="1377563"/>
            </a:xfrm>
            <a:prstGeom prst="rect">
              <a:avLst/>
            </a:prstGeom>
            <a:noFill/>
            <a:ln cap="flat" cmpd="sng" w="9525">
              <a:solidFill>
                <a:schemeClr val="lt1"/>
              </a:solidFill>
              <a:prstDash val="solid"/>
              <a:round/>
              <a:headEnd len="sm" w="sm" type="none"/>
              <a:tailEnd len="sm" w="sm" type="none"/>
            </a:ln>
          </p:spPr>
        </p:pic>
        <p:pic>
          <p:nvPicPr>
            <p:cNvPr id="166" name="Google Shape;166;g24ffc017898_0_7"/>
            <p:cNvPicPr preferRelativeResize="0"/>
            <p:nvPr/>
          </p:nvPicPr>
          <p:blipFill rotWithShape="1">
            <a:blip r:embed="rId6">
              <a:alphaModFix/>
            </a:blip>
            <a:srcRect b="0" l="0" r="0" t="0"/>
            <a:stretch/>
          </p:blipFill>
          <p:spPr>
            <a:xfrm>
              <a:off x="3465223" y="3504732"/>
              <a:ext cx="3326399" cy="1030460"/>
            </a:xfrm>
            <a:prstGeom prst="rect">
              <a:avLst/>
            </a:prstGeom>
            <a:noFill/>
            <a:ln cap="flat" cmpd="sng" w="9525">
              <a:solidFill>
                <a:schemeClr val="lt1"/>
              </a:solidFill>
              <a:prstDash val="solid"/>
              <a:round/>
              <a:headEnd len="sm" w="sm" type="none"/>
              <a:tailEnd len="sm" w="sm" type="none"/>
            </a:ln>
          </p:spPr>
        </p:pic>
        <p:pic>
          <p:nvPicPr>
            <p:cNvPr id="167" name="Google Shape;167;g24ffc017898_0_7"/>
            <p:cNvPicPr preferRelativeResize="0"/>
            <p:nvPr/>
          </p:nvPicPr>
          <p:blipFill rotWithShape="1">
            <a:blip r:embed="rId7">
              <a:alphaModFix/>
            </a:blip>
            <a:srcRect b="0" l="0" r="0" t="0"/>
            <a:stretch/>
          </p:blipFill>
          <p:spPr>
            <a:xfrm>
              <a:off x="3465223" y="4514328"/>
              <a:ext cx="3326399" cy="1316098"/>
            </a:xfrm>
            <a:prstGeom prst="rect">
              <a:avLst/>
            </a:prstGeom>
            <a:noFill/>
            <a:ln cap="flat" cmpd="sng" w="9525">
              <a:solidFill>
                <a:schemeClr val="lt1"/>
              </a:solidFill>
              <a:prstDash val="solid"/>
              <a:round/>
              <a:headEnd len="sm" w="sm" type="none"/>
              <a:tailEnd len="sm" w="sm" type="none"/>
            </a:ln>
          </p:spPr>
        </p:pic>
        <p:pic>
          <p:nvPicPr>
            <p:cNvPr id="168" name="Google Shape;168;g24ffc017898_0_7"/>
            <p:cNvPicPr preferRelativeResize="0"/>
            <p:nvPr/>
          </p:nvPicPr>
          <p:blipFill rotWithShape="1">
            <a:blip r:embed="rId8">
              <a:alphaModFix/>
            </a:blip>
            <a:srcRect b="48013" l="0" r="0" t="0"/>
            <a:stretch/>
          </p:blipFill>
          <p:spPr>
            <a:xfrm>
              <a:off x="3465234" y="5453073"/>
              <a:ext cx="3326383" cy="950978"/>
            </a:xfrm>
            <a:prstGeom prst="rect">
              <a:avLst/>
            </a:prstGeom>
            <a:noFill/>
            <a:ln cap="flat" cmpd="sng" w="9525">
              <a:solidFill>
                <a:schemeClr val="lt1"/>
              </a:solidFill>
              <a:prstDash val="solid"/>
              <a:round/>
              <a:headEnd len="sm" w="sm" type="none"/>
              <a:tailEnd len="sm" w="sm" type="none"/>
            </a:ln>
          </p:spPr>
        </p:pic>
      </p:grpSp>
      <p:sp>
        <p:nvSpPr>
          <p:cNvPr id="169" name="Google Shape;169;g24ffc017898_0_7"/>
          <p:cNvSpPr/>
          <p:nvPr/>
        </p:nvSpPr>
        <p:spPr>
          <a:xfrm>
            <a:off x="6906828" y="3364637"/>
            <a:ext cx="2546917" cy="1447060"/>
          </a:xfrm>
          <a:prstGeom prst="wedgeRoundRectCallout">
            <a:avLst>
              <a:gd fmla="val -20833" name="adj1"/>
              <a:gd fmla="val 62500" name="adj2"/>
              <a:gd fmla="val 0" name="adj3"/>
            </a:avLst>
          </a:prstGeom>
          <a:noFill/>
          <a:ln cap="flat" cmpd="sng" w="19050">
            <a:solidFill>
              <a:srgbClr val="00B0F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zh-CN" sz="1600" u="none" cap="none" strike="noStrike">
                <a:solidFill>
                  <a:schemeClr val="accent6"/>
                </a:solidFill>
                <a:latin typeface="Calibri"/>
                <a:ea typeface="Calibri"/>
                <a:cs typeface="Calibri"/>
                <a:sym typeface="Calibri"/>
              </a:rPr>
              <a:t>New Homepage, Better Experience</a:t>
            </a:r>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zh-CN" sz="1600" u="none" cap="none" strike="noStrike">
                <a:solidFill>
                  <a:schemeClr val="accent6"/>
                </a:solidFill>
                <a:latin typeface="Calibri"/>
                <a:ea typeface="Calibri"/>
                <a:cs typeface="Calibri"/>
                <a:sym typeface="Calibri"/>
              </a:rPr>
              <a:t>Publish And Search On A Single Website </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76fba6044f821905_0"/>
          <p:cNvSpPr txBox="1"/>
          <p:nvPr>
            <p:ph type="title"/>
          </p:nvPr>
        </p:nvSpPr>
        <p:spPr>
          <a:xfrm>
            <a:off x="825500" y="538163"/>
            <a:ext cx="8239200" cy="370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2600"/>
              <a:buFont typeface="Calibri"/>
              <a:buNone/>
            </a:pPr>
            <a:r>
              <a:rPr lang="zh-CN"/>
              <a:t>Institutional / Athens log-in</a:t>
            </a:r>
            <a:endParaRPr/>
          </a:p>
        </p:txBody>
      </p:sp>
      <p:sp>
        <p:nvSpPr>
          <p:cNvPr id="176" name="Google Shape;176;g76fba6044f821905_0"/>
          <p:cNvSpPr txBox="1"/>
          <p:nvPr>
            <p:ph type="title"/>
          </p:nvPr>
        </p:nvSpPr>
        <p:spPr>
          <a:xfrm>
            <a:off x="833400" y="1467485"/>
            <a:ext cx="8239200" cy="370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2600"/>
              <a:buFont typeface="Calibri"/>
              <a:buNone/>
            </a:pPr>
            <a:r>
              <a:rPr lang="zh-CN" sz="2200"/>
              <a:t>Register a new account</a:t>
            </a:r>
            <a:endParaRPr sz="2200"/>
          </a:p>
        </p:txBody>
      </p:sp>
      <p:sp>
        <p:nvSpPr>
          <p:cNvPr id="177" name="Google Shape;177;g76fba6044f821905_0"/>
          <p:cNvSpPr txBox="1"/>
          <p:nvPr>
            <p:ph idx="1" type="body"/>
          </p:nvPr>
        </p:nvSpPr>
        <p:spPr>
          <a:xfrm>
            <a:off x="825500" y="1014825"/>
            <a:ext cx="6597000" cy="276999"/>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accent4"/>
              </a:buClr>
              <a:buSzPts val="1800"/>
              <a:buNone/>
            </a:pPr>
            <a:r>
              <a:rPr b="0" lang="zh-CN"/>
              <a:t>Registered users can log-in directly</a:t>
            </a:r>
            <a:endParaRPr/>
          </a:p>
        </p:txBody>
      </p:sp>
      <p:grpSp>
        <p:nvGrpSpPr>
          <p:cNvPr id="178" name="Google Shape;178;g76fba6044f821905_0"/>
          <p:cNvGrpSpPr/>
          <p:nvPr/>
        </p:nvGrpSpPr>
        <p:grpSpPr>
          <a:xfrm>
            <a:off x="611634" y="2324750"/>
            <a:ext cx="9018424" cy="4028974"/>
            <a:chOff x="664900" y="2649525"/>
            <a:chExt cx="9018424" cy="4028974"/>
          </a:xfrm>
        </p:grpSpPr>
        <p:pic>
          <p:nvPicPr>
            <p:cNvPr id="179" name="Google Shape;179;g76fba6044f821905_0"/>
            <p:cNvPicPr preferRelativeResize="0"/>
            <p:nvPr/>
          </p:nvPicPr>
          <p:blipFill rotWithShape="1">
            <a:blip r:embed="rId3">
              <a:alphaModFix/>
            </a:blip>
            <a:srcRect b="0" l="0" r="0" t="0"/>
            <a:stretch/>
          </p:blipFill>
          <p:spPr>
            <a:xfrm>
              <a:off x="664900" y="2815625"/>
              <a:ext cx="6311051" cy="2900625"/>
            </a:xfrm>
            <a:prstGeom prst="rect">
              <a:avLst/>
            </a:prstGeom>
            <a:noFill/>
            <a:ln>
              <a:noFill/>
            </a:ln>
          </p:spPr>
        </p:pic>
        <p:pic>
          <p:nvPicPr>
            <p:cNvPr id="180" name="Google Shape;180;g76fba6044f821905_0"/>
            <p:cNvPicPr preferRelativeResize="0"/>
            <p:nvPr/>
          </p:nvPicPr>
          <p:blipFill rotWithShape="1">
            <a:blip r:embed="rId4">
              <a:alphaModFix/>
            </a:blip>
            <a:srcRect b="29116" l="29047" r="30585" t="12132"/>
            <a:stretch/>
          </p:blipFill>
          <p:spPr>
            <a:xfrm>
              <a:off x="7161000" y="2649525"/>
              <a:ext cx="2522324" cy="4028974"/>
            </a:xfrm>
            <a:prstGeom prst="rect">
              <a:avLst/>
            </a:prstGeom>
            <a:noFill/>
            <a:ln cap="flat" cmpd="sng" w="19050">
              <a:solidFill>
                <a:srgbClr val="D9D9D9"/>
              </a:solidFill>
              <a:prstDash val="solid"/>
              <a:round/>
              <a:headEnd len="sm" w="sm" type="none"/>
              <a:tailEnd len="sm" w="sm" type="none"/>
            </a:ln>
          </p:spPr>
        </p:pic>
        <p:grpSp>
          <p:nvGrpSpPr>
            <p:cNvPr id="181" name="Google Shape;181;g76fba6044f821905_0"/>
            <p:cNvGrpSpPr/>
            <p:nvPr/>
          </p:nvGrpSpPr>
          <p:grpSpPr>
            <a:xfrm>
              <a:off x="2121001" y="5111200"/>
              <a:ext cx="5040000" cy="421187"/>
              <a:chOff x="2121001" y="5111200"/>
              <a:chExt cx="5040000" cy="421187"/>
            </a:xfrm>
          </p:grpSpPr>
          <p:cxnSp>
            <p:nvCxnSpPr>
              <p:cNvPr id="182" name="Google Shape;182;g76fba6044f821905_0"/>
              <p:cNvCxnSpPr/>
              <p:nvPr/>
            </p:nvCxnSpPr>
            <p:spPr>
              <a:xfrm flipH="1" rot="10800000">
                <a:off x="2121001" y="5515587"/>
                <a:ext cx="5040000" cy="16800"/>
              </a:xfrm>
              <a:prstGeom prst="straightConnector1">
                <a:avLst/>
              </a:prstGeom>
              <a:noFill/>
              <a:ln cap="flat" cmpd="sng" w="19050">
                <a:solidFill>
                  <a:schemeClr val="dk1"/>
                </a:solidFill>
                <a:prstDash val="solid"/>
                <a:round/>
                <a:headEnd len="sm" w="sm" type="none"/>
                <a:tailEnd len="med" w="med" type="stealth"/>
              </a:ln>
            </p:spPr>
          </p:cxnSp>
          <p:cxnSp>
            <p:nvCxnSpPr>
              <p:cNvPr id="183" name="Google Shape;183;g76fba6044f821905_0"/>
              <p:cNvCxnSpPr/>
              <p:nvPr/>
            </p:nvCxnSpPr>
            <p:spPr>
              <a:xfrm>
                <a:off x="2123125" y="5111200"/>
                <a:ext cx="0" cy="412500"/>
              </a:xfrm>
              <a:prstGeom prst="straightConnector1">
                <a:avLst/>
              </a:prstGeom>
              <a:noFill/>
              <a:ln cap="flat" cmpd="sng" w="19050">
                <a:solidFill>
                  <a:schemeClr val="dk1"/>
                </a:solidFill>
                <a:prstDash val="solid"/>
                <a:round/>
                <a:headEnd len="sm" w="sm" type="none"/>
                <a:tailEnd len="sm" w="sm" type="none"/>
              </a:ln>
            </p:spPr>
          </p:cxnSp>
        </p:grpSp>
      </p:grpSp>
      <p:sp>
        <p:nvSpPr>
          <p:cNvPr id="184" name="Google Shape;184;g76fba6044f821905_0"/>
          <p:cNvSpPr txBox="1"/>
          <p:nvPr/>
        </p:nvSpPr>
        <p:spPr>
          <a:xfrm>
            <a:off x="825500" y="1884825"/>
            <a:ext cx="79596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4"/>
              </a:buClr>
              <a:buSzPts val="1800"/>
              <a:buFont typeface="Arial"/>
              <a:buNone/>
            </a:pPr>
            <a:r>
              <a:rPr b="0" i="0" lang="zh-CN" sz="1800" u="none" cap="none" strike="noStrike">
                <a:solidFill>
                  <a:schemeClr val="dk1"/>
                </a:solidFill>
                <a:latin typeface="Calibri"/>
                <a:ea typeface="Calibri"/>
                <a:cs typeface="Calibri"/>
                <a:sym typeface="Calibri"/>
              </a:rPr>
              <a:t>Users not yet registered with SpringerLink can easily do so. The account will also be valid across other platforms of Springer Nature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8" name="Shape 188"/>
        <p:cNvGrpSpPr/>
        <p:nvPr/>
      </p:nvGrpSpPr>
      <p:grpSpPr>
        <a:xfrm>
          <a:off x="0" y="0"/>
          <a:ext cx="0" cy="0"/>
          <a:chOff x="0" y="0"/>
          <a:chExt cx="0" cy="0"/>
        </a:xfrm>
      </p:grpSpPr>
      <p:sp>
        <p:nvSpPr>
          <p:cNvPr id="189" name="Google Shape;189;p4"/>
          <p:cNvSpPr txBox="1"/>
          <p:nvPr>
            <p:ph type="title"/>
          </p:nvPr>
        </p:nvSpPr>
        <p:spPr>
          <a:xfrm>
            <a:off x="825500" y="538163"/>
            <a:ext cx="8239126" cy="37055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2600"/>
              <a:buFont typeface="Calibri"/>
              <a:buNone/>
            </a:pPr>
            <a:r>
              <a:rPr lang="zh-CN">
                <a:extLst>
                  <a:ext uri="http://customooxmlschemas.google.com/">
                    <go:slidesCustomData xmlns:go="http://customooxmlschemas.google.com/" textRoundtripDataId="0"/>
                  </a:ext>
                </a:extLst>
              </a:rPr>
              <a:t>获得平台授权的机构用户登录方法</a:t>
            </a:r>
            <a:endParaRPr/>
          </a:p>
        </p:txBody>
      </p:sp>
      <p:sp>
        <p:nvSpPr>
          <p:cNvPr id="190" name="Google Shape;190;p4"/>
          <p:cNvSpPr txBox="1"/>
          <p:nvPr/>
        </p:nvSpPr>
        <p:spPr>
          <a:xfrm>
            <a:off x="495725" y="1336575"/>
            <a:ext cx="9031800" cy="4756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zh-CN" sz="1800" u="none" cap="none" strike="noStrike">
                <a:solidFill>
                  <a:srgbClr val="222222"/>
                </a:solidFill>
                <a:latin typeface="Arial"/>
                <a:ea typeface="Arial"/>
                <a:cs typeface="Arial"/>
                <a:sym typeface="Arial"/>
              </a:rPr>
              <a:t>根据用户所在的不同空间位置，SpringerLink平台的登录方法可以划分成以下两大类：</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22222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1" i="0" lang="zh-CN" sz="2000" u="none" cap="none" strike="noStrike">
                <a:solidFill>
                  <a:srgbClr val="222222"/>
                </a:solidFill>
                <a:latin typeface="Arial"/>
                <a:ea typeface="Arial"/>
                <a:cs typeface="Arial"/>
                <a:sym typeface="Arial"/>
              </a:rPr>
              <a:t>1）在校或者到馆登录</a:t>
            </a:r>
            <a:endParaRPr b="0" i="0" sz="2000" u="none" cap="none" strike="noStrike">
              <a:solidFill>
                <a:srgbClr val="22222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zh-CN" sz="1800" u="none" cap="none" strike="noStrike">
                <a:solidFill>
                  <a:srgbClr val="222222"/>
                </a:solidFill>
                <a:latin typeface="Arial"/>
                <a:ea typeface="Arial"/>
                <a:cs typeface="Arial"/>
                <a:sym typeface="Arial"/>
              </a:rPr>
              <a:t>学校和图书馆的IP范围已得到平台授权，用户通过台式电脑、笔记本电脑或者IPAD、手机等各种移动终端连接到学校或者图书馆的网络，即可自动获得平台访问权限。</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zh-CN" sz="1800" u="none" cap="none" strike="noStrike">
                <a:solidFill>
                  <a:srgbClr val="222222"/>
                </a:solidFill>
                <a:latin typeface="Arial"/>
                <a:ea typeface="Arial"/>
                <a:cs typeface="Arial"/>
                <a:sym typeface="Arial"/>
              </a:rPr>
              <a:t>直接输入网址即可登录</a:t>
            </a:r>
            <a:r>
              <a:rPr b="0" i="0" lang="zh-CN" sz="1800" u="sng" cap="none" strike="noStrike">
                <a:solidFill>
                  <a:srgbClr val="576B95"/>
                </a:solidFill>
                <a:latin typeface="Arial"/>
                <a:ea typeface="Arial"/>
                <a:cs typeface="Arial"/>
                <a:sym typeface="Arial"/>
                <a:hlinkClick r:id="rId3">
                  <a:extLst>
                    <a:ext uri="{A12FA001-AC4F-418D-AE19-62706E023703}">
                      <ahyp:hlinkClr val="tx"/>
                    </a:ext>
                  </a:extLst>
                </a:hlinkClick>
              </a:rPr>
              <a:t>https://link.springer.com‍。</a:t>
            </a:r>
            <a:endParaRPr b="0" i="0" sz="1800" u="none" cap="none" strike="noStrike">
              <a:solidFill>
                <a:srgbClr val="22222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22222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1" i="0" lang="zh-CN" sz="2000" u="none" cap="none" strike="noStrike">
                <a:solidFill>
                  <a:srgbClr val="222222"/>
                </a:solidFill>
                <a:latin typeface="Arial"/>
                <a:ea typeface="Arial"/>
                <a:cs typeface="Arial"/>
                <a:sym typeface="Arial"/>
              </a:rPr>
              <a:t>2）远程登录</a:t>
            </a:r>
            <a:endParaRPr b="0" i="1" sz="1800" u="none" cap="none" strike="noStrike">
              <a:solidFill>
                <a:srgbClr val="222222"/>
              </a:solidFill>
              <a:latin typeface="Arial"/>
              <a:ea typeface="Arial"/>
              <a:cs typeface="Arial"/>
              <a:sym typeface="Arial"/>
            </a:endParaRPr>
          </a:p>
          <a:p>
            <a:pPr indent="0" lvl="0" marL="0" marR="0" rtl="0" algn="just">
              <a:lnSpc>
                <a:spcPct val="100000"/>
              </a:lnSpc>
              <a:spcBef>
                <a:spcPts val="1000"/>
              </a:spcBef>
              <a:spcAft>
                <a:spcPts val="0"/>
              </a:spcAft>
              <a:buClr>
                <a:srgbClr val="000000"/>
              </a:buClr>
              <a:buSzPts val="1800"/>
              <a:buFont typeface="Arial"/>
              <a:buNone/>
            </a:pPr>
            <a:r>
              <a:rPr b="1" i="1" lang="zh-CN" sz="1800" u="none" cap="none" strike="noStrike">
                <a:solidFill>
                  <a:srgbClr val="222222"/>
                </a:solidFill>
                <a:latin typeface="Arial"/>
                <a:ea typeface="Arial"/>
                <a:cs typeface="Arial"/>
                <a:sym typeface="Arial"/>
              </a:rPr>
              <a:t>远程登录方法一：VPN代理登录</a:t>
            </a:r>
            <a:endParaRPr b="1" i="0" sz="1800" u="none" cap="none" strike="noStrike">
              <a:solidFill>
                <a:srgbClr val="22222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zh-CN" sz="1800" u="none" cap="none" strike="noStrike">
                <a:solidFill>
                  <a:srgbClr val="222222"/>
                </a:solidFill>
                <a:latin typeface="Arial"/>
                <a:ea typeface="Arial"/>
                <a:cs typeface="Arial"/>
                <a:sym typeface="Arial"/>
              </a:rPr>
              <a:t>用户在台式电脑、笔记本电脑或者IPAD、手机等各种移动终端上，通过VPN连接到学校或者图书馆的内部网络环境，即可自动获得平台访问权限。</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zh-CN" sz="1800" u="none" cap="none" strike="noStrike">
                <a:solidFill>
                  <a:srgbClr val="222222"/>
                </a:solidFill>
                <a:latin typeface="Arial"/>
                <a:ea typeface="Arial"/>
                <a:cs typeface="Arial"/>
                <a:sym typeface="Arial"/>
              </a:rPr>
              <a:t>直接输入网址即可登录</a:t>
            </a:r>
            <a:r>
              <a:rPr b="0" i="0" lang="zh-CN" sz="1800" u="sng" cap="none" strike="noStrike">
                <a:solidFill>
                  <a:srgbClr val="576B95"/>
                </a:solidFill>
                <a:latin typeface="Arial"/>
                <a:ea typeface="Arial"/>
                <a:cs typeface="Arial"/>
                <a:sym typeface="Arial"/>
                <a:hlinkClick r:id="rId4">
                  <a:extLst>
                    <a:ext uri="{A12FA001-AC4F-418D-AE19-62706E023703}">
                      <ahyp:hlinkClr val="tx"/>
                    </a:ext>
                  </a:extLst>
                </a:hlinkClick>
              </a:rPr>
              <a:t>https://link.springer‍.com。</a:t>
            </a:r>
            <a:endParaRPr b="0" i="0" sz="1800" u="none" cap="none" strike="noStrike">
              <a:solidFill>
                <a:srgbClr val="22222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2222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rPr b="1" i="1" lang="zh-CN" sz="1800" u="none" cap="none" strike="noStrike">
                <a:solidFill>
                  <a:srgbClr val="222222"/>
                </a:solidFill>
                <a:latin typeface="Arial"/>
                <a:ea typeface="Arial"/>
                <a:cs typeface="Arial"/>
                <a:sym typeface="Arial"/>
              </a:rPr>
              <a:t>远程登录方法二：CARSI（教育网）远程认证登录（教工号、学号认证登录）</a:t>
            </a:r>
            <a:endParaRPr b="1"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zh-CN" sz="1800" u="none" cap="none" strike="noStrike">
                <a:solidFill>
                  <a:srgbClr val="222222"/>
                </a:solidFill>
                <a:latin typeface="Arial"/>
                <a:ea typeface="Arial"/>
                <a:cs typeface="Arial"/>
                <a:sym typeface="Arial"/>
              </a:rPr>
              <a:t>访问图书馆SpringerLink数据库主页，点击CARSI远程登录链接，页面将自动跳转至大学统一身份认证系统页面，输入本人账号和密码登录，即可使用SpringerLink平台资源。</a:t>
            </a:r>
            <a:endParaRPr b="0" i="0" sz="1800" u="none" cap="none" strike="noStrike">
              <a:solidFill>
                <a:srgbClr val="222222"/>
              </a:solidFill>
              <a:latin typeface="Arial"/>
              <a:ea typeface="Arial"/>
              <a:cs typeface="Arial"/>
              <a:sym typeface="Arial"/>
            </a:endParaRPr>
          </a:p>
        </p:txBody>
      </p:sp>
      <p:sp>
        <p:nvSpPr>
          <p:cNvPr id="191" name="Google Shape;191;p4"/>
          <p:cNvSpPr txBox="1"/>
          <p:nvPr/>
        </p:nvSpPr>
        <p:spPr>
          <a:xfrm>
            <a:off x="266207" y="129789"/>
            <a:ext cx="8239126" cy="37055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486A7E"/>
              </a:buClr>
              <a:buSzPts val="2600"/>
              <a:buFont typeface="Calibri"/>
              <a:buNone/>
            </a:pPr>
            <a:r>
              <a:rPr b="1" i="0" lang="zh-CN" sz="2600" u="none" cap="none" strike="noStrike">
                <a:solidFill>
                  <a:srgbClr val="FF0000"/>
                </a:solidFill>
                <a:latin typeface="Calibri"/>
                <a:ea typeface="Calibri"/>
                <a:cs typeface="Calibri"/>
                <a:sym typeface="Calibri"/>
              </a:rPr>
              <a:t>Not sure if it’s also applied in this case</a:t>
            </a:r>
            <a:endParaRPr b="1" i="0" sz="2600" u="none" cap="none" strike="noStrike">
              <a:solidFill>
                <a:srgbClr val="FF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931448e0f1_0_0"/>
          <p:cNvSpPr txBox="1"/>
          <p:nvPr/>
        </p:nvSpPr>
        <p:spPr>
          <a:xfrm>
            <a:off x="844900" y="537965"/>
            <a:ext cx="8239200" cy="87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486A7E"/>
              </a:buClr>
              <a:buSzPts val="2600"/>
              <a:buFont typeface="Calibri"/>
              <a:buNone/>
            </a:pPr>
            <a:r>
              <a:rPr b="1" i="0" lang="zh-CN" sz="2600" u="none" cap="none" strike="noStrike">
                <a:solidFill>
                  <a:srgbClr val="486A7E"/>
                </a:solidFill>
                <a:latin typeface="Calibri"/>
                <a:ea typeface="Calibri"/>
                <a:cs typeface="Calibri"/>
                <a:sym typeface="Calibri"/>
              </a:rPr>
              <a:t>Want to know if your organization has authorized access to the SpringerLink platform after logged in?</a:t>
            </a:r>
            <a:endParaRPr b="1" i="0" sz="2600" u="none" cap="none" strike="noStrike">
              <a:solidFill>
                <a:srgbClr val="486A7E"/>
              </a:solidFill>
              <a:latin typeface="Calibri"/>
              <a:ea typeface="Calibri"/>
              <a:cs typeface="Calibri"/>
              <a:sym typeface="Calibri"/>
            </a:endParaRPr>
          </a:p>
        </p:txBody>
      </p:sp>
      <p:grpSp>
        <p:nvGrpSpPr>
          <p:cNvPr id="197" name="Google Shape;197;g2931448e0f1_0_0"/>
          <p:cNvGrpSpPr/>
          <p:nvPr/>
        </p:nvGrpSpPr>
        <p:grpSpPr>
          <a:xfrm>
            <a:off x="394552" y="1743713"/>
            <a:ext cx="9134578" cy="4029702"/>
            <a:chOff x="152400" y="1952895"/>
            <a:chExt cx="9601197" cy="4250292"/>
          </a:xfrm>
        </p:grpSpPr>
        <p:pic>
          <p:nvPicPr>
            <p:cNvPr id="198" name="Google Shape;198;g2931448e0f1_0_0"/>
            <p:cNvPicPr preferRelativeResize="0"/>
            <p:nvPr/>
          </p:nvPicPr>
          <p:blipFill rotWithShape="1">
            <a:blip r:embed="rId3">
              <a:alphaModFix/>
            </a:blip>
            <a:srcRect b="0" l="0" r="0" t="0"/>
            <a:stretch/>
          </p:blipFill>
          <p:spPr>
            <a:xfrm>
              <a:off x="152400" y="1952895"/>
              <a:ext cx="9601197" cy="4250292"/>
            </a:xfrm>
            <a:prstGeom prst="rect">
              <a:avLst/>
            </a:prstGeom>
            <a:noFill/>
            <a:ln>
              <a:noFill/>
            </a:ln>
          </p:spPr>
        </p:pic>
        <p:sp>
          <p:nvSpPr>
            <p:cNvPr id="199" name="Google Shape;199;g2931448e0f1_0_0"/>
            <p:cNvSpPr/>
            <p:nvPr/>
          </p:nvSpPr>
          <p:spPr>
            <a:xfrm>
              <a:off x="245725" y="5300675"/>
              <a:ext cx="5146200" cy="342000"/>
            </a:xfrm>
            <a:prstGeom prst="rect">
              <a:avLst/>
            </a:prstGeom>
            <a:noFill/>
            <a:ln cap="flat" cmpd="sng" w="19050">
              <a:solidFill>
                <a:srgbClr val="F582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sp>
        <p:nvSpPr>
          <p:cNvPr id="200" name="Google Shape;200;g2931448e0f1_0_0"/>
          <p:cNvSpPr/>
          <p:nvPr/>
        </p:nvSpPr>
        <p:spPr>
          <a:xfrm>
            <a:off x="5579563" y="4832717"/>
            <a:ext cx="2658915" cy="582300"/>
          </a:xfrm>
          <a:prstGeom prst="roundRect">
            <a:avLst>
              <a:gd fmla="val 16667" name="adj"/>
            </a:avLst>
          </a:prstGeom>
          <a:solidFill>
            <a:schemeClr val="lt1"/>
          </a:solid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6"/>
              </a:buClr>
              <a:buSzPts val="1400"/>
              <a:buFont typeface="Arial"/>
              <a:buNone/>
            </a:pPr>
            <a:r>
              <a:rPr b="0" i="0" lang="zh-CN" sz="1400" u="none" cap="none" strike="noStrike">
                <a:solidFill>
                  <a:srgbClr val="222222"/>
                </a:solidFill>
                <a:latin typeface="Calibri"/>
                <a:ea typeface="Calibri"/>
                <a:cs typeface="Calibri"/>
                <a:sym typeface="Calibri"/>
              </a:rPr>
              <a:t>You can find it out by checking the bottom of the homepage.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8"/>
          <p:cNvSpPr txBox="1"/>
          <p:nvPr>
            <p:ph type="title"/>
          </p:nvPr>
        </p:nvSpPr>
        <p:spPr>
          <a:xfrm>
            <a:off x="822243" y="401910"/>
            <a:ext cx="4742787" cy="37055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486A7E"/>
              </a:buClr>
              <a:buSzPts val="2600"/>
              <a:buFont typeface="Calibri"/>
              <a:buNone/>
            </a:pPr>
            <a:r>
              <a:rPr lang="zh-CN"/>
              <a:t>Search functions</a:t>
            </a:r>
            <a:endParaRPr/>
          </a:p>
        </p:txBody>
      </p:sp>
      <p:pic>
        <p:nvPicPr>
          <p:cNvPr id="207" name="Google Shape;207;p8"/>
          <p:cNvPicPr preferRelativeResize="0"/>
          <p:nvPr/>
        </p:nvPicPr>
        <p:blipFill rotWithShape="1">
          <a:blip r:embed="rId3">
            <a:alphaModFix/>
          </a:blip>
          <a:srcRect b="0" l="0" r="0" t="0"/>
          <a:stretch/>
        </p:blipFill>
        <p:spPr>
          <a:xfrm>
            <a:off x="232400" y="1050113"/>
            <a:ext cx="9601198" cy="3672701"/>
          </a:xfrm>
          <a:prstGeom prst="rect">
            <a:avLst/>
          </a:prstGeom>
          <a:noFill/>
          <a:ln>
            <a:noFill/>
          </a:ln>
        </p:spPr>
      </p:pic>
      <p:sp>
        <p:nvSpPr>
          <p:cNvPr id="208" name="Google Shape;208;p8"/>
          <p:cNvSpPr/>
          <p:nvPr/>
        </p:nvSpPr>
        <p:spPr>
          <a:xfrm>
            <a:off x="3508650" y="908050"/>
            <a:ext cx="5794500" cy="5787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6"/>
              </a:buClr>
              <a:buSzPts val="1400"/>
              <a:buFont typeface="Arial"/>
              <a:buNone/>
            </a:pPr>
            <a:r>
              <a:rPr b="0" i="0" lang="zh-CN" sz="1400" u="none" cap="none" strike="noStrike">
                <a:solidFill>
                  <a:schemeClr val="dk1"/>
                </a:solidFill>
                <a:latin typeface="Calibri"/>
                <a:ea typeface="Calibri"/>
                <a:cs typeface="Calibri"/>
                <a:sym typeface="Calibri"/>
              </a:rPr>
              <a:t>Most users access our content through the search functionality.</a:t>
            </a:r>
            <a:endParaRPr/>
          </a:p>
          <a:p>
            <a:pPr indent="0" lvl="0" marL="0" marR="0" rtl="0" algn="l">
              <a:lnSpc>
                <a:spcPct val="100000"/>
              </a:lnSpc>
              <a:spcBef>
                <a:spcPts val="0"/>
              </a:spcBef>
              <a:spcAft>
                <a:spcPts val="0"/>
              </a:spcAft>
              <a:buClr>
                <a:schemeClr val="accent6"/>
              </a:buClr>
              <a:buSzPts val="1400"/>
              <a:buFont typeface="Arial"/>
              <a:buNone/>
            </a:pPr>
            <a:r>
              <a:rPr b="0" i="0" lang="zh-CN" sz="1400" u="none" cap="none" strike="noStrike">
                <a:solidFill>
                  <a:schemeClr val="dk1"/>
                </a:solidFill>
                <a:latin typeface="Calibri"/>
                <a:ea typeface="Calibri"/>
                <a:cs typeface="Calibri"/>
                <a:sym typeface="Calibri"/>
              </a:rPr>
              <a:t>Advance search options &amp; search help are available on search results page. </a:t>
            </a:r>
            <a:endParaRPr/>
          </a:p>
        </p:txBody>
      </p:sp>
      <p:pic>
        <p:nvPicPr>
          <p:cNvPr id="209" name="Google Shape;209;p8"/>
          <p:cNvPicPr preferRelativeResize="0"/>
          <p:nvPr/>
        </p:nvPicPr>
        <p:blipFill rotWithShape="1">
          <a:blip r:embed="rId4">
            <a:alphaModFix/>
          </a:blip>
          <a:srcRect b="0" l="0" r="0" t="0"/>
          <a:stretch/>
        </p:blipFill>
        <p:spPr>
          <a:xfrm>
            <a:off x="841675" y="4898389"/>
            <a:ext cx="8386450" cy="1774825"/>
          </a:xfrm>
          <a:prstGeom prst="rect">
            <a:avLst/>
          </a:prstGeom>
          <a:noFill/>
          <a:ln>
            <a:noFill/>
          </a:ln>
        </p:spPr>
      </p:pic>
      <p:sp>
        <p:nvSpPr>
          <p:cNvPr id="210" name="Google Shape;210;p8"/>
          <p:cNvSpPr/>
          <p:nvPr/>
        </p:nvSpPr>
        <p:spPr>
          <a:xfrm>
            <a:off x="837875" y="4926325"/>
            <a:ext cx="1641900" cy="892500"/>
          </a:xfrm>
          <a:prstGeom prst="rect">
            <a:avLst/>
          </a:prstGeom>
          <a:noFill/>
          <a:ln cap="flat" cmpd="sng" w="28575">
            <a:solidFill>
              <a:srgbClr val="F582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11" name="Google Shape;211;p8"/>
          <p:cNvSpPr/>
          <p:nvPr/>
        </p:nvSpPr>
        <p:spPr>
          <a:xfrm>
            <a:off x="963174" y="6022325"/>
            <a:ext cx="3227085" cy="582300"/>
          </a:xfrm>
          <a:prstGeom prst="roundRect">
            <a:avLst>
              <a:gd fmla="val 16667" name="adj"/>
            </a:avLst>
          </a:prstGeom>
          <a:solidFill>
            <a:schemeClr val="lt1"/>
          </a:solid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6"/>
              </a:buClr>
              <a:buSzPts val="1400"/>
              <a:buFont typeface="Arial"/>
              <a:buNone/>
            </a:pPr>
            <a:r>
              <a:rPr b="0" i="0" lang="zh-CN" sz="1400" u="none" cap="none" strike="noStrike">
                <a:solidFill>
                  <a:srgbClr val="222222"/>
                </a:solidFill>
                <a:latin typeface="Calibri"/>
                <a:ea typeface="Calibri"/>
                <a:cs typeface="Calibri"/>
                <a:sym typeface="Calibri"/>
              </a:rPr>
              <a:t>You can also search for all Springer Nature journals or books alphabetically.</a:t>
            </a:r>
            <a:endParaRPr b="0" i="0" sz="1400" u="none" cap="none" strike="noStrike">
              <a:solidFill>
                <a:srgbClr val="22222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9"/>
          <p:cNvSpPr txBox="1"/>
          <p:nvPr>
            <p:ph type="title"/>
          </p:nvPr>
        </p:nvSpPr>
        <p:spPr>
          <a:xfrm>
            <a:off x="612667" y="178775"/>
            <a:ext cx="4003721" cy="370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2600"/>
              <a:buFont typeface="Calibri"/>
              <a:buNone/>
            </a:pPr>
            <a:r>
              <a:rPr lang="zh-CN"/>
              <a:t>Search Results Page</a:t>
            </a:r>
            <a:endParaRPr/>
          </a:p>
        </p:txBody>
      </p:sp>
      <p:sp>
        <p:nvSpPr>
          <p:cNvPr id="218" name="Google Shape;218;p9"/>
          <p:cNvSpPr/>
          <p:nvPr/>
        </p:nvSpPr>
        <p:spPr>
          <a:xfrm>
            <a:off x="621539" y="608992"/>
            <a:ext cx="8407052" cy="578837"/>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zh-CN" sz="1400" u="none" cap="none" strike="noStrike">
                <a:solidFill>
                  <a:schemeClr val="dk1"/>
                </a:solidFill>
                <a:latin typeface="Calibri"/>
                <a:ea typeface="Calibri"/>
                <a:cs typeface="Calibri"/>
                <a:sym typeface="Calibri"/>
              </a:rPr>
              <a:t>Search results page list all relevant content on the SpringerLink platform by default, including all content from Springer, BMC, Nature Portfolio, Palgrave Macmillan.</a:t>
            </a:r>
            <a:endParaRPr b="0" i="0" sz="1600" u="none" cap="none" strike="noStrike">
              <a:solidFill>
                <a:schemeClr val="dk2"/>
              </a:solidFill>
              <a:latin typeface="Arial"/>
              <a:ea typeface="Arial"/>
              <a:cs typeface="Arial"/>
              <a:sym typeface="Arial"/>
            </a:endParaRPr>
          </a:p>
        </p:txBody>
      </p:sp>
      <p:grpSp>
        <p:nvGrpSpPr>
          <p:cNvPr id="219" name="Google Shape;219;p9"/>
          <p:cNvGrpSpPr/>
          <p:nvPr/>
        </p:nvGrpSpPr>
        <p:grpSpPr>
          <a:xfrm>
            <a:off x="2153852" y="1271568"/>
            <a:ext cx="7611562" cy="5729518"/>
            <a:chOff x="2142500" y="695253"/>
            <a:chExt cx="7588796" cy="6034247"/>
          </a:xfrm>
        </p:grpSpPr>
        <p:sp>
          <p:nvSpPr>
            <p:cNvPr id="220" name="Google Shape;220;p9"/>
            <p:cNvSpPr/>
            <p:nvPr/>
          </p:nvSpPr>
          <p:spPr>
            <a:xfrm>
              <a:off x="7618396" y="735474"/>
              <a:ext cx="2112900" cy="3373328"/>
            </a:xfrm>
            <a:prstGeom prst="roundRect">
              <a:avLst>
                <a:gd fmla="val 16667" name="adj"/>
              </a:avLst>
            </a:prstGeom>
            <a:noFill/>
            <a:ln cap="flat" cmpd="sng" w="9525">
              <a:solidFill>
                <a:schemeClr val="dk1"/>
              </a:solidFill>
              <a:prstDash val="solid"/>
              <a:round/>
              <a:headEnd len="sm" w="sm" type="none"/>
              <a:tailEnd len="sm" w="sm" type="none"/>
            </a:ln>
          </p:spPr>
          <p:txBody>
            <a:bodyPr anchorCtr="1" anchor="ctr" bIns="72000" lIns="72000" spcFirstLastPara="1" rIns="72000" wrap="square" tIns="72000">
              <a:noAutofit/>
            </a:bodyPr>
            <a:lstStyle/>
            <a:p>
              <a:pPr indent="0" lvl="0" marL="0" marR="0" rtl="0" algn="l">
                <a:lnSpc>
                  <a:spcPct val="100000"/>
                </a:lnSpc>
                <a:spcBef>
                  <a:spcPts val="1200"/>
                </a:spcBef>
                <a:spcAft>
                  <a:spcPts val="0"/>
                </a:spcAft>
                <a:buClr>
                  <a:schemeClr val="dk1"/>
                </a:buClr>
                <a:buSzPts val="1400"/>
                <a:buFont typeface="Arial"/>
                <a:buNone/>
              </a:pPr>
              <a:r>
                <a:rPr b="0" i="0" lang="zh-CN" sz="1400" u="none" cap="none" strike="noStrike">
                  <a:solidFill>
                    <a:schemeClr val="dk1"/>
                  </a:solidFill>
                  <a:latin typeface="Calibri"/>
                  <a:ea typeface="Calibri"/>
                  <a:cs typeface="Calibri"/>
                  <a:sym typeface="Calibri"/>
                </a:rPr>
                <a:t>Click “</a:t>
              </a:r>
              <a:r>
                <a:rPr b="0" i="0" lang="zh-CN" sz="1400" u="none" cap="none" strike="noStrike">
                  <a:solidFill>
                    <a:schemeClr val="accent6"/>
                  </a:solidFill>
                  <a:latin typeface="Calibri"/>
                  <a:ea typeface="Calibri"/>
                  <a:cs typeface="Calibri"/>
                  <a:sym typeface="Calibri"/>
                </a:rPr>
                <a:t>Filter</a:t>
              </a:r>
              <a:r>
                <a:rPr b="0" i="0" lang="zh-CN" sz="1400" u="none" cap="none" strike="noStrike">
                  <a:solidFill>
                    <a:schemeClr val="dk1"/>
                  </a:solidFill>
                  <a:latin typeface="Calibri"/>
                  <a:ea typeface="Calibri"/>
                  <a:cs typeface="Calibri"/>
                  <a:sym typeface="Calibri"/>
                </a:rPr>
                <a:t>” icon to use the Advanced Search option to further refine searches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400"/>
                <a:buFont typeface="Arial"/>
                <a:buNone/>
              </a:pPr>
              <a:r>
                <a:rPr b="0" i="0" lang="zh-CN" sz="1400" u="none" cap="none" strike="noStrike">
                  <a:solidFill>
                    <a:schemeClr val="accent6"/>
                  </a:solidFill>
                  <a:latin typeface="Calibri"/>
                  <a:ea typeface="Calibri"/>
                  <a:cs typeface="Calibri"/>
                  <a:sym typeface="Calibri"/>
                </a:rPr>
                <a:t>Available filter options: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400"/>
                <a:buFont typeface="Arial"/>
                <a:buChar char="•"/>
              </a:pPr>
              <a:r>
                <a:rPr b="0" i="0" lang="zh-CN" sz="1400" u="none" cap="none" strike="noStrike">
                  <a:solidFill>
                    <a:schemeClr val="dk1"/>
                  </a:solidFill>
                  <a:latin typeface="Calibri"/>
                  <a:ea typeface="Calibri"/>
                  <a:cs typeface="Calibri"/>
                  <a:sym typeface="Calibri"/>
                </a:rPr>
                <a:t>Languages</a:t>
              </a:r>
              <a:endParaRPr/>
            </a:p>
            <a:p>
              <a:pPr indent="-285750" lvl="0" marL="285750" marR="0" rtl="0" algn="l">
                <a:lnSpc>
                  <a:spcPct val="100000"/>
                </a:lnSpc>
                <a:spcBef>
                  <a:spcPts val="600"/>
                </a:spcBef>
                <a:spcAft>
                  <a:spcPts val="0"/>
                </a:spcAft>
                <a:buClr>
                  <a:schemeClr val="dk1"/>
                </a:buClr>
                <a:buSzPts val="1400"/>
                <a:buFont typeface="Arial"/>
                <a:buChar char="•"/>
              </a:pPr>
              <a:r>
                <a:rPr b="0" i="0" lang="zh-CN" sz="1400" u="none" cap="none" strike="noStrike">
                  <a:solidFill>
                    <a:schemeClr val="dk1"/>
                  </a:solidFill>
                  <a:latin typeface="Calibri"/>
                  <a:ea typeface="Calibri"/>
                  <a:cs typeface="Calibri"/>
                  <a:sym typeface="Calibri"/>
                </a:rPr>
                <a:t>Date Published</a:t>
              </a:r>
              <a:endParaRPr/>
            </a:p>
            <a:p>
              <a:pPr indent="-285750" lvl="0" marL="285750" marR="0" rtl="0" algn="l">
                <a:lnSpc>
                  <a:spcPct val="100000"/>
                </a:lnSpc>
                <a:spcBef>
                  <a:spcPts val="600"/>
                </a:spcBef>
                <a:spcAft>
                  <a:spcPts val="0"/>
                </a:spcAft>
                <a:buClr>
                  <a:schemeClr val="dk1"/>
                </a:buClr>
                <a:buSzPts val="1400"/>
                <a:buFont typeface="Arial"/>
                <a:buChar char="•"/>
              </a:pPr>
              <a:r>
                <a:rPr b="0" i="0" lang="zh-CN" sz="1400" u="none" cap="none" strike="noStrike">
                  <a:solidFill>
                    <a:schemeClr val="dk1"/>
                  </a:solidFill>
                  <a:latin typeface="Calibri"/>
                  <a:ea typeface="Calibri"/>
                  <a:cs typeface="Calibri"/>
                  <a:sym typeface="Calibri"/>
                </a:rPr>
                <a:t>Content type</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600"/>
                </a:spcBef>
                <a:spcAft>
                  <a:spcPts val="0"/>
                </a:spcAft>
                <a:buClr>
                  <a:schemeClr val="dk1"/>
                </a:buClr>
                <a:buSzPts val="1400"/>
                <a:buFont typeface="Calibri"/>
                <a:buChar char="•"/>
              </a:pPr>
              <a:r>
                <a:rPr b="0" i="0" lang="zh-CN" sz="1400" u="none" cap="none" strike="noStrike">
                  <a:solidFill>
                    <a:schemeClr val="dk1"/>
                  </a:solidFill>
                  <a:latin typeface="Calibri"/>
                  <a:ea typeface="Calibri"/>
                  <a:cs typeface="Calibri"/>
                  <a:sym typeface="Calibri"/>
                </a:rPr>
                <a:t>Disciplines</a:t>
              </a:r>
              <a:endParaRPr/>
            </a:p>
            <a:p>
              <a:pPr indent="-285750" lvl="0" marL="285750" marR="0" rtl="0" algn="l">
                <a:lnSpc>
                  <a:spcPct val="100000"/>
                </a:lnSpc>
                <a:spcBef>
                  <a:spcPts val="600"/>
                </a:spcBef>
                <a:spcAft>
                  <a:spcPts val="0"/>
                </a:spcAft>
                <a:buClr>
                  <a:schemeClr val="dk1"/>
                </a:buClr>
                <a:buSzPts val="1400"/>
                <a:buFont typeface="Calibri"/>
                <a:buChar char="•"/>
              </a:pPr>
              <a:r>
                <a:rPr b="0" i="0" lang="zh-CN" sz="1400" u="none" cap="none" strike="noStrike">
                  <a:solidFill>
                    <a:schemeClr val="dk1"/>
                  </a:solidFill>
                  <a:latin typeface="Calibri"/>
                  <a:ea typeface="Calibri"/>
                  <a:cs typeface="Calibri"/>
                  <a:sym typeface="Calibri"/>
                </a:rPr>
                <a:t>Subdisciplines</a:t>
              </a:r>
              <a:endParaRPr b="0" i="0" sz="1400" u="none" cap="none" strike="noStrike">
                <a:solidFill>
                  <a:schemeClr val="dk1"/>
                </a:solidFill>
                <a:latin typeface="Calibri"/>
                <a:ea typeface="Calibri"/>
                <a:cs typeface="Calibri"/>
                <a:sym typeface="Calibri"/>
              </a:endParaRPr>
            </a:p>
          </p:txBody>
        </p:sp>
        <p:grpSp>
          <p:nvGrpSpPr>
            <p:cNvPr id="221" name="Google Shape;221;p9"/>
            <p:cNvGrpSpPr/>
            <p:nvPr/>
          </p:nvGrpSpPr>
          <p:grpSpPr>
            <a:xfrm>
              <a:off x="2142500" y="695253"/>
              <a:ext cx="5263204" cy="6034247"/>
              <a:chOff x="2066300" y="695253"/>
              <a:chExt cx="5263204" cy="6034247"/>
            </a:xfrm>
          </p:grpSpPr>
          <p:grpSp>
            <p:nvGrpSpPr>
              <p:cNvPr id="222" name="Google Shape;222;p9"/>
              <p:cNvGrpSpPr/>
              <p:nvPr/>
            </p:nvGrpSpPr>
            <p:grpSpPr>
              <a:xfrm>
                <a:off x="2066300" y="695253"/>
                <a:ext cx="5263204" cy="6034247"/>
                <a:chOff x="2931875" y="432303"/>
                <a:chExt cx="5263204" cy="6034247"/>
              </a:xfrm>
            </p:grpSpPr>
            <p:pic>
              <p:nvPicPr>
                <p:cNvPr id="223" name="Google Shape;223;p9"/>
                <p:cNvPicPr preferRelativeResize="0"/>
                <p:nvPr/>
              </p:nvPicPr>
              <p:blipFill rotWithShape="1">
                <a:blip r:embed="rId3">
                  <a:alphaModFix/>
                </a:blip>
                <a:srcRect b="0" l="0" r="0" t="0"/>
                <a:stretch/>
              </p:blipFill>
              <p:spPr>
                <a:xfrm>
                  <a:off x="2931875" y="432303"/>
                  <a:ext cx="5263200" cy="3118265"/>
                </a:xfrm>
                <a:prstGeom prst="rect">
                  <a:avLst/>
                </a:prstGeom>
                <a:noFill/>
                <a:ln>
                  <a:noFill/>
                </a:ln>
              </p:spPr>
            </p:pic>
            <p:grpSp>
              <p:nvGrpSpPr>
                <p:cNvPr id="224" name="Google Shape;224;p9"/>
                <p:cNvGrpSpPr/>
                <p:nvPr/>
              </p:nvGrpSpPr>
              <p:grpSpPr>
                <a:xfrm>
                  <a:off x="2931875" y="3503625"/>
                  <a:ext cx="5263204" cy="2962925"/>
                  <a:chOff x="2931875" y="3579825"/>
                  <a:chExt cx="5263204" cy="2962925"/>
                </a:xfrm>
              </p:grpSpPr>
              <p:pic>
                <p:nvPicPr>
                  <p:cNvPr id="225" name="Google Shape;225;p9"/>
                  <p:cNvPicPr preferRelativeResize="0"/>
                  <p:nvPr/>
                </p:nvPicPr>
                <p:blipFill rotWithShape="1">
                  <a:blip r:embed="rId4">
                    <a:alphaModFix/>
                  </a:blip>
                  <a:srcRect b="0" l="0" r="0" t="0"/>
                  <a:stretch/>
                </p:blipFill>
                <p:spPr>
                  <a:xfrm>
                    <a:off x="2931879" y="3579825"/>
                    <a:ext cx="5263200" cy="1489744"/>
                  </a:xfrm>
                  <a:prstGeom prst="rect">
                    <a:avLst/>
                  </a:prstGeom>
                  <a:noFill/>
                  <a:ln>
                    <a:noFill/>
                  </a:ln>
                </p:spPr>
              </p:pic>
              <p:pic>
                <p:nvPicPr>
                  <p:cNvPr id="226" name="Google Shape;226;p9"/>
                  <p:cNvPicPr preferRelativeResize="0"/>
                  <p:nvPr/>
                </p:nvPicPr>
                <p:blipFill rotWithShape="1">
                  <a:blip r:embed="rId5">
                    <a:alphaModFix/>
                  </a:blip>
                  <a:srcRect b="0" l="0" r="0" t="5580"/>
                  <a:stretch/>
                </p:blipFill>
                <p:spPr>
                  <a:xfrm>
                    <a:off x="2931875" y="4993375"/>
                    <a:ext cx="5263200" cy="1549375"/>
                  </a:xfrm>
                  <a:prstGeom prst="rect">
                    <a:avLst/>
                  </a:prstGeom>
                  <a:noFill/>
                  <a:ln>
                    <a:noFill/>
                  </a:ln>
                </p:spPr>
              </p:pic>
            </p:grpSp>
          </p:grpSp>
          <p:pic>
            <p:nvPicPr>
              <p:cNvPr id="227" name="Google Shape;227;p9"/>
              <p:cNvPicPr preferRelativeResize="0"/>
              <p:nvPr/>
            </p:nvPicPr>
            <p:blipFill rotWithShape="1">
              <a:blip r:embed="rId6">
                <a:alphaModFix/>
              </a:blip>
              <a:srcRect b="0" l="0" r="0" t="0"/>
              <a:stretch/>
            </p:blipFill>
            <p:spPr>
              <a:xfrm>
                <a:off x="5572639" y="1632100"/>
                <a:ext cx="468000" cy="510900"/>
              </a:xfrm>
              <a:prstGeom prst="rect">
                <a:avLst/>
              </a:prstGeom>
              <a:noFill/>
              <a:ln>
                <a:noFill/>
              </a:ln>
            </p:spPr>
          </p:pic>
        </p:grpSp>
        <p:pic>
          <p:nvPicPr>
            <p:cNvPr id="228" name="Google Shape;228;p9"/>
            <p:cNvPicPr preferRelativeResize="0"/>
            <p:nvPr/>
          </p:nvPicPr>
          <p:blipFill rotWithShape="1">
            <a:blip r:embed="rId7">
              <a:alphaModFix/>
            </a:blip>
            <a:srcRect b="0" l="0" r="0" t="0"/>
            <a:stretch/>
          </p:blipFill>
          <p:spPr>
            <a:xfrm>
              <a:off x="6141500" y="4003263"/>
              <a:ext cx="1188000" cy="1800000"/>
            </a:xfrm>
            <a:prstGeom prst="rect">
              <a:avLst/>
            </a:prstGeom>
            <a:noFill/>
            <a:ln cap="flat" cmpd="sng" w="9525">
              <a:solidFill>
                <a:schemeClr val="dk2"/>
              </a:solidFill>
              <a:prstDash val="solid"/>
              <a:round/>
              <a:headEnd len="sm" w="sm" type="none"/>
              <a:tailEnd len="sm" w="sm" type="none"/>
            </a:ln>
          </p:spPr>
        </p:pic>
        <p:grpSp>
          <p:nvGrpSpPr>
            <p:cNvPr id="229" name="Google Shape;229;p9"/>
            <p:cNvGrpSpPr/>
            <p:nvPr/>
          </p:nvGrpSpPr>
          <p:grpSpPr>
            <a:xfrm>
              <a:off x="5862775" y="2379850"/>
              <a:ext cx="254700" cy="1722900"/>
              <a:chOff x="5862775" y="2379850"/>
              <a:chExt cx="254700" cy="1722900"/>
            </a:xfrm>
          </p:grpSpPr>
          <p:cxnSp>
            <p:nvCxnSpPr>
              <p:cNvPr id="230" name="Google Shape;230;p9"/>
              <p:cNvCxnSpPr/>
              <p:nvPr/>
            </p:nvCxnSpPr>
            <p:spPr>
              <a:xfrm rot="10800000">
                <a:off x="5862775" y="2379850"/>
                <a:ext cx="215100" cy="0"/>
              </a:xfrm>
              <a:prstGeom prst="straightConnector1">
                <a:avLst/>
              </a:prstGeom>
              <a:noFill/>
              <a:ln cap="flat" cmpd="sng" w="19050">
                <a:solidFill>
                  <a:schemeClr val="dk1"/>
                </a:solidFill>
                <a:prstDash val="solid"/>
                <a:round/>
                <a:headEnd len="sm" w="sm" type="none"/>
                <a:tailEnd len="sm" w="sm" type="none"/>
              </a:ln>
            </p:spPr>
          </p:cxnSp>
          <p:cxnSp>
            <p:nvCxnSpPr>
              <p:cNvPr id="231" name="Google Shape;231;p9"/>
              <p:cNvCxnSpPr/>
              <p:nvPr/>
            </p:nvCxnSpPr>
            <p:spPr>
              <a:xfrm>
                <a:off x="5862775" y="2379850"/>
                <a:ext cx="6000" cy="1718400"/>
              </a:xfrm>
              <a:prstGeom prst="straightConnector1">
                <a:avLst/>
              </a:prstGeom>
              <a:noFill/>
              <a:ln cap="flat" cmpd="sng" w="19050">
                <a:solidFill>
                  <a:schemeClr val="dk1"/>
                </a:solidFill>
                <a:prstDash val="solid"/>
                <a:round/>
                <a:headEnd len="sm" w="sm" type="none"/>
                <a:tailEnd len="sm" w="sm" type="none"/>
              </a:ln>
            </p:spPr>
          </p:cxnSp>
          <p:cxnSp>
            <p:nvCxnSpPr>
              <p:cNvPr id="232" name="Google Shape;232;p9"/>
              <p:cNvCxnSpPr/>
              <p:nvPr/>
            </p:nvCxnSpPr>
            <p:spPr>
              <a:xfrm>
                <a:off x="5862775" y="4098250"/>
                <a:ext cx="254700" cy="4500"/>
              </a:xfrm>
              <a:prstGeom prst="straightConnector1">
                <a:avLst/>
              </a:prstGeom>
              <a:noFill/>
              <a:ln cap="flat" cmpd="sng" w="19050">
                <a:solidFill>
                  <a:schemeClr val="dk1"/>
                </a:solidFill>
                <a:prstDash val="solid"/>
                <a:round/>
                <a:headEnd len="sm" w="sm" type="none"/>
                <a:tailEnd len="med" w="med" type="triangle"/>
              </a:ln>
            </p:spPr>
          </p:cxnSp>
        </p:grpSp>
      </p:grpSp>
      <p:sp>
        <p:nvSpPr>
          <p:cNvPr id="233" name="Google Shape;233;p9"/>
          <p:cNvSpPr/>
          <p:nvPr/>
        </p:nvSpPr>
        <p:spPr>
          <a:xfrm>
            <a:off x="133267" y="1676810"/>
            <a:ext cx="1890842" cy="103088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zh-CN" sz="1400" u="none" cap="none" strike="noStrike">
                <a:solidFill>
                  <a:schemeClr val="dk1"/>
                </a:solidFill>
                <a:latin typeface="Calibri"/>
                <a:ea typeface="Calibri"/>
                <a:cs typeface="Calibri"/>
                <a:sym typeface="Calibri"/>
              </a:rPr>
              <a:t>Click here to jump back to the old experience</a:t>
            </a:r>
            <a:endParaRPr/>
          </a:p>
          <a:p>
            <a:pPr indent="0" lvl="0" marL="0" marR="0" rtl="0" algn="l">
              <a:lnSpc>
                <a:spcPct val="100000"/>
              </a:lnSpc>
              <a:spcBef>
                <a:spcPts val="0"/>
              </a:spcBef>
              <a:spcAft>
                <a:spcPts val="0"/>
              </a:spcAft>
              <a:buClr>
                <a:schemeClr val="dk1"/>
              </a:buClr>
              <a:buSzPts val="1400"/>
              <a:buFont typeface="Arial"/>
              <a:buNone/>
            </a:pPr>
            <a:r>
              <a:rPr b="0" i="1" lang="zh-CN" sz="1200" u="none" cap="none" strike="noStrike">
                <a:solidFill>
                  <a:schemeClr val="dk1"/>
                </a:solidFill>
                <a:latin typeface="Calibri"/>
                <a:ea typeface="Calibri"/>
                <a:cs typeface="Calibri"/>
                <a:sym typeface="Calibri"/>
              </a:rPr>
              <a:t>*temporary link</a:t>
            </a:r>
            <a:endParaRPr b="0" i="1" sz="900" u="none" cap="none" strike="noStrike">
              <a:solidFill>
                <a:schemeClr val="dk1"/>
              </a:solidFill>
              <a:latin typeface="Calibri"/>
              <a:ea typeface="Calibri"/>
              <a:cs typeface="Calibri"/>
              <a:sym typeface="Calibri"/>
            </a:endParaRPr>
          </a:p>
        </p:txBody>
      </p:sp>
      <p:cxnSp>
        <p:nvCxnSpPr>
          <p:cNvPr id="234" name="Google Shape;234;p9"/>
          <p:cNvCxnSpPr>
            <a:stCxn id="233" idx="3"/>
          </p:cNvCxnSpPr>
          <p:nvPr/>
        </p:nvCxnSpPr>
        <p:spPr>
          <a:xfrm flipH="1" rot="10800000">
            <a:off x="2024109" y="2104050"/>
            <a:ext cx="1198500" cy="88200"/>
          </a:xfrm>
          <a:prstGeom prst="straightConnector1">
            <a:avLst/>
          </a:prstGeom>
          <a:noFill/>
          <a:ln cap="flat" cmpd="sng" w="19050">
            <a:solidFill>
              <a:schemeClr val="dk1"/>
            </a:solidFill>
            <a:prstDash val="solid"/>
            <a:round/>
            <a:headEnd len="sm" w="sm" type="none"/>
            <a:tailEnd len="med" w="med" type="triangle"/>
          </a:ln>
        </p:spPr>
      </p:cxnSp>
      <p:sp>
        <p:nvSpPr>
          <p:cNvPr id="235" name="Google Shape;235;p9"/>
          <p:cNvSpPr/>
          <p:nvPr/>
        </p:nvSpPr>
        <p:spPr>
          <a:xfrm>
            <a:off x="110068" y="3324824"/>
            <a:ext cx="1896532" cy="2965909"/>
          </a:xfrm>
          <a:prstGeom prst="roundRect">
            <a:avLst>
              <a:gd fmla="val 16667" name="adj"/>
            </a:avLst>
          </a:prstGeom>
          <a:noFill/>
          <a:ln cap="flat" cmpd="sng" w="9525">
            <a:solidFill>
              <a:schemeClr val="dk1"/>
            </a:solidFill>
            <a:prstDash val="solid"/>
            <a:round/>
            <a:headEnd len="sm" w="sm" type="none"/>
            <a:tailEnd len="sm" w="sm" type="none"/>
          </a:ln>
        </p:spPr>
        <p:txBody>
          <a:bodyPr anchorCtr="1" anchor="ctr" bIns="72000" lIns="72000" spcFirstLastPara="1" rIns="72000" wrap="square" tIns="72000">
            <a:noAutofit/>
          </a:bodyPr>
          <a:lstStyle/>
          <a:p>
            <a:pPr indent="0" lvl="0" marL="0" marR="0" rtl="0" algn="l">
              <a:lnSpc>
                <a:spcPct val="100000"/>
              </a:lnSpc>
              <a:spcBef>
                <a:spcPts val="1200"/>
              </a:spcBef>
              <a:spcAft>
                <a:spcPts val="0"/>
              </a:spcAft>
              <a:buClr>
                <a:schemeClr val="dk1"/>
              </a:buClr>
              <a:buSzPts val="1400"/>
              <a:buFont typeface="Arial"/>
              <a:buNone/>
            </a:pPr>
            <a:r>
              <a:rPr b="0" i="0" lang="zh-CN" sz="1400" u="none" cap="none" strike="noStrike">
                <a:solidFill>
                  <a:schemeClr val="dk1"/>
                </a:solidFill>
                <a:latin typeface="Calibri"/>
                <a:ea typeface="Calibri"/>
                <a:cs typeface="Calibri"/>
                <a:sym typeface="Calibri"/>
              </a:rPr>
              <a:t>Structure of list items within a search result page</a:t>
            </a:r>
            <a:endParaRPr/>
          </a:p>
          <a:p>
            <a:pPr indent="-342900" lvl="0" marL="342900" marR="0" rtl="0" algn="l">
              <a:lnSpc>
                <a:spcPct val="100000"/>
              </a:lnSpc>
              <a:spcBef>
                <a:spcPts val="600"/>
              </a:spcBef>
              <a:spcAft>
                <a:spcPts val="0"/>
              </a:spcAft>
              <a:buClr>
                <a:schemeClr val="dk1"/>
              </a:buClr>
              <a:buSzPts val="1400"/>
              <a:buFont typeface="Arial"/>
              <a:buAutoNum type="arabicParenR"/>
            </a:pPr>
            <a:r>
              <a:rPr b="0" i="0" lang="zh-CN" sz="1400" u="none" cap="none" strike="noStrike">
                <a:solidFill>
                  <a:schemeClr val="dk1"/>
                </a:solidFill>
                <a:latin typeface="Calibri"/>
                <a:ea typeface="Calibri"/>
                <a:cs typeface="Calibri"/>
                <a:sym typeface="Calibri"/>
              </a:rPr>
              <a:t>Title of list item</a:t>
            </a:r>
            <a:endParaRPr/>
          </a:p>
          <a:p>
            <a:pPr indent="-342900" lvl="0" marL="342900" marR="0" rtl="0" algn="l">
              <a:lnSpc>
                <a:spcPct val="100000"/>
              </a:lnSpc>
              <a:spcBef>
                <a:spcPts val="600"/>
              </a:spcBef>
              <a:spcAft>
                <a:spcPts val="0"/>
              </a:spcAft>
              <a:buClr>
                <a:schemeClr val="dk1"/>
              </a:buClr>
              <a:buSzPts val="1400"/>
              <a:buFont typeface="Arial"/>
              <a:buAutoNum type="arabicParenR"/>
            </a:pPr>
            <a:r>
              <a:rPr b="0" i="0" lang="zh-CN" sz="1400" u="none" cap="none" strike="noStrike">
                <a:solidFill>
                  <a:schemeClr val="dk1"/>
                </a:solidFill>
                <a:latin typeface="Calibri"/>
                <a:ea typeface="Calibri"/>
                <a:cs typeface="Calibri"/>
                <a:sym typeface="Calibri"/>
              </a:rPr>
              <a:t>Published in which product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chemeClr val="dk1"/>
              </a:buClr>
              <a:buSzPts val="1400"/>
              <a:buFont typeface="Arial"/>
              <a:buAutoNum type="arabicParenR"/>
            </a:pPr>
            <a:r>
              <a:rPr b="0" i="0" lang="zh-CN" sz="1400" u="none" cap="none" strike="noStrike">
                <a:solidFill>
                  <a:schemeClr val="dk1"/>
                </a:solidFill>
                <a:latin typeface="Calibri"/>
                <a:ea typeface="Calibri"/>
                <a:cs typeface="Calibri"/>
                <a:sym typeface="Calibri"/>
              </a:rPr>
              <a:t>Author of list item</a:t>
            </a:r>
            <a:endParaRPr/>
          </a:p>
          <a:p>
            <a:pPr indent="-342900" lvl="0" marL="342900" marR="0" rtl="0" algn="l">
              <a:lnSpc>
                <a:spcPct val="100000"/>
              </a:lnSpc>
              <a:spcBef>
                <a:spcPts val="600"/>
              </a:spcBef>
              <a:spcAft>
                <a:spcPts val="0"/>
              </a:spcAft>
              <a:buClr>
                <a:schemeClr val="dk1"/>
              </a:buClr>
              <a:buSzPts val="1400"/>
              <a:buFont typeface="Arial"/>
              <a:buAutoNum type="arabicParenR"/>
            </a:pPr>
            <a:r>
              <a:rPr b="0" i="0" lang="zh-CN" sz="1400" u="none" cap="none" strike="noStrike">
                <a:solidFill>
                  <a:schemeClr val="dk1"/>
                </a:solidFill>
                <a:latin typeface="Calibri"/>
                <a:ea typeface="Calibri"/>
                <a:cs typeface="Calibri"/>
                <a:sym typeface="Calibri"/>
              </a:rPr>
              <a:t>Type of content and publish year</a:t>
            </a:r>
            <a:endParaRPr b="0" i="0" sz="1400" u="none" cap="none" strike="noStrike">
              <a:solidFill>
                <a:schemeClr val="dk1"/>
              </a:solidFill>
              <a:latin typeface="Calibri"/>
              <a:ea typeface="Calibri"/>
              <a:cs typeface="Calibri"/>
              <a:sym typeface="Calibri"/>
            </a:endParaRPr>
          </a:p>
        </p:txBody>
      </p:sp>
      <p:sp>
        <p:nvSpPr>
          <p:cNvPr id="236" name="Google Shape;236;p9"/>
          <p:cNvSpPr txBox="1"/>
          <p:nvPr/>
        </p:nvSpPr>
        <p:spPr>
          <a:xfrm>
            <a:off x="2674495" y="4143366"/>
            <a:ext cx="372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237" name="Google Shape;237;p9"/>
          <p:cNvSpPr txBox="1"/>
          <p:nvPr/>
        </p:nvSpPr>
        <p:spPr>
          <a:xfrm>
            <a:off x="3952962" y="4301745"/>
            <a:ext cx="372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38" name="Google Shape;238;p9"/>
          <p:cNvSpPr txBox="1"/>
          <p:nvPr/>
        </p:nvSpPr>
        <p:spPr>
          <a:xfrm>
            <a:off x="3588895" y="4479545"/>
            <a:ext cx="372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39" name="Google Shape;239;p9"/>
          <p:cNvSpPr txBox="1"/>
          <p:nvPr/>
        </p:nvSpPr>
        <p:spPr>
          <a:xfrm>
            <a:off x="2598295" y="4615012"/>
            <a:ext cx="372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2"/>
          <p:cNvSpPr txBox="1"/>
          <p:nvPr>
            <p:ph type="title"/>
          </p:nvPr>
        </p:nvSpPr>
        <p:spPr>
          <a:xfrm>
            <a:off x="760646" y="279358"/>
            <a:ext cx="6503753" cy="370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2600"/>
              <a:buFont typeface="Calibri"/>
              <a:buNone/>
            </a:pPr>
            <a:r>
              <a:rPr lang="zh-CN"/>
              <a:t>Journal Article - Functionality Overview</a:t>
            </a:r>
            <a:endParaRPr/>
          </a:p>
        </p:txBody>
      </p:sp>
      <p:sp>
        <p:nvSpPr>
          <p:cNvPr id="246" name="Google Shape;246;p12"/>
          <p:cNvSpPr/>
          <p:nvPr/>
        </p:nvSpPr>
        <p:spPr>
          <a:xfrm>
            <a:off x="6467850" y="818639"/>
            <a:ext cx="3048683" cy="4571422"/>
          </a:xfrm>
          <a:prstGeom prst="roundRect">
            <a:avLst>
              <a:gd fmla="val 11801" name="adj"/>
            </a:avLst>
          </a:prstGeom>
          <a:noFill/>
          <a:ln cap="flat" cmpd="sng" w="19050">
            <a:solidFill>
              <a:schemeClr val="accent6"/>
            </a:solidFill>
            <a:prstDash val="solid"/>
            <a:round/>
            <a:headEnd len="sm" w="sm" type="none"/>
            <a:tailEnd len="sm" w="sm" type="none"/>
          </a:ln>
        </p:spPr>
        <p:txBody>
          <a:bodyPr anchorCtr="1" anchor="ctr" bIns="45700" lIns="91425" spcFirstLastPara="1" rIns="91425" wrap="square" tIns="45700">
            <a:spAutoFit/>
          </a:bodyPr>
          <a:lstStyle/>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Journal</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Title </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Type, online publication date, volume, page number (issue)</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Download full-text PDFs, check whether access is authorized by your institution</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Visit journal's homepage; learn about the journal's mission and scope, submit a manuscript online</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Author information</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Accesses/downloads, Altmetric and more metrics</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Cite this article</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Article abstracts</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Section</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Figures</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References</a:t>
            </a:r>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Read the article online</a:t>
            </a:r>
            <a:endParaRPr b="0" i="0" sz="1400" u="none" cap="none" strike="noStrike">
              <a:solidFill>
                <a:schemeClr val="dk1"/>
              </a:solidFill>
              <a:latin typeface="Calibri"/>
              <a:ea typeface="Calibri"/>
              <a:cs typeface="Calibri"/>
              <a:sym typeface="Calibri"/>
            </a:endParaRPr>
          </a:p>
        </p:txBody>
      </p:sp>
      <p:grpSp>
        <p:nvGrpSpPr>
          <p:cNvPr id="247" name="Google Shape;247;p12"/>
          <p:cNvGrpSpPr/>
          <p:nvPr/>
        </p:nvGrpSpPr>
        <p:grpSpPr>
          <a:xfrm>
            <a:off x="357098" y="831850"/>
            <a:ext cx="5674150" cy="5966950"/>
            <a:chOff x="357098" y="831850"/>
            <a:chExt cx="5674150" cy="5966950"/>
          </a:xfrm>
        </p:grpSpPr>
        <p:pic>
          <p:nvPicPr>
            <p:cNvPr id="248" name="Google Shape;248;p12"/>
            <p:cNvPicPr preferRelativeResize="0"/>
            <p:nvPr/>
          </p:nvPicPr>
          <p:blipFill rotWithShape="1">
            <a:blip r:embed="rId3">
              <a:alphaModFix/>
            </a:blip>
            <a:srcRect b="0" l="0" r="0" t="0"/>
            <a:stretch/>
          </p:blipFill>
          <p:spPr>
            <a:xfrm>
              <a:off x="760650" y="831850"/>
              <a:ext cx="5270598" cy="5966950"/>
            </a:xfrm>
            <a:prstGeom prst="rect">
              <a:avLst/>
            </a:prstGeom>
            <a:noFill/>
            <a:ln cap="flat" cmpd="sng" w="9525">
              <a:solidFill>
                <a:schemeClr val="dk2"/>
              </a:solidFill>
              <a:prstDash val="solid"/>
              <a:round/>
              <a:headEnd len="sm" w="sm" type="none"/>
              <a:tailEnd len="sm" w="sm" type="none"/>
            </a:ln>
          </p:spPr>
        </p:pic>
        <p:sp>
          <p:nvSpPr>
            <p:cNvPr id="249" name="Google Shape;249;p12"/>
            <p:cNvSpPr txBox="1"/>
            <p:nvPr/>
          </p:nvSpPr>
          <p:spPr>
            <a:xfrm>
              <a:off x="439295" y="858299"/>
              <a:ext cx="372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250" name="Google Shape;250;p12"/>
            <p:cNvSpPr txBox="1"/>
            <p:nvPr/>
          </p:nvSpPr>
          <p:spPr>
            <a:xfrm>
              <a:off x="439295" y="1135211"/>
              <a:ext cx="372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51" name="Google Shape;251;p12"/>
            <p:cNvSpPr txBox="1"/>
            <p:nvPr/>
          </p:nvSpPr>
          <p:spPr>
            <a:xfrm>
              <a:off x="439288" y="1457632"/>
              <a:ext cx="372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52" name="Google Shape;252;p12"/>
            <p:cNvSpPr txBox="1"/>
            <p:nvPr/>
          </p:nvSpPr>
          <p:spPr>
            <a:xfrm>
              <a:off x="3944038" y="1648532"/>
              <a:ext cx="372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lt1"/>
                  </a:solidFill>
                  <a:latin typeface="Calibri"/>
                  <a:ea typeface="Calibri"/>
                  <a:cs typeface="Calibri"/>
                  <a:sym typeface="Calibri"/>
                </a:rPr>
                <a:t>(5)</a:t>
              </a:r>
              <a:endParaRPr b="0" i="0" sz="1400" u="none" cap="none" strike="noStrike">
                <a:solidFill>
                  <a:schemeClr val="lt1"/>
                </a:solidFill>
                <a:latin typeface="Arial"/>
                <a:ea typeface="Arial"/>
                <a:cs typeface="Arial"/>
                <a:sym typeface="Arial"/>
              </a:endParaRPr>
            </a:p>
          </p:txBody>
        </p:sp>
        <p:sp>
          <p:nvSpPr>
            <p:cNvPr id="253" name="Google Shape;253;p12"/>
            <p:cNvSpPr txBox="1"/>
            <p:nvPr/>
          </p:nvSpPr>
          <p:spPr>
            <a:xfrm>
              <a:off x="439295" y="1925427"/>
              <a:ext cx="372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54" name="Google Shape;254;p12"/>
            <p:cNvSpPr txBox="1"/>
            <p:nvPr/>
          </p:nvSpPr>
          <p:spPr>
            <a:xfrm>
              <a:off x="439300" y="2393225"/>
              <a:ext cx="372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55" name="Google Shape;255;p12"/>
            <p:cNvSpPr txBox="1"/>
            <p:nvPr/>
          </p:nvSpPr>
          <p:spPr>
            <a:xfrm>
              <a:off x="439303" y="2816715"/>
              <a:ext cx="372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256" name="Google Shape;256;p12"/>
            <p:cNvSpPr txBox="1"/>
            <p:nvPr/>
          </p:nvSpPr>
          <p:spPr>
            <a:xfrm>
              <a:off x="439308" y="3191752"/>
              <a:ext cx="372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257" name="Google Shape;257;p12"/>
            <p:cNvSpPr txBox="1"/>
            <p:nvPr/>
          </p:nvSpPr>
          <p:spPr>
            <a:xfrm>
              <a:off x="439290" y="2615807"/>
              <a:ext cx="372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258" name="Google Shape;258;p12"/>
            <p:cNvSpPr txBox="1"/>
            <p:nvPr/>
          </p:nvSpPr>
          <p:spPr>
            <a:xfrm>
              <a:off x="4795842" y="2777216"/>
              <a:ext cx="5205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(11) </a:t>
              </a:r>
              <a:endParaRPr b="0" i="0" sz="1200" u="none" cap="none" strike="noStrike">
                <a:solidFill>
                  <a:schemeClr val="dk1"/>
                </a:solidFill>
                <a:latin typeface="Calibri"/>
                <a:ea typeface="Calibri"/>
                <a:cs typeface="Calibri"/>
                <a:sym typeface="Calibri"/>
              </a:endParaRPr>
            </a:p>
          </p:txBody>
        </p:sp>
        <p:sp>
          <p:nvSpPr>
            <p:cNvPr id="259" name="Google Shape;259;p12"/>
            <p:cNvSpPr txBox="1"/>
            <p:nvPr/>
          </p:nvSpPr>
          <p:spPr>
            <a:xfrm>
              <a:off x="5392248" y="2777216"/>
              <a:ext cx="4548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(12) </a:t>
              </a:r>
              <a:endParaRPr b="0" i="0" sz="1200" u="none" cap="none" strike="noStrike">
                <a:solidFill>
                  <a:schemeClr val="dk1"/>
                </a:solidFill>
                <a:latin typeface="Calibri"/>
                <a:ea typeface="Calibri"/>
                <a:cs typeface="Calibri"/>
                <a:sym typeface="Calibri"/>
              </a:endParaRPr>
            </a:p>
          </p:txBody>
        </p:sp>
        <p:sp>
          <p:nvSpPr>
            <p:cNvPr id="260" name="Google Shape;260;p12"/>
            <p:cNvSpPr txBox="1"/>
            <p:nvPr/>
          </p:nvSpPr>
          <p:spPr>
            <a:xfrm>
              <a:off x="4316642" y="2777216"/>
              <a:ext cx="4548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(10) </a:t>
              </a:r>
              <a:endParaRPr b="0" i="0" sz="1200" u="none" cap="none" strike="noStrike">
                <a:solidFill>
                  <a:schemeClr val="dk1"/>
                </a:solidFill>
                <a:latin typeface="Calibri"/>
                <a:ea typeface="Calibri"/>
                <a:cs typeface="Calibri"/>
                <a:sym typeface="Calibri"/>
              </a:endParaRPr>
            </a:p>
          </p:txBody>
        </p:sp>
        <p:sp>
          <p:nvSpPr>
            <p:cNvPr id="261" name="Google Shape;261;p12"/>
            <p:cNvSpPr txBox="1"/>
            <p:nvPr/>
          </p:nvSpPr>
          <p:spPr>
            <a:xfrm>
              <a:off x="357098" y="5525200"/>
              <a:ext cx="4548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(13)</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ringer_Nature_PPT_advanced_Dec15">
  <a:themeElements>
    <a:clrScheme name="Springer">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2017-08-01T16:04:09Z</dcterms:created>
  <dc:creator>Fuller, Laura, Springer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VersionGuid">
    <vt:lpwstr>a8af9dcf-71b3-4454-b044-5c521851d7a9</vt:lpwstr>
  </property>
  <property fmtid="{D5CDD505-2E9C-101B-9397-08002B2CF9AE}" pid="3" name="Offisync_ServerID">
    <vt:lpwstr>0d673023-5242-4d13-a9d7-ca41728b752d</vt:lpwstr>
  </property>
  <property fmtid="{D5CDD505-2E9C-101B-9397-08002B2CF9AE}" pid="4" name="Offisync_UpdateToken">
    <vt:lpwstr>4</vt:lpwstr>
  </property>
  <property fmtid="{D5CDD505-2E9C-101B-9397-08002B2CF9AE}" pid="5" name="Offisync_UniqueId">
    <vt:lpwstr>182252</vt:lpwstr>
  </property>
  <property fmtid="{D5CDD505-2E9C-101B-9397-08002B2CF9AE}" pid="6" name="Jive_LatestUserAccountName">
    <vt:lpwstr>anthony.king@nature.com</vt:lpwstr>
  </property>
  <property fmtid="{D5CDD505-2E9C-101B-9397-08002B2CF9AE}" pid="7" name="Offisync_ProviderInitializationData">
    <vt:lpwstr>https://hive.springernature.com</vt:lpwstr>
  </property>
</Properties>
</file>