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4.xml" ContentType="application/vnd.openxmlformats-officedocument.themeOverr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34"/>
  </p:notesMasterIdLst>
  <p:sldIdLst>
    <p:sldId id="256" r:id="rId2"/>
    <p:sldId id="257" r:id="rId3"/>
    <p:sldId id="294" r:id="rId4"/>
    <p:sldId id="260" r:id="rId5"/>
    <p:sldId id="324" r:id="rId6"/>
    <p:sldId id="265" r:id="rId7"/>
    <p:sldId id="275" r:id="rId8"/>
    <p:sldId id="320" r:id="rId9"/>
    <p:sldId id="307" r:id="rId10"/>
    <p:sldId id="309" r:id="rId11"/>
    <p:sldId id="259" r:id="rId12"/>
    <p:sldId id="311" r:id="rId13"/>
    <p:sldId id="318" r:id="rId14"/>
    <p:sldId id="266" r:id="rId15"/>
    <p:sldId id="293" r:id="rId16"/>
    <p:sldId id="304" r:id="rId17"/>
    <p:sldId id="302" r:id="rId18"/>
    <p:sldId id="301" r:id="rId19"/>
    <p:sldId id="303" r:id="rId20"/>
    <p:sldId id="295" r:id="rId21"/>
    <p:sldId id="317" r:id="rId22"/>
    <p:sldId id="312" r:id="rId23"/>
    <p:sldId id="322" r:id="rId24"/>
    <p:sldId id="313" r:id="rId25"/>
    <p:sldId id="321" r:id="rId26"/>
    <p:sldId id="264" r:id="rId27"/>
    <p:sldId id="325" r:id="rId28"/>
    <p:sldId id="285" r:id="rId29"/>
    <p:sldId id="290" r:id="rId30"/>
    <p:sldId id="292" r:id="rId31"/>
    <p:sldId id="326" r:id="rId32"/>
    <p:sldId id="305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913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D31"/>
    <a:srgbClr val="F39363"/>
    <a:srgbClr val="FCEBD6"/>
    <a:srgbClr val="DD613B"/>
    <a:srgbClr val="B6430A"/>
    <a:srgbClr val="F3AA78"/>
    <a:srgbClr val="E27D46"/>
    <a:srgbClr val="CC00CC"/>
    <a:srgbClr val="ED7D31"/>
    <a:srgbClr val="EB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7" autoAdjust="0"/>
    <p:restoredTop sz="70780" autoAdjust="0"/>
  </p:normalViewPr>
  <p:slideViewPr>
    <p:cSldViewPr snapToGrid="0" showGuides="1">
      <p:cViewPr varScale="1">
        <p:scale>
          <a:sx n="52" d="100"/>
          <a:sy n="52" d="100"/>
        </p:scale>
        <p:origin x="472" y="24"/>
      </p:cViewPr>
      <p:guideLst>
        <p:guide pos="416"/>
        <p:guide pos="7256"/>
        <p:guide orient="horz" pos="913"/>
        <p:guide orient="horz" pos="712"/>
        <p:guide orient="horz" pos="3928"/>
        <p:guide orient="horz"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98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98D4D0-03B1-40BE-A9DA-8A2DC8F3B414}" type="doc">
      <dgm:prSet loTypeId="urn:microsoft.com/office/officeart/2008/layout/Lined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zh-CN" altLang="en-US"/>
        </a:p>
      </dgm:t>
    </dgm:pt>
    <dgm:pt modelId="{C44F9E19-B55B-4683-9CF8-B20F6B8BF8E3}">
      <dgm:prSet phldrT="[Text]"/>
      <dgm:spPr/>
      <dgm:t>
        <a:bodyPr/>
        <a:lstStyle/>
        <a:p>
          <a:pPr algn="ctr"/>
          <a:r>
            <a:rPr lang="en-US" altLang="zh-CN" dirty="0">
              <a:solidFill>
                <a:srgbClr val="FF0000"/>
              </a:solidFill>
            </a:rPr>
            <a:t> </a:t>
          </a:r>
          <a:r>
            <a:rPr lang="en-US" altLang="zh-CN" dirty="0">
              <a:solidFill>
                <a:schemeClr val="tx1"/>
              </a:solidFill>
            </a:rPr>
            <a:t>7</a:t>
          </a:r>
          <a:r>
            <a:rPr lang="zh-CN" altLang="en-US" dirty="0">
              <a:solidFill>
                <a:schemeClr val="tx1"/>
              </a:solidFill>
            </a:rPr>
            <a:t>层高建筑</a:t>
          </a:r>
        </a:p>
      </dgm:t>
    </dgm:pt>
    <dgm:pt modelId="{280861F0-7C32-4EE4-9BFD-C7E734D729CB}" type="parTrans" cxnId="{4A328291-4BB3-4756-97A1-C3D8217E8FB0}">
      <dgm:prSet/>
      <dgm:spPr/>
      <dgm:t>
        <a:bodyPr/>
        <a:lstStyle/>
        <a:p>
          <a:endParaRPr lang="zh-CN" altLang="en-US"/>
        </a:p>
      </dgm:t>
    </dgm:pt>
    <dgm:pt modelId="{DACD02EE-FD06-4110-984E-5CCC4434DE77}" type="sibTrans" cxnId="{4A328291-4BB3-4756-97A1-C3D8217E8FB0}">
      <dgm:prSet/>
      <dgm:spPr/>
      <dgm:t>
        <a:bodyPr/>
        <a:lstStyle/>
        <a:p>
          <a:endParaRPr lang="zh-CN" altLang="en-US"/>
        </a:p>
      </dgm:t>
    </dgm:pt>
    <dgm:pt modelId="{9F8E3E88-3501-4135-9EF4-C76AD13A7046}">
      <dgm:prSet phldrT="[Text]" custT="1"/>
      <dgm:spPr/>
      <dgm:t>
        <a:bodyPr/>
        <a:lstStyle/>
        <a:p>
          <a:pPr algn="ctr"/>
          <a:r>
            <a:rPr lang="en-US" altLang="zh-CN" sz="2800" kern="1200" dirty="0">
              <a:solidFill>
                <a:srgbClr val="FF0000"/>
              </a:solidFill>
            </a:rPr>
            <a:t> </a:t>
          </a:r>
          <a:r>
            <a:rPr lang="en-US" altLang="zh-CN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2</a:t>
          </a:r>
          <a:r>
            <a:rPr lang="zh-CN" altLang="en-US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楼：主要入口与服务台</a:t>
          </a:r>
        </a:p>
      </dgm:t>
    </dgm:pt>
    <dgm:pt modelId="{8816184E-BCB2-4DFE-8A46-F64BDF5041F1}" type="parTrans" cxnId="{354EBE39-67CC-4C58-90B9-06A82B5372AE}">
      <dgm:prSet/>
      <dgm:spPr/>
      <dgm:t>
        <a:bodyPr/>
        <a:lstStyle/>
        <a:p>
          <a:endParaRPr lang="zh-CN" altLang="en-US"/>
        </a:p>
      </dgm:t>
    </dgm:pt>
    <dgm:pt modelId="{7D074B03-A2CB-4B7A-B148-84C9D1CE3F31}" type="sibTrans" cxnId="{354EBE39-67CC-4C58-90B9-06A82B5372AE}">
      <dgm:prSet/>
      <dgm:spPr/>
      <dgm:t>
        <a:bodyPr/>
        <a:lstStyle/>
        <a:p>
          <a:endParaRPr lang="zh-CN" altLang="en-US"/>
        </a:p>
      </dgm:t>
    </dgm:pt>
    <dgm:pt modelId="{E561E3B8-8648-47CB-A0DF-908918CAEF80}">
      <dgm:prSet phldrT="[Text]" custT="1"/>
      <dgm:spPr/>
      <dgm:t>
        <a:bodyPr/>
        <a:lstStyle/>
        <a:p>
          <a:pPr algn="ctr"/>
          <a:r>
            <a:rPr lang="en-US" altLang="zh-CN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3</a:t>
          </a:r>
          <a:r>
            <a:rPr lang="zh-CN" altLang="en-US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楼：影音室</a:t>
          </a:r>
        </a:p>
      </dgm:t>
    </dgm:pt>
    <dgm:pt modelId="{5A908F3A-678A-4769-9954-5279D2F46582}" type="parTrans" cxnId="{017BF55F-DCCF-41BD-85B3-58D48E4568E0}">
      <dgm:prSet/>
      <dgm:spPr/>
      <dgm:t>
        <a:bodyPr/>
        <a:lstStyle/>
        <a:p>
          <a:endParaRPr lang="zh-CN" altLang="en-US"/>
        </a:p>
      </dgm:t>
    </dgm:pt>
    <dgm:pt modelId="{D9E32FB0-155C-4739-B3B7-29F6B942A525}" type="sibTrans" cxnId="{017BF55F-DCCF-41BD-85B3-58D48E4568E0}">
      <dgm:prSet/>
      <dgm:spPr/>
      <dgm:t>
        <a:bodyPr/>
        <a:lstStyle/>
        <a:p>
          <a:endParaRPr lang="zh-CN" altLang="en-US"/>
        </a:p>
      </dgm:t>
    </dgm:pt>
    <dgm:pt modelId="{F5E529CE-D2F9-4EB1-ADD7-5C90242FEA70}">
      <dgm:prSet phldrT="[Text]" custT="1"/>
      <dgm:spPr/>
      <dgm:t>
        <a:bodyPr/>
        <a:lstStyle/>
        <a:p>
          <a:pPr algn="ctr"/>
          <a:r>
            <a:rPr lang="en-US" altLang="zh-CN" sz="2800" kern="1200" dirty="0">
              <a:solidFill>
                <a:srgbClr val="FF0000"/>
              </a:solidFill>
            </a:rPr>
            <a:t> </a:t>
          </a:r>
          <a:r>
            <a:rPr lang="en-US" altLang="zh-CN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1</a:t>
          </a:r>
          <a:r>
            <a:rPr lang="zh-CN" altLang="en-US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楼：培训室</a:t>
          </a:r>
        </a:p>
      </dgm:t>
    </dgm:pt>
    <dgm:pt modelId="{38726305-23FB-4CDC-B7F4-15B3384A17DF}" type="parTrans" cxnId="{A76F3758-DE32-425B-8F82-6C5ADE1842BF}">
      <dgm:prSet/>
      <dgm:spPr/>
      <dgm:t>
        <a:bodyPr/>
        <a:lstStyle/>
        <a:p>
          <a:endParaRPr lang="zh-CN" altLang="en-US"/>
        </a:p>
      </dgm:t>
    </dgm:pt>
    <dgm:pt modelId="{512D8C5B-44EA-4D1C-98ED-54762BE59BA0}" type="sibTrans" cxnId="{A76F3758-DE32-425B-8F82-6C5ADE1842BF}">
      <dgm:prSet/>
      <dgm:spPr/>
      <dgm:t>
        <a:bodyPr/>
        <a:lstStyle/>
        <a:p>
          <a:endParaRPr lang="zh-CN" altLang="en-US"/>
        </a:p>
      </dgm:t>
    </dgm:pt>
    <dgm:pt modelId="{3BF727B8-4C53-4A32-95B0-272A3C6B91BD}">
      <dgm:prSet phldrT="[Text]" custT="1"/>
      <dgm:spPr/>
      <dgm:t>
        <a:bodyPr/>
        <a:lstStyle/>
        <a:p>
          <a:pPr algn="ctr"/>
          <a:r>
            <a:rPr lang="en-US" altLang="zh-CN" sz="2800" kern="1200" dirty="0">
              <a:solidFill>
                <a:srgbClr val="FF0000"/>
              </a:solidFill>
            </a:rPr>
            <a:t> </a:t>
          </a:r>
          <a:r>
            <a:rPr lang="en-US" altLang="zh-CN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5-7</a:t>
          </a:r>
          <a:r>
            <a:rPr lang="zh-CN" altLang="en-US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楼：阅览空间</a:t>
          </a:r>
          <a:endParaRPr lang="zh-CN" altLang="en-US" sz="2800" kern="1200" dirty="0">
            <a:solidFill>
              <a:schemeClr val="tx1"/>
            </a:solidFill>
            <a:latin typeface="Arial"/>
            <a:ea typeface="微软雅黑"/>
            <a:cs typeface="+mn-cs"/>
          </a:endParaRPr>
        </a:p>
      </dgm:t>
    </dgm:pt>
    <dgm:pt modelId="{04C184AC-3808-4D79-B61F-5DC97CA3B067}" type="parTrans" cxnId="{901B527B-2798-4618-9364-D7E2C8524808}">
      <dgm:prSet/>
      <dgm:spPr/>
      <dgm:t>
        <a:bodyPr/>
        <a:lstStyle/>
        <a:p>
          <a:endParaRPr lang="zh-CN" altLang="en-US"/>
        </a:p>
      </dgm:t>
    </dgm:pt>
    <dgm:pt modelId="{6C288FD2-743C-439E-AF3A-5C9AB8574786}" type="sibTrans" cxnId="{901B527B-2798-4618-9364-D7E2C8524808}">
      <dgm:prSet/>
      <dgm:spPr/>
      <dgm:t>
        <a:bodyPr/>
        <a:lstStyle/>
        <a:p>
          <a:endParaRPr lang="zh-CN" altLang="en-US"/>
        </a:p>
      </dgm:t>
    </dgm:pt>
    <dgm:pt modelId="{869A1509-E42A-470B-8E1F-4F6BD81AE432}">
      <dgm:prSet phldrT="[Text]" custT="1"/>
      <dgm:spPr/>
      <dgm:t>
        <a:bodyPr/>
        <a:lstStyle/>
        <a:p>
          <a:pPr algn="ctr"/>
          <a:r>
            <a:rPr lang="en-US" altLang="zh-CN" sz="2800" kern="1200" dirty="0">
              <a:solidFill>
                <a:srgbClr val="FF0000"/>
              </a:solidFill>
            </a:rPr>
            <a:t> </a:t>
          </a:r>
          <a:r>
            <a:rPr lang="zh-CN" altLang="en-US" sz="2800" kern="1200" dirty="0">
              <a:solidFill>
                <a:schemeClr val="tx1"/>
              </a:solidFill>
              <a:latin typeface="Arial"/>
              <a:ea typeface="微软雅黑"/>
              <a:cs typeface="+mn-cs"/>
            </a:rPr>
            <a:t>媒体中心、艺术展览区、</a:t>
          </a:r>
          <a:r>
            <a:rPr lang="en-US" altLang="zh-CN" sz="2800" kern="1200" dirty="0">
              <a:solidFill>
                <a:schemeClr val="tx1"/>
              </a:solidFill>
              <a:latin typeface="Arial"/>
              <a:ea typeface="微软雅黑"/>
              <a:cs typeface="+mn-cs"/>
            </a:rPr>
            <a:t>3D</a:t>
          </a:r>
          <a:r>
            <a:rPr lang="zh-CN" altLang="en-US" sz="2800" kern="1200" dirty="0">
              <a:solidFill>
                <a:schemeClr val="tx1"/>
              </a:solidFill>
              <a:latin typeface="Arial"/>
              <a:ea typeface="微软雅黑"/>
              <a:cs typeface="+mn-cs"/>
            </a:rPr>
            <a:t>打印等</a:t>
          </a:r>
          <a:endParaRPr lang="zh-CN" altLang="en-US" sz="2800" kern="1200" dirty="0">
            <a:solidFill>
              <a:prstClr val="black"/>
            </a:solidFill>
            <a:latin typeface="Arial"/>
            <a:ea typeface="微软雅黑"/>
            <a:cs typeface="+mn-cs"/>
          </a:endParaRPr>
        </a:p>
      </dgm:t>
    </dgm:pt>
    <dgm:pt modelId="{8BF403F2-9D0D-4D6F-AE40-C46F101E6438}" type="parTrans" cxnId="{44DF330D-EF35-4A10-B3CF-4B60E3FD4E6D}">
      <dgm:prSet/>
      <dgm:spPr/>
      <dgm:t>
        <a:bodyPr/>
        <a:lstStyle/>
        <a:p>
          <a:endParaRPr lang="zh-CN" altLang="en-US"/>
        </a:p>
      </dgm:t>
    </dgm:pt>
    <dgm:pt modelId="{830CCF42-CE86-4A4E-9B46-B5C3C0DEE50A}" type="sibTrans" cxnId="{44DF330D-EF35-4A10-B3CF-4B60E3FD4E6D}">
      <dgm:prSet/>
      <dgm:spPr/>
      <dgm:t>
        <a:bodyPr/>
        <a:lstStyle/>
        <a:p>
          <a:endParaRPr lang="zh-CN" altLang="en-US"/>
        </a:p>
      </dgm:t>
    </dgm:pt>
    <dgm:pt modelId="{450F6D64-60A7-4CB5-B7D2-4933D984D57C}" type="pres">
      <dgm:prSet presAssocID="{4798D4D0-03B1-40BE-A9DA-8A2DC8F3B414}" presName="vert0" presStyleCnt="0">
        <dgm:presLayoutVars>
          <dgm:dir/>
          <dgm:animOne val="branch"/>
          <dgm:animLvl val="lvl"/>
        </dgm:presLayoutVars>
      </dgm:prSet>
      <dgm:spPr/>
    </dgm:pt>
    <dgm:pt modelId="{346FEE59-335C-4789-B378-DF0B70137544}" type="pres">
      <dgm:prSet presAssocID="{C44F9E19-B55B-4683-9CF8-B20F6B8BF8E3}" presName="thickLine" presStyleLbl="alignNode1" presStyleIdx="0" presStyleCnt="6"/>
      <dgm:spPr/>
    </dgm:pt>
    <dgm:pt modelId="{74C2C270-0109-4337-963D-10B8956FD22E}" type="pres">
      <dgm:prSet presAssocID="{C44F9E19-B55B-4683-9CF8-B20F6B8BF8E3}" presName="horz1" presStyleCnt="0"/>
      <dgm:spPr/>
    </dgm:pt>
    <dgm:pt modelId="{01C78743-B4EA-4E0C-AAEC-60B60EB47F68}" type="pres">
      <dgm:prSet presAssocID="{C44F9E19-B55B-4683-9CF8-B20F6B8BF8E3}" presName="tx1" presStyleLbl="revTx" presStyleIdx="0" presStyleCnt="6"/>
      <dgm:spPr/>
    </dgm:pt>
    <dgm:pt modelId="{0F3AFD1E-5D5A-43A3-B387-16C8EE511104}" type="pres">
      <dgm:prSet presAssocID="{C44F9E19-B55B-4683-9CF8-B20F6B8BF8E3}" presName="vert1" presStyleCnt="0"/>
      <dgm:spPr/>
    </dgm:pt>
    <dgm:pt modelId="{75A5CF15-0ECF-4B60-975C-C0B92E29BF98}" type="pres">
      <dgm:prSet presAssocID="{F5E529CE-D2F9-4EB1-ADD7-5C90242FEA70}" presName="thickLine" presStyleLbl="alignNode1" presStyleIdx="1" presStyleCnt="6"/>
      <dgm:spPr/>
    </dgm:pt>
    <dgm:pt modelId="{6E3BD98C-3DFB-47AC-BD31-350399971A81}" type="pres">
      <dgm:prSet presAssocID="{F5E529CE-D2F9-4EB1-ADD7-5C90242FEA70}" presName="horz1" presStyleCnt="0"/>
      <dgm:spPr/>
    </dgm:pt>
    <dgm:pt modelId="{5543A796-6535-4F6C-A0B0-7A2ABC2779E2}" type="pres">
      <dgm:prSet presAssocID="{F5E529CE-D2F9-4EB1-ADD7-5C90242FEA70}" presName="tx1" presStyleLbl="revTx" presStyleIdx="1" presStyleCnt="6"/>
      <dgm:spPr/>
    </dgm:pt>
    <dgm:pt modelId="{CA3D995F-434E-4E47-BC36-58B71A4E417E}" type="pres">
      <dgm:prSet presAssocID="{F5E529CE-D2F9-4EB1-ADD7-5C90242FEA70}" presName="vert1" presStyleCnt="0"/>
      <dgm:spPr/>
    </dgm:pt>
    <dgm:pt modelId="{CDD0BEBD-93F3-42B4-9795-65758AE0C5B7}" type="pres">
      <dgm:prSet presAssocID="{9F8E3E88-3501-4135-9EF4-C76AD13A7046}" presName="thickLine" presStyleLbl="alignNode1" presStyleIdx="2" presStyleCnt="6"/>
      <dgm:spPr/>
    </dgm:pt>
    <dgm:pt modelId="{B4E4B592-7BD2-4B8A-8FD2-BC3E1777573C}" type="pres">
      <dgm:prSet presAssocID="{9F8E3E88-3501-4135-9EF4-C76AD13A7046}" presName="horz1" presStyleCnt="0"/>
      <dgm:spPr/>
    </dgm:pt>
    <dgm:pt modelId="{82E92974-1746-4C5A-B2F0-DCCDD52D40E4}" type="pres">
      <dgm:prSet presAssocID="{9F8E3E88-3501-4135-9EF4-C76AD13A7046}" presName="tx1" presStyleLbl="revTx" presStyleIdx="2" presStyleCnt="6"/>
      <dgm:spPr/>
    </dgm:pt>
    <dgm:pt modelId="{42BB2711-FE57-4F13-BE17-6D7202CBBD9B}" type="pres">
      <dgm:prSet presAssocID="{9F8E3E88-3501-4135-9EF4-C76AD13A7046}" presName="vert1" presStyleCnt="0"/>
      <dgm:spPr/>
    </dgm:pt>
    <dgm:pt modelId="{CB4779EE-6A3B-47DF-84A8-756DCDDF4569}" type="pres">
      <dgm:prSet presAssocID="{E561E3B8-8648-47CB-A0DF-908918CAEF80}" presName="thickLine" presStyleLbl="alignNode1" presStyleIdx="3" presStyleCnt="6"/>
      <dgm:spPr/>
    </dgm:pt>
    <dgm:pt modelId="{5D25FC71-8A78-411E-BCE7-619CB7E7A511}" type="pres">
      <dgm:prSet presAssocID="{E561E3B8-8648-47CB-A0DF-908918CAEF80}" presName="horz1" presStyleCnt="0"/>
      <dgm:spPr/>
    </dgm:pt>
    <dgm:pt modelId="{5AA6E1F0-2298-4F8A-BEEB-73005BF55988}" type="pres">
      <dgm:prSet presAssocID="{E561E3B8-8648-47CB-A0DF-908918CAEF80}" presName="tx1" presStyleLbl="revTx" presStyleIdx="3" presStyleCnt="6"/>
      <dgm:spPr/>
    </dgm:pt>
    <dgm:pt modelId="{CCB64D8B-A81D-46E0-BDD3-3EAD6ED5D7D9}" type="pres">
      <dgm:prSet presAssocID="{E561E3B8-8648-47CB-A0DF-908918CAEF80}" presName="vert1" presStyleCnt="0"/>
      <dgm:spPr/>
    </dgm:pt>
    <dgm:pt modelId="{BBB98FB3-A713-4FFE-8C7F-C2F3B2852246}" type="pres">
      <dgm:prSet presAssocID="{3BF727B8-4C53-4A32-95B0-272A3C6B91BD}" presName="thickLine" presStyleLbl="alignNode1" presStyleIdx="4" presStyleCnt="6"/>
      <dgm:spPr/>
    </dgm:pt>
    <dgm:pt modelId="{D893AD41-A073-4149-95F7-D420C94235B6}" type="pres">
      <dgm:prSet presAssocID="{3BF727B8-4C53-4A32-95B0-272A3C6B91BD}" presName="horz1" presStyleCnt="0"/>
      <dgm:spPr/>
    </dgm:pt>
    <dgm:pt modelId="{FB643F07-0790-4538-8142-8D5BCC82158B}" type="pres">
      <dgm:prSet presAssocID="{3BF727B8-4C53-4A32-95B0-272A3C6B91BD}" presName="tx1" presStyleLbl="revTx" presStyleIdx="4" presStyleCnt="6"/>
      <dgm:spPr/>
    </dgm:pt>
    <dgm:pt modelId="{4E202E66-C35E-4D9A-8883-A6A86B514B17}" type="pres">
      <dgm:prSet presAssocID="{3BF727B8-4C53-4A32-95B0-272A3C6B91BD}" presName="vert1" presStyleCnt="0"/>
      <dgm:spPr/>
    </dgm:pt>
    <dgm:pt modelId="{A4F1A700-D11D-4869-8E43-5BD3947FC28D}" type="pres">
      <dgm:prSet presAssocID="{869A1509-E42A-470B-8E1F-4F6BD81AE432}" presName="thickLine" presStyleLbl="alignNode1" presStyleIdx="5" presStyleCnt="6"/>
      <dgm:spPr/>
    </dgm:pt>
    <dgm:pt modelId="{515AACC3-B61A-4A8E-9808-D174D55D39FC}" type="pres">
      <dgm:prSet presAssocID="{869A1509-E42A-470B-8E1F-4F6BD81AE432}" presName="horz1" presStyleCnt="0"/>
      <dgm:spPr/>
    </dgm:pt>
    <dgm:pt modelId="{2B06D490-1582-4803-90CB-4ACF06C2D99E}" type="pres">
      <dgm:prSet presAssocID="{869A1509-E42A-470B-8E1F-4F6BD81AE432}" presName="tx1" presStyleLbl="revTx" presStyleIdx="5" presStyleCnt="6"/>
      <dgm:spPr/>
    </dgm:pt>
    <dgm:pt modelId="{01C64619-B220-4D90-8DF6-F6E999B767BF}" type="pres">
      <dgm:prSet presAssocID="{869A1509-E42A-470B-8E1F-4F6BD81AE432}" presName="vert1" presStyleCnt="0"/>
      <dgm:spPr/>
    </dgm:pt>
  </dgm:ptLst>
  <dgm:cxnLst>
    <dgm:cxn modelId="{44DF330D-EF35-4A10-B3CF-4B60E3FD4E6D}" srcId="{4798D4D0-03B1-40BE-A9DA-8A2DC8F3B414}" destId="{869A1509-E42A-470B-8E1F-4F6BD81AE432}" srcOrd="5" destOrd="0" parTransId="{8BF403F2-9D0D-4D6F-AE40-C46F101E6438}" sibTransId="{830CCF42-CE86-4A4E-9B46-B5C3C0DEE50A}"/>
    <dgm:cxn modelId="{354EBE39-67CC-4C58-90B9-06A82B5372AE}" srcId="{4798D4D0-03B1-40BE-A9DA-8A2DC8F3B414}" destId="{9F8E3E88-3501-4135-9EF4-C76AD13A7046}" srcOrd="2" destOrd="0" parTransId="{8816184E-BCB2-4DFE-8A46-F64BDF5041F1}" sibTransId="{7D074B03-A2CB-4B7A-B148-84C9D1CE3F31}"/>
    <dgm:cxn modelId="{017BF55F-DCCF-41BD-85B3-58D48E4568E0}" srcId="{4798D4D0-03B1-40BE-A9DA-8A2DC8F3B414}" destId="{E561E3B8-8648-47CB-A0DF-908918CAEF80}" srcOrd="3" destOrd="0" parTransId="{5A908F3A-678A-4769-9954-5279D2F46582}" sibTransId="{D9E32FB0-155C-4739-B3B7-29F6B942A525}"/>
    <dgm:cxn modelId="{4732F561-2D97-4C3E-AFF7-EA6D1873722D}" type="presOf" srcId="{F5E529CE-D2F9-4EB1-ADD7-5C90242FEA70}" destId="{5543A796-6535-4F6C-A0B0-7A2ABC2779E2}" srcOrd="0" destOrd="0" presId="urn:microsoft.com/office/officeart/2008/layout/LinedList"/>
    <dgm:cxn modelId="{4F347D46-77FD-496B-9E86-35C5C7E6E6FE}" type="presOf" srcId="{C44F9E19-B55B-4683-9CF8-B20F6B8BF8E3}" destId="{01C78743-B4EA-4E0C-AAEC-60B60EB47F68}" srcOrd="0" destOrd="0" presId="urn:microsoft.com/office/officeart/2008/layout/LinedList"/>
    <dgm:cxn modelId="{A76F3758-DE32-425B-8F82-6C5ADE1842BF}" srcId="{4798D4D0-03B1-40BE-A9DA-8A2DC8F3B414}" destId="{F5E529CE-D2F9-4EB1-ADD7-5C90242FEA70}" srcOrd="1" destOrd="0" parTransId="{38726305-23FB-4CDC-B7F4-15B3384A17DF}" sibTransId="{512D8C5B-44EA-4D1C-98ED-54762BE59BA0}"/>
    <dgm:cxn modelId="{901B527B-2798-4618-9364-D7E2C8524808}" srcId="{4798D4D0-03B1-40BE-A9DA-8A2DC8F3B414}" destId="{3BF727B8-4C53-4A32-95B0-272A3C6B91BD}" srcOrd="4" destOrd="0" parTransId="{04C184AC-3808-4D79-B61F-5DC97CA3B067}" sibTransId="{6C288FD2-743C-439E-AF3A-5C9AB8574786}"/>
    <dgm:cxn modelId="{4A328291-4BB3-4756-97A1-C3D8217E8FB0}" srcId="{4798D4D0-03B1-40BE-A9DA-8A2DC8F3B414}" destId="{C44F9E19-B55B-4683-9CF8-B20F6B8BF8E3}" srcOrd="0" destOrd="0" parTransId="{280861F0-7C32-4EE4-9BFD-C7E734D729CB}" sibTransId="{DACD02EE-FD06-4110-984E-5CCC4434DE77}"/>
    <dgm:cxn modelId="{FD8BBA9F-AC3F-4C23-9922-5EB7BAE87590}" type="presOf" srcId="{4798D4D0-03B1-40BE-A9DA-8A2DC8F3B414}" destId="{450F6D64-60A7-4CB5-B7D2-4933D984D57C}" srcOrd="0" destOrd="0" presId="urn:microsoft.com/office/officeart/2008/layout/LinedList"/>
    <dgm:cxn modelId="{256584CB-A831-42A2-A47F-F80140E46617}" type="presOf" srcId="{3BF727B8-4C53-4A32-95B0-272A3C6B91BD}" destId="{FB643F07-0790-4538-8142-8D5BCC82158B}" srcOrd="0" destOrd="0" presId="urn:microsoft.com/office/officeart/2008/layout/LinedList"/>
    <dgm:cxn modelId="{95C268E7-2153-4DC9-8543-039A5A5985CF}" type="presOf" srcId="{9F8E3E88-3501-4135-9EF4-C76AD13A7046}" destId="{82E92974-1746-4C5A-B2F0-DCCDD52D40E4}" srcOrd="0" destOrd="0" presId="urn:microsoft.com/office/officeart/2008/layout/LinedList"/>
    <dgm:cxn modelId="{E9A1E1EF-5D1E-4DC0-92CC-F9827E26066A}" type="presOf" srcId="{869A1509-E42A-470B-8E1F-4F6BD81AE432}" destId="{2B06D490-1582-4803-90CB-4ACF06C2D99E}" srcOrd="0" destOrd="0" presId="urn:microsoft.com/office/officeart/2008/layout/LinedList"/>
    <dgm:cxn modelId="{C00086FB-8F74-4CA1-9F2D-6B860487A72B}" type="presOf" srcId="{E561E3B8-8648-47CB-A0DF-908918CAEF80}" destId="{5AA6E1F0-2298-4F8A-BEEB-73005BF55988}" srcOrd="0" destOrd="0" presId="urn:microsoft.com/office/officeart/2008/layout/LinedList"/>
    <dgm:cxn modelId="{417C8E37-94C2-4E15-A4EC-81BB2177BB62}" type="presParOf" srcId="{450F6D64-60A7-4CB5-B7D2-4933D984D57C}" destId="{346FEE59-335C-4789-B378-DF0B70137544}" srcOrd="0" destOrd="0" presId="urn:microsoft.com/office/officeart/2008/layout/LinedList"/>
    <dgm:cxn modelId="{9F209E41-F04D-4609-B450-9C6B39DE9595}" type="presParOf" srcId="{450F6D64-60A7-4CB5-B7D2-4933D984D57C}" destId="{74C2C270-0109-4337-963D-10B8956FD22E}" srcOrd="1" destOrd="0" presId="urn:microsoft.com/office/officeart/2008/layout/LinedList"/>
    <dgm:cxn modelId="{45D724B3-AC3C-4913-9B21-2E8660E800EE}" type="presParOf" srcId="{74C2C270-0109-4337-963D-10B8956FD22E}" destId="{01C78743-B4EA-4E0C-AAEC-60B60EB47F68}" srcOrd="0" destOrd="0" presId="urn:microsoft.com/office/officeart/2008/layout/LinedList"/>
    <dgm:cxn modelId="{5267CD3E-A3F2-4448-9C0E-61073D83F1F7}" type="presParOf" srcId="{74C2C270-0109-4337-963D-10B8956FD22E}" destId="{0F3AFD1E-5D5A-43A3-B387-16C8EE511104}" srcOrd="1" destOrd="0" presId="urn:microsoft.com/office/officeart/2008/layout/LinedList"/>
    <dgm:cxn modelId="{BC5CD8D0-847F-46D1-AFD2-52457A0437B3}" type="presParOf" srcId="{450F6D64-60A7-4CB5-B7D2-4933D984D57C}" destId="{75A5CF15-0ECF-4B60-975C-C0B92E29BF98}" srcOrd="2" destOrd="0" presId="urn:microsoft.com/office/officeart/2008/layout/LinedList"/>
    <dgm:cxn modelId="{EC0380C8-B219-4CD5-B1FE-35649BA0DE3C}" type="presParOf" srcId="{450F6D64-60A7-4CB5-B7D2-4933D984D57C}" destId="{6E3BD98C-3DFB-47AC-BD31-350399971A81}" srcOrd="3" destOrd="0" presId="urn:microsoft.com/office/officeart/2008/layout/LinedList"/>
    <dgm:cxn modelId="{BA7B6E2A-0232-4601-9877-0B364454E778}" type="presParOf" srcId="{6E3BD98C-3DFB-47AC-BD31-350399971A81}" destId="{5543A796-6535-4F6C-A0B0-7A2ABC2779E2}" srcOrd="0" destOrd="0" presId="urn:microsoft.com/office/officeart/2008/layout/LinedList"/>
    <dgm:cxn modelId="{561FEF88-3152-49D9-A1F1-D411059EAA72}" type="presParOf" srcId="{6E3BD98C-3DFB-47AC-BD31-350399971A81}" destId="{CA3D995F-434E-4E47-BC36-58B71A4E417E}" srcOrd="1" destOrd="0" presId="urn:microsoft.com/office/officeart/2008/layout/LinedList"/>
    <dgm:cxn modelId="{DD6451DD-431B-4904-B5DE-3ECA81B2712D}" type="presParOf" srcId="{450F6D64-60A7-4CB5-B7D2-4933D984D57C}" destId="{CDD0BEBD-93F3-42B4-9795-65758AE0C5B7}" srcOrd="4" destOrd="0" presId="urn:microsoft.com/office/officeart/2008/layout/LinedList"/>
    <dgm:cxn modelId="{D649F5E1-A950-475B-BA6A-705056B5D554}" type="presParOf" srcId="{450F6D64-60A7-4CB5-B7D2-4933D984D57C}" destId="{B4E4B592-7BD2-4B8A-8FD2-BC3E1777573C}" srcOrd="5" destOrd="0" presId="urn:microsoft.com/office/officeart/2008/layout/LinedList"/>
    <dgm:cxn modelId="{3F353CAE-0732-48B4-9351-0DA657E62A16}" type="presParOf" srcId="{B4E4B592-7BD2-4B8A-8FD2-BC3E1777573C}" destId="{82E92974-1746-4C5A-B2F0-DCCDD52D40E4}" srcOrd="0" destOrd="0" presId="urn:microsoft.com/office/officeart/2008/layout/LinedList"/>
    <dgm:cxn modelId="{69567A3C-4B0A-4A08-9B1C-6539092CF0FB}" type="presParOf" srcId="{B4E4B592-7BD2-4B8A-8FD2-BC3E1777573C}" destId="{42BB2711-FE57-4F13-BE17-6D7202CBBD9B}" srcOrd="1" destOrd="0" presId="urn:microsoft.com/office/officeart/2008/layout/LinedList"/>
    <dgm:cxn modelId="{55B7F795-7F4F-4620-A2D1-50D8A26CA4DF}" type="presParOf" srcId="{450F6D64-60A7-4CB5-B7D2-4933D984D57C}" destId="{CB4779EE-6A3B-47DF-84A8-756DCDDF4569}" srcOrd="6" destOrd="0" presId="urn:microsoft.com/office/officeart/2008/layout/LinedList"/>
    <dgm:cxn modelId="{C3D65D27-55A9-4175-BF93-F99170DE1369}" type="presParOf" srcId="{450F6D64-60A7-4CB5-B7D2-4933D984D57C}" destId="{5D25FC71-8A78-411E-BCE7-619CB7E7A511}" srcOrd="7" destOrd="0" presId="urn:microsoft.com/office/officeart/2008/layout/LinedList"/>
    <dgm:cxn modelId="{2CEEAF19-081E-4625-B4B8-FDB4BAF4F345}" type="presParOf" srcId="{5D25FC71-8A78-411E-BCE7-619CB7E7A511}" destId="{5AA6E1F0-2298-4F8A-BEEB-73005BF55988}" srcOrd="0" destOrd="0" presId="urn:microsoft.com/office/officeart/2008/layout/LinedList"/>
    <dgm:cxn modelId="{2A29E208-FD70-4635-BE71-68BE87F28CFA}" type="presParOf" srcId="{5D25FC71-8A78-411E-BCE7-619CB7E7A511}" destId="{CCB64D8B-A81D-46E0-BDD3-3EAD6ED5D7D9}" srcOrd="1" destOrd="0" presId="urn:microsoft.com/office/officeart/2008/layout/LinedList"/>
    <dgm:cxn modelId="{5E421047-C82D-4476-B563-AF4B1F8B9EAF}" type="presParOf" srcId="{450F6D64-60A7-4CB5-B7D2-4933D984D57C}" destId="{BBB98FB3-A713-4FFE-8C7F-C2F3B2852246}" srcOrd="8" destOrd="0" presId="urn:microsoft.com/office/officeart/2008/layout/LinedList"/>
    <dgm:cxn modelId="{B21610B8-ECAA-458E-85B0-34805BAC22AE}" type="presParOf" srcId="{450F6D64-60A7-4CB5-B7D2-4933D984D57C}" destId="{D893AD41-A073-4149-95F7-D420C94235B6}" srcOrd="9" destOrd="0" presId="urn:microsoft.com/office/officeart/2008/layout/LinedList"/>
    <dgm:cxn modelId="{E72605D2-7FAD-4266-8A33-E76AA42F4BA8}" type="presParOf" srcId="{D893AD41-A073-4149-95F7-D420C94235B6}" destId="{FB643F07-0790-4538-8142-8D5BCC82158B}" srcOrd="0" destOrd="0" presId="urn:microsoft.com/office/officeart/2008/layout/LinedList"/>
    <dgm:cxn modelId="{CFDF0D7C-F445-4863-A85F-B3A600ACAA53}" type="presParOf" srcId="{D893AD41-A073-4149-95F7-D420C94235B6}" destId="{4E202E66-C35E-4D9A-8883-A6A86B514B17}" srcOrd="1" destOrd="0" presId="urn:microsoft.com/office/officeart/2008/layout/LinedList"/>
    <dgm:cxn modelId="{4687B57F-82E6-4C28-9504-9D370CE75862}" type="presParOf" srcId="{450F6D64-60A7-4CB5-B7D2-4933D984D57C}" destId="{A4F1A700-D11D-4869-8E43-5BD3947FC28D}" srcOrd="10" destOrd="0" presId="urn:microsoft.com/office/officeart/2008/layout/LinedList"/>
    <dgm:cxn modelId="{79D0951F-E637-4F25-9378-AA944B69184D}" type="presParOf" srcId="{450F6D64-60A7-4CB5-B7D2-4933D984D57C}" destId="{515AACC3-B61A-4A8E-9808-D174D55D39FC}" srcOrd="11" destOrd="0" presId="urn:microsoft.com/office/officeart/2008/layout/LinedList"/>
    <dgm:cxn modelId="{8112A363-E457-4042-B69E-F547C6471549}" type="presParOf" srcId="{515AACC3-B61A-4A8E-9808-D174D55D39FC}" destId="{2B06D490-1582-4803-90CB-4ACF06C2D99E}" srcOrd="0" destOrd="0" presId="urn:microsoft.com/office/officeart/2008/layout/LinedList"/>
    <dgm:cxn modelId="{7289D4DD-299B-427B-80C1-B90D799079E9}" type="presParOf" srcId="{515AACC3-B61A-4A8E-9808-D174D55D39FC}" destId="{01C64619-B220-4D90-8DF6-F6E999B767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0B502-8ECE-4B15-9979-B4A51FC86FBD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6F5B2DC-A5DC-4655-A19B-BE1C3F7471B6}">
      <dgm:prSet phldrT="[文本]" custT="1"/>
      <dgm:spPr>
        <a:solidFill>
          <a:srgbClr val="E27D46">
            <a:alpha val="50000"/>
          </a:srgbClr>
        </a:solidFill>
        <a:ln>
          <a:solidFill>
            <a:srgbClr val="F3AA78"/>
          </a:solidFill>
        </a:ln>
      </dgm:spPr>
      <dgm:t>
        <a:bodyPr/>
        <a:lstStyle/>
        <a:p>
          <a:r>
            <a:rPr lang="zh-CN" altLang="en-US" sz="2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图书</a:t>
          </a:r>
          <a:endParaRPr lang="zh-CN" altLang="en-US" sz="2600" b="1" dirty="0">
            <a:solidFill>
              <a:schemeClr val="bg1"/>
            </a:solidFill>
          </a:endParaRPr>
        </a:p>
      </dgm:t>
    </dgm:pt>
    <dgm:pt modelId="{74D2B6E9-9375-4577-8CA9-75711D3BF82D}" type="parTrans" cxnId="{946368C7-7323-4DE5-8E56-1326AC0854E6}">
      <dgm:prSet/>
      <dgm:spPr/>
      <dgm:t>
        <a:bodyPr/>
        <a:lstStyle/>
        <a:p>
          <a:endParaRPr lang="zh-CN" altLang="en-US"/>
        </a:p>
      </dgm:t>
    </dgm:pt>
    <dgm:pt modelId="{D1657290-C56E-438C-957D-4C9E9C463337}" type="sibTrans" cxnId="{946368C7-7323-4DE5-8E56-1326AC0854E6}">
      <dgm:prSet/>
      <dgm:spPr/>
      <dgm:t>
        <a:bodyPr/>
        <a:lstStyle/>
        <a:p>
          <a:endParaRPr lang="zh-CN" altLang="en-US"/>
        </a:p>
      </dgm:t>
    </dgm:pt>
    <dgm:pt modelId="{6438B3F7-63BA-4533-9BE9-39A9D18E00E6}">
      <dgm:prSet phldrT="[文本]" custT="1"/>
      <dgm:spPr>
        <a:solidFill>
          <a:srgbClr val="E27D46">
            <a:alpha val="50000"/>
          </a:srgbClr>
        </a:solidFill>
        <a:ln w="12700" cap="flat" cmpd="sng" algn="ctr">
          <a:solidFill>
            <a:srgbClr val="F3AA78"/>
          </a:solidFill>
          <a:prstDash val="solid"/>
          <a:miter lim="800000"/>
        </a:ln>
        <a:effectLst/>
      </dgm:spPr>
      <dgm:t>
        <a:bodyPr spcFirstLastPara="0" vert="horz" wrap="square" lIns="33020" tIns="33020" rIns="33020" bIns="33020" numCol="1" spcCol="1270" anchor="ctr" anchorCtr="0"/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prstClr val="white"/>
              </a:solidFill>
              <a:latin typeface="Arial"/>
              <a:ea typeface="微软雅黑"/>
              <a:cs typeface="微软雅黑"/>
            </a:rPr>
            <a:t>教材教参</a:t>
          </a:r>
        </a:p>
      </dgm:t>
    </dgm:pt>
    <dgm:pt modelId="{60CEC574-59C1-451B-B9AF-981BD9A6CF08}" type="parTrans" cxnId="{C59A623D-08C2-4B6B-AF55-E87ACB88BFA3}">
      <dgm:prSet/>
      <dgm:spPr/>
      <dgm:t>
        <a:bodyPr/>
        <a:lstStyle/>
        <a:p>
          <a:endParaRPr lang="zh-CN" altLang="en-US"/>
        </a:p>
      </dgm:t>
    </dgm:pt>
    <dgm:pt modelId="{DFFA74F3-1FAF-4A62-92CA-16CFC643DE32}" type="sibTrans" cxnId="{C59A623D-08C2-4B6B-AF55-E87ACB88BFA3}">
      <dgm:prSet/>
      <dgm:spPr/>
      <dgm:t>
        <a:bodyPr/>
        <a:lstStyle/>
        <a:p>
          <a:endParaRPr lang="zh-CN" altLang="en-US"/>
        </a:p>
      </dgm:t>
    </dgm:pt>
    <dgm:pt modelId="{FFFA10F7-03B0-441C-9686-E78D1CF96BE9}">
      <dgm:prSet phldrT="[文本]" custT="1"/>
      <dgm:spPr>
        <a:solidFill>
          <a:srgbClr val="E27D46">
            <a:alpha val="50000"/>
          </a:srgbClr>
        </a:solidFill>
        <a:ln w="12700" cap="flat" cmpd="sng" algn="ctr">
          <a:solidFill>
            <a:srgbClr val="F3AA78"/>
          </a:solidFill>
          <a:prstDash val="solid"/>
          <a:miter lim="800000"/>
        </a:ln>
        <a:effectLst/>
      </dgm:spPr>
      <dgm:t>
        <a:bodyPr spcFirstLastPara="0" vert="horz" wrap="square" lIns="33020" tIns="33020" rIns="33020" bIns="33020" numCol="1" spcCol="1270" anchor="ctr" anchorCtr="0"/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prstClr val="white"/>
              </a:solidFill>
              <a:latin typeface="Arial"/>
              <a:ea typeface="微软雅黑"/>
              <a:cs typeface="微软雅黑"/>
            </a:rPr>
            <a:t>数据库</a:t>
          </a:r>
        </a:p>
      </dgm:t>
    </dgm:pt>
    <dgm:pt modelId="{CD3C67E2-3DE2-4A37-A1F8-27813F1CB672}" type="parTrans" cxnId="{321E66AF-4E34-4FDA-B029-B352AEDFDA45}">
      <dgm:prSet/>
      <dgm:spPr/>
      <dgm:t>
        <a:bodyPr/>
        <a:lstStyle/>
        <a:p>
          <a:endParaRPr lang="zh-CN" altLang="en-US"/>
        </a:p>
      </dgm:t>
    </dgm:pt>
    <dgm:pt modelId="{79AA7239-9F6D-40A3-80B7-C4C0C854C6B7}" type="sibTrans" cxnId="{321E66AF-4E34-4FDA-B029-B352AEDFDA45}">
      <dgm:prSet/>
      <dgm:spPr/>
      <dgm:t>
        <a:bodyPr/>
        <a:lstStyle/>
        <a:p>
          <a:endParaRPr lang="zh-CN" altLang="en-US"/>
        </a:p>
      </dgm:t>
    </dgm:pt>
    <dgm:pt modelId="{BF0480D3-0E8D-4AC9-B011-A56724CF78B8}" type="pres">
      <dgm:prSet presAssocID="{76C0B502-8ECE-4B15-9979-B4A51FC86FBD}" presName="composite" presStyleCnt="0">
        <dgm:presLayoutVars>
          <dgm:chMax val="1"/>
          <dgm:dir/>
          <dgm:resizeHandles val="exact"/>
        </dgm:presLayoutVars>
      </dgm:prSet>
      <dgm:spPr/>
    </dgm:pt>
    <dgm:pt modelId="{1243819B-134A-4B14-A3B9-50AD26E0453B}" type="pres">
      <dgm:prSet presAssocID="{76C0B502-8ECE-4B15-9979-B4A51FC86FBD}" presName="radial" presStyleCnt="0">
        <dgm:presLayoutVars>
          <dgm:animLvl val="ctr"/>
        </dgm:presLayoutVars>
      </dgm:prSet>
      <dgm:spPr/>
    </dgm:pt>
    <dgm:pt modelId="{F77BDB26-C6F5-4025-906E-9FA94636196A}" type="pres">
      <dgm:prSet presAssocID="{C6F5B2DC-A5DC-4655-A19B-BE1C3F7471B6}" presName="centerShape" presStyleLbl="vennNode1" presStyleIdx="0" presStyleCnt="3" custScaleX="79483" custScaleY="80212" custLinFactNeighborX="-1360" custLinFactNeighborY="-22495"/>
      <dgm:spPr/>
    </dgm:pt>
    <dgm:pt modelId="{B4379469-08B1-4AB1-A550-D29CC2E8EC83}" type="pres">
      <dgm:prSet presAssocID="{6438B3F7-63BA-4533-9BE9-39A9D18E00E6}" presName="node" presStyleLbl="vennNode1" presStyleIdx="1" presStyleCnt="3" custScaleX="159672" custScaleY="155742" custRadScaleRad="63465" custRadScaleInc="72480">
        <dgm:presLayoutVars>
          <dgm:bulletEnabled val="1"/>
        </dgm:presLayoutVars>
      </dgm:prSet>
      <dgm:spPr>
        <a:xfrm>
          <a:off x="2819923" y="1866151"/>
          <a:ext cx="3235571" cy="3204558"/>
        </a:xfrm>
        <a:prstGeom prst="ellipse">
          <a:avLst/>
        </a:prstGeom>
      </dgm:spPr>
    </dgm:pt>
    <dgm:pt modelId="{42DC9119-98EF-4B06-A7D6-CB2BE9DE205E}" type="pres">
      <dgm:prSet presAssocID="{FFFA10F7-03B0-441C-9686-E78D1CF96BE9}" presName="node" presStyleLbl="vennNode1" presStyleIdx="2" presStyleCnt="3" custScaleX="161050" custScaleY="157687" custRadScaleRad="68467" custRadScaleInc="29159">
        <dgm:presLayoutVars>
          <dgm:bulletEnabled val="1"/>
        </dgm:presLayoutVars>
      </dgm:prSet>
      <dgm:spPr>
        <a:xfrm>
          <a:off x="0" y="1782777"/>
          <a:ext cx="3243161" cy="3192900"/>
        </a:xfrm>
        <a:prstGeom prst="ellipse">
          <a:avLst/>
        </a:prstGeom>
      </dgm:spPr>
    </dgm:pt>
  </dgm:ptLst>
  <dgm:cxnLst>
    <dgm:cxn modelId="{0150D92C-1A6D-4551-A965-FED3EDA05DFF}" type="presOf" srcId="{FFFA10F7-03B0-441C-9686-E78D1CF96BE9}" destId="{42DC9119-98EF-4B06-A7D6-CB2BE9DE205E}" srcOrd="0" destOrd="0" presId="urn:microsoft.com/office/officeart/2005/8/layout/radial3"/>
    <dgm:cxn modelId="{CBDD083B-CE3B-4E6C-BBAB-2F5A50EFF0E1}" type="presOf" srcId="{6438B3F7-63BA-4533-9BE9-39A9D18E00E6}" destId="{B4379469-08B1-4AB1-A550-D29CC2E8EC83}" srcOrd="0" destOrd="0" presId="urn:microsoft.com/office/officeart/2005/8/layout/radial3"/>
    <dgm:cxn modelId="{C59A623D-08C2-4B6B-AF55-E87ACB88BFA3}" srcId="{C6F5B2DC-A5DC-4655-A19B-BE1C3F7471B6}" destId="{6438B3F7-63BA-4533-9BE9-39A9D18E00E6}" srcOrd="0" destOrd="0" parTransId="{60CEC574-59C1-451B-B9AF-981BD9A6CF08}" sibTransId="{DFFA74F3-1FAF-4A62-92CA-16CFC643DE32}"/>
    <dgm:cxn modelId="{7C198E5E-041C-435C-84E6-007470BB9FB3}" type="presOf" srcId="{76C0B502-8ECE-4B15-9979-B4A51FC86FBD}" destId="{BF0480D3-0E8D-4AC9-B011-A56724CF78B8}" srcOrd="0" destOrd="0" presId="urn:microsoft.com/office/officeart/2005/8/layout/radial3"/>
    <dgm:cxn modelId="{321E66AF-4E34-4FDA-B029-B352AEDFDA45}" srcId="{C6F5B2DC-A5DC-4655-A19B-BE1C3F7471B6}" destId="{FFFA10F7-03B0-441C-9686-E78D1CF96BE9}" srcOrd="1" destOrd="0" parTransId="{CD3C67E2-3DE2-4A37-A1F8-27813F1CB672}" sibTransId="{79AA7239-9F6D-40A3-80B7-C4C0C854C6B7}"/>
    <dgm:cxn modelId="{946368C7-7323-4DE5-8E56-1326AC0854E6}" srcId="{76C0B502-8ECE-4B15-9979-B4A51FC86FBD}" destId="{C6F5B2DC-A5DC-4655-A19B-BE1C3F7471B6}" srcOrd="0" destOrd="0" parTransId="{74D2B6E9-9375-4577-8CA9-75711D3BF82D}" sibTransId="{D1657290-C56E-438C-957D-4C9E9C463337}"/>
    <dgm:cxn modelId="{44654DEC-7486-42DF-8D8A-817B7C8397F2}" type="presOf" srcId="{C6F5B2DC-A5DC-4655-A19B-BE1C3F7471B6}" destId="{F77BDB26-C6F5-4025-906E-9FA94636196A}" srcOrd="0" destOrd="0" presId="urn:microsoft.com/office/officeart/2005/8/layout/radial3"/>
    <dgm:cxn modelId="{84F637F0-35C5-4086-A7C4-03339E796605}" type="presParOf" srcId="{BF0480D3-0E8D-4AC9-B011-A56724CF78B8}" destId="{1243819B-134A-4B14-A3B9-50AD26E0453B}" srcOrd="0" destOrd="0" presId="urn:microsoft.com/office/officeart/2005/8/layout/radial3"/>
    <dgm:cxn modelId="{9C51FBD0-FCE4-4064-942C-861C4BFC03F7}" type="presParOf" srcId="{1243819B-134A-4B14-A3B9-50AD26E0453B}" destId="{F77BDB26-C6F5-4025-906E-9FA94636196A}" srcOrd="0" destOrd="0" presId="urn:microsoft.com/office/officeart/2005/8/layout/radial3"/>
    <dgm:cxn modelId="{1BCC0EED-368A-413F-8024-ACB733A452ED}" type="presParOf" srcId="{1243819B-134A-4B14-A3B9-50AD26E0453B}" destId="{B4379469-08B1-4AB1-A550-D29CC2E8EC83}" srcOrd="1" destOrd="0" presId="urn:microsoft.com/office/officeart/2005/8/layout/radial3"/>
    <dgm:cxn modelId="{56638651-4146-4FD9-BBEC-E2BD2DF0E06C}" type="presParOf" srcId="{1243819B-134A-4B14-A3B9-50AD26E0453B}" destId="{42DC9119-98EF-4B06-A7D6-CB2BE9DE205E}" srcOrd="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691C2F-C629-4376-9C63-50EA6C7424FE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EBD5982-184D-4B23-90EC-62F3CD8B2577}">
      <dgm:prSet phldrT="[文本]" custT="1"/>
      <dgm:spPr/>
      <dgm:t>
        <a:bodyPr/>
        <a:lstStyle/>
        <a:p>
          <a:pPr algn="l"/>
          <a:r>
            <a:rPr lang="zh-CN" altLang="en-US" sz="2000" b="1" dirty="0"/>
            <a:t>在图书馆获取纸质图书</a:t>
          </a:r>
        </a:p>
      </dgm:t>
    </dgm:pt>
    <dgm:pt modelId="{876787CF-88F7-4380-97FB-E389F88550EB}" type="parTrans" cxnId="{05A51D78-85B8-45C3-842B-74556FA6ECC2}">
      <dgm:prSet/>
      <dgm:spPr/>
      <dgm:t>
        <a:bodyPr/>
        <a:lstStyle/>
        <a:p>
          <a:endParaRPr lang="zh-CN" altLang="en-US"/>
        </a:p>
      </dgm:t>
    </dgm:pt>
    <dgm:pt modelId="{1F13E3AF-9127-48A3-9895-D9E39C87091C}" type="sibTrans" cxnId="{05A51D78-85B8-45C3-842B-74556FA6ECC2}">
      <dgm:prSet/>
      <dgm:spPr/>
      <dgm:t>
        <a:bodyPr/>
        <a:lstStyle/>
        <a:p>
          <a:endParaRPr lang="zh-CN" altLang="en-US"/>
        </a:p>
      </dgm:t>
    </dgm:pt>
    <dgm:pt modelId="{77BAD587-195D-4368-A954-B89546912D7F}">
      <dgm:prSet phldrT="[文本]" custT="1"/>
      <dgm:spPr/>
      <dgm:t>
        <a:bodyPr/>
        <a:lstStyle/>
        <a:p>
          <a:pPr algn="r"/>
          <a:r>
            <a:rPr lang="zh-CN" altLang="en-US" sz="2000" b="1" dirty="0"/>
            <a:t>线上获取电子书</a:t>
          </a:r>
        </a:p>
      </dgm:t>
    </dgm:pt>
    <dgm:pt modelId="{1B7AC2DF-BD26-48E6-A07F-01B3F30E68E8}" type="parTrans" cxnId="{E66D48B1-A494-4506-9FCA-98433CDEAA96}">
      <dgm:prSet/>
      <dgm:spPr/>
      <dgm:t>
        <a:bodyPr/>
        <a:lstStyle/>
        <a:p>
          <a:endParaRPr lang="zh-CN" altLang="en-US"/>
        </a:p>
      </dgm:t>
    </dgm:pt>
    <dgm:pt modelId="{7045C243-17D1-4AEE-AB77-C64BE8E738B1}" type="sibTrans" cxnId="{E66D48B1-A494-4506-9FCA-98433CDEAA96}">
      <dgm:prSet/>
      <dgm:spPr/>
      <dgm:t>
        <a:bodyPr/>
        <a:lstStyle/>
        <a:p>
          <a:endParaRPr lang="zh-CN" altLang="en-US"/>
        </a:p>
      </dgm:t>
    </dgm:pt>
    <dgm:pt modelId="{40B2F339-19AC-4430-8BF9-5FC1FD3E56E8}" type="pres">
      <dgm:prSet presAssocID="{21691C2F-C629-4376-9C63-50EA6C7424FE}" presName="compositeShape" presStyleCnt="0">
        <dgm:presLayoutVars>
          <dgm:chMax val="2"/>
          <dgm:dir/>
          <dgm:resizeHandles val="exact"/>
        </dgm:presLayoutVars>
      </dgm:prSet>
      <dgm:spPr/>
    </dgm:pt>
    <dgm:pt modelId="{92A3DC28-D7EC-42BB-A0CF-D09A77CAFF40}" type="pres">
      <dgm:prSet presAssocID="{21691C2F-C629-4376-9C63-50EA6C7424FE}" presName="ribbon" presStyleLbl="node1" presStyleIdx="0" presStyleCnt="1" custScaleX="245229" custLinFactNeighborX="-9347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</dgm:pt>
    <dgm:pt modelId="{F30C3D13-3146-414C-B95F-847CAE617EEC}" type="pres">
      <dgm:prSet presAssocID="{21691C2F-C629-4376-9C63-50EA6C7424FE}" presName="leftArrowText" presStyleLbl="node1" presStyleIdx="0" presStyleCnt="1" custScaleX="346768" custLinFactNeighborX="-79293">
        <dgm:presLayoutVars>
          <dgm:chMax val="0"/>
          <dgm:bulletEnabled val="1"/>
        </dgm:presLayoutVars>
      </dgm:prSet>
      <dgm:spPr/>
    </dgm:pt>
    <dgm:pt modelId="{3A3457AC-0821-48BA-B7BD-B5847D29781A}" type="pres">
      <dgm:prSet presAssocID="{21691C2F-C629-4376-9C63-50EA6C7424FE}" presName="rightArrowText" presStyleLbl="node1" presStyleIdx="0" presStyleCnt="1" custScaleX="196962" custLinFactX="1773" custLinFactNeighborX="100000" custLinFactNeighborY="431">
        <dgm:presLayoutVars>
          <dgm:chMax val="0"/>
          <dgm:bulletEnabled val="1"/>
        </dgm:presLayoutVars>
      </dgm:prSet>
      <dgm:spPr/>
    </dgm:pt>
  </dgm:ptLst>
  <dgm:cxnLst>
    <dgm:cxn modelId="{824D6B0A-30B5-449D-971B-16D6E313CCFA}" type="presOf" srcId="{77BAD587-195D-4368-A954-B89546912D7F}" destId="{3A3457AC-0821-48BA-B7BD-B5847D29781A}" srcOrd="0" destOrd="0" presId="urn:microsoft.com/office/officeart/2005/8/layout/arrow6"/>
    <dgm:cxn modelId="{55D6505D-964B-425C-BF50-3819B142CD5E}" type="presOf" srcId="{8EBD5982-184D-4B23-90EC-62F3CD8B2577}" destId="{F30C3D13-3146-414C-B95F-847CAE617EEC}" srcOrd="0" destOrd="0" presId="urn:microsoft.com/office/officeart/2005/8/layout/arrow6"/>
    <dgm:cxn modelId="{05A51D78-85B8-45C3-842B-74556FA6ECC2}" srcId="{21691C2F-C629-4376-9C63-50EA6C7424FE}" destId="{8EBD5982-184D-4B23-90EC-62F3CD8B2577}" srcOrd="0" destOrd="0" parTransId="{876787CF-88F7-4380-97FB-E389F88550EB}" sibTransId="{1F13E3AF-9127-48A3-9895-D9E39C87091C}"/>
    <dgm:cxn modelId="{E66D48B1-A494-4506-9FCA-98433CDEAA96}" srcId="{21691C2F-C629-4376-9C63-50EA6C7424FE}" destId="{77BAD587-195D-4368-A954-B89546912D7F}" srcOrd="1" destOrd="0" parTransId="{1B7AC2DF-BD26-48E6-A07F-01B3F30E68E8}" sibTransId="{7045C243-17D1-4AEE-AB77-C64BE8E738B1}"/>
    <dgm:cxn modelId="{1C1563B4-92FE-499D-BD0C-57B2CB297E55}" type="presOf" srcId="{21691C2F-C629-4376-9C63-50EA6C7424FE}" destId="{40B2F339-19AC-4430-8BF9-5FC1FD3E56E8}" srcOrd="0" destOrd="0" presId="urn:microsoft.com/office/officeart/2005/8/layout/arrow6"/>
    <dgm:cxn modelId="{8B551AFE-13E8-4B50-889B-5C7D7EAA4D66}" type="presParOf" srcId="{40B2F339-19AC-4430-8BF9-5FC1FD3E56E8}" destId="{92A3DC28-D7EC-42BB-A0CF-D09A77CAFF40}" srcOrd="0" destOrd="0" presId="urn:microsoft.com/office/officeart/2005/8/layout/arrow6"/>
    <dgm:cxn modelId="{9D54A692-BA80-48C1-8FA7-73947C84115D}" type="presParOf" srcId="{40B2F339-19AC-4430-8BF9-5FC1FD3E56E8}" destId="{F30C3D13-3146-414C-B95F-847CAE617EEC}" srcOrd="1" destOrd="0" presId="urn:microsoft.com/office/officeart/2005/8/layout/arrow6"/>
    <dgm:cxn modelId="{D05DA87A-63B8-4D7B-AD91-A015910A9A39}" type="presParOf" srcId="{40B2F339-19AC-4430-8BF9-5FC1FD3E56E8}" destId="{3A3457AC-0821-48BA-B7BD-B5847D29781A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2BEDCD-33D7-4421-840A-F12664F69068}" type="doc">
      <dgm:prSet loTypeId="urn:microsoft.com/office/officeart/2008/layout/PictureStrips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2A3595B-12BF-4E3D-89FB-23D0D16CE86C}">
      <dgm:prSet phldrT="[Text]" custT="1"/>
      <dgm:spPr/>
      <dgm:t>
        <a:bodyPr/>
        <a:lstStyle/>
        <a:p>
          <a:pPr algn="l">
            <a:lnSpc>
              <a:spcPct val="150000"/>
            </a:lnSpc>
          </a:pPr>
          <a:r>
            <a:rPr lang="en-US" altLang="zh-CN" sz="2800" dirty="0"/>
            <a:t>URL</a:t>
          </a:r>
          <a:endParaRPr lang="zh-CN" altLang="en-US" sz="2800" dirty="0"/>
        </a:p>
      </dgm:t>
    </dgm:pt>
    <dgm:pt modelId="{AA566202-4DF4-4024-A60D-95769E8092EB}" type="parTrans" cxnId="{4BB0B0F4-08A7-480C-9FA2-10CD4E38CDF4}">
      <dgm:prSet/>
      <dgm:spPr/>
      <dgm:t>
        <a:bodyPr/>
        <a:lstStyle/>
        <a:p>
          <a:pPr algn="l"/>
          <a:endParaRPr lang="zh-CN" altLang="en-US"/>
        </a:p>
      </dgm:t>
    </dgm:pt>
    <dgm:pt modelId="{EAB60003-B0BD-4CF5-8213-976DA70F4C45}" type="sibTrans" cxnId="{4BB0B0F4-08A7-480C-9FA2-10CD4E38CDF4}">
      <dgm:prSet/>
      <dgm:spPr/>
      <dgm:t>
        <a:bodyPr/>
        <a:lstStyle/>
        <a:p>
          <a:pPr algn="l"/>
          <a:endParaRPr lang="zh-CN" altLang="en-US"/>
        </a:p>
      </dgm:t>
    </dgm:pt>
    <dgm:pt modelId="{DC7AB614-33B2-4928-A13A-D0919693CCB6}">
      <dgm:prSet phldrT="[Text]" custT="1"/>
      <dgm:spPr/>
      <dgm:t>
        <a:bodyPr/>
        <a:lstStyle/>
        <a:p>
          <a:pPr algn="l">
            <a:lnSpc>
              <a:spcPct val="150000"/>
            </a:lnSpc>
          </a:pPr>
          <a:r>
            <a:rPr lang="en-US" altLang="zh-CN" sz="2800" dirty="0"/>
            <a:t>lib.cityu-dg.edu.cn</a:t>
          </a:r>
          <a:endParaRPr lang="zh-CN" altLang="en-US" sz="2800" dirty="0"/>
        </a:p>
      </dgm:t>
    </dgm:pt>
    <dgm:pt modelId="{1C701741-BF6A-4EE8-9BB6-5541EF7DD7B9}" type="parTrans" cxnId="{4EA709FF-E147-4D9E-8060-BB6F4E11A6D6}">
      <dgm:prSet/>
      <dgm:spPr/>
      <dgm:t>
        <a:bodyPr/>
        <a:lstStyle/>
        <a:p>
          <a:pPr algn="l"/>
          <a:endParaRPr lang="zh-CN" altLang="en-US"/>
        </a:p>
      </dgm:t>
    </dgm:pt>
    <dgm:pt modelId="{1A29AE1E-1A9B-4751-9350-D22E63A36E45}" type="sibTrans" cxnId="{4EA709FF-E147-4D9E-8060-BB6F4E11A6D6}">
      <dgm:prSet/>
      <dgm:spPr/>
      <dgm:t>
        <a:bodyPr/>
        <a:lstStyle/>
        <a:p>
          <a:pPr algn="l"/>
          <a:endParaRPr lang="zh-CN" altLang="en-US"/>
        </a:p>
      </dgm:t>
    </dgm:pt>
    <dgm:pt modelId="{50956F5A-2416-46ED-B669-0D15F1D403DA}">
      <dgm:prSet phldrT="[Text]" custT="1"/>
      <dgm:spPr/>
      <dgm:t>
        <a:bodyPr/>
        <a:lstStyle/>
        <a:p>
          <a:pPr algn="l"/>
          <a:r>
            <a:rPr lang="zh-CN" altLang="en-US" sz="2800" dirty="0"/>
            <a:t>学校网站</a:t>
          </a:r>
        </a:p>
      </dgm:t>
    </dgm:pt>
    <dgm:pt modelId="{80A5724C-75E2-43AC-B6A8-9C8E3DAF889B}" type="parTrans" cxnId="{EF7D4E3A-C5AF-4F91-A558-2FA23D3C891C}">
      <dgm:prSet/>
      <dgm:spPr/>
      <dgm:t>
        <a:bodyPr/>
        <a:lstStyle/>
        <a:p>
          <a:pPr algn="l"/>
          <a:endParaRPr lang="zh-CN" altLang="en-US"/>
        </a:p>
      </dgm:t>
    </dgm:pt>
    <dgm:pt modelId="{BF1EAEDC-B0D8-4ADE-A250-B73561841B44}" type="sibTrans" cxnId="{EF7D4E3A-C5AF-4F91-A558-2FA23D3C891C}">
      <dgm:prSet/>
      <dgm:spPr/>
      <dgm:t>
        <a:bodyPr/>
        <a:lstStyle/>
        <a:p>
          <a:pPr algn="l"/>
          <a:endParaRPr lang="zh-CN" altLang="en-US"/>
        </a:p>
      </dgm:t>
    </dgm:pt>
    <dgm:pt modelId="{646D8C1A-F39E-4C52-BCAC-76907751901B}">
      <dgm:prSet phldrT="[Text]" custT="1"/>
      <dgm:spPr/>
      <dgm:t>
        <a:bodyPr/>
        <a:lstStyle/>
        <a:p>
          <a:pPr algn="l"/>
          <a:r>
            <a:rPr lang="en-US" altLang="zh-CN" sz="2800" dirty="0">
              <a:sym typeface="Wingdings" panose="05000000000000000000" pitchFamily="2" charset="2"/>
            </a:rPr>
            <a:t> </a:t>
          </a:r>
          <a:r>
            <a:rPr lang="zh-CN" altLang="en-US" sz="2800" dirty="0">
              <a:sym typeface="Wingdings" panose="05000000000000000000" pitchFamily="2" charset="2"/>
            </a:rPr>
            <a:t>图书馆</a:t>
          </a:r>
          <a:endParaRPr lang="zh-CN" altLang="en-US" sz="2800" dirty="0"/>
        </a:p>
      </dgm:t>
    </dgm:pt>
    <dgm:pt modelId="{67425235-17C9-44CB-A726-A5E3D714E7A2}" type="parTrans" cxnId="{F43F9C19-663E-4A7D-91FB-EE32AB774C50}">
      <dgm:prSet/>
      <dgm:spPr/>
      <dgm:t>
        <a:bodyPr/>
        <a:lstStyle/>
        <a:p>
          <a:pPr algn="l"/>
          <a:endParaRPr lang="zh-CN" altLang="en-US"/>
        </a:p>
      </dgm:t>
    </dgm:pt>
    <dgm:pt modelId="{4CFC26B7-6923-408B-8015-1B48D16B436A}" type="sibTrans" cxnId="{F43F9C19-663E-4A7D-91FB-EE32AB774C50}">
      <dgm:prSet/>
      <dgm:spPr/>
      <dgm:t>
        <a:bodyPr/>
        <a:lstStyle/>
        <a:p>
          <a:pPr algn="l"/>
          <a:endParaRPr lang="zh-CN" altLang="en-US"/>
        </a:p>
      </dgm:t>
    </dgm:pt>
    <dgm:pt modelId="{08EEC4D2-8A24-4936-8D61-4948297B5AB8}" type="pres">
      <dgm:prSet presAssocID="{142BEDCD-33D7-4421-840A-F12664F69068}" presName="Name0" presStyleCnt="0">
        <dgm:presLayoutVars>
          <dgm:dir/>
          <dgm:resizeHandles val="exact"/>
        </dgm:presLayoutVars>
      </dgm:prSet>
      <dgm:spPr/>
    </dgm:pt>
    <dgm:pt modelId="{36AA12BD-C1EA-4F42-9028-793E8BAA02E9}" type="pres">
      <dgm:prSet presAssocID="{C2A3595B-12BF-4E3D-89FB-23D0D16CE86C}" presName="composite" presStyleCnt="0"/>
      <dgm:spPr/>
    </dgm:pt>
    <dgm:pt modelId="{72EEA3A3-67E8-42BB-B748-F4E2F51A4723}" type="pres">
      <dgm:prSet presAssocID="{C2A3595B-12BF-4E3D-89FB-23D0D16CE86C}" presName="rect1" presStyleLbl="trAlignAcc1" presStyleIdx="0" presStyleCnt="2" custScaleX="91737" custScaleY="73426" custLinFactNeighborX="22745" custLinFactNeighborY="7742">
        <dgm:presLayoutVars>
          <dgm:bulletEnabled val="1"/>
        </dgm:presLayoutVars>
      </dgm:prSet>
      <dgm:spPr/>
    </dgm:pt>
    <dgm:pt modelId="{636982D6-D4F4-4363-BBAD-EED16A222714}" type="pres">
      <dgm:prSet presAssocID="{C2A3595B-12BF-4E3D-89FB-23D0D16CE86C}" presName="rect2" presStyleLbl="fgImgPlace1" presStyleIdx="0" presStyleCnt="2" custScaleX="190750" custScaleY="98175" custLinFactNeighborX="-36879" custLinFactNeighborY="885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6693419F-54D9-4815-BF24-13B2AE6E363B}" type="pres">
      <dgm:prSet presAssocID="{EAB60003-B0BD-4CF5-8213-976DA70F4C45}" presName="sibTrans" presStyleCnt="0"/>
      <dgm:spPr/>
    </dgm:pt>
    <dgm:pt modelId="{2DE73AF9-B056-40B3-9F31-C0030355AE63}" type="pres">
      <dgm:prSet presAssocID="{50956F5A-2416-46ED-B669-0D15F1D403DA}" presName="composite" presStyleCnt="0"/>
      <dgm:spPr/>
    </dgm:pt>
    <dgm:pt modelId="{C72D06D4-BA0C-4F0D-8AEF-25865F42CE74}" type="pres">
      <dgm:prSet presAssocID="{50956F5A-2416-46ED-B669-0D15F1D403DA}" presName="rect1" presStyleLbl="trAlignAcc1" presStyleIdx="1" presStyleCnt="2" custScaleX="91380" custScaleY="62653" custLinFactNeighborX="22525" custLinFactNeighborY="-10657">
        <dgm:presLayoutVars>
          <dgm:bulletEnabled val="1"/>
        </dgm:presLayoutVars>
      </dgm:prSet>
      <dgm:spPr/>
    </dgm:pt>
    <dgm:pt modelId="{F13AC3D6-D938-43E3-B738-A127010C4965}" type="pres">
      <dgm:prSet presAssocID="{50956F5A-2416-46ED-B669-0D15F1D403DA}" presName="rect2" presStyleLbl="fgImgPlace1" presStyleIdx="1" presStyleCnt="2" custScaleX="201444" custScaleY="83582" custLinFactNeighborX="-45308" custLinFactNeighborY="-95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F43F9C19-663E-4A7D-91FB-EE32AB774C50}" srcId="{50956F5A-2416-46ED-B669-0D15F1D403DA}" destId="{646D8C1A-F39E-4C52-BCAC-76907751901B}" srcOrd="0" destOrd="0" parTransId="{67425235-17C9-44CB-A726-A5E3D714E7A2}" sibTransId="{4CFC26B7-6923-408B-8015-1B48D16B436A}"/>
    <dgm:cxn modelId="{EF7D4E3A-C5AF-4F91-A558-2FA23D3C891C}" srcId="{142BEDCD-33D7-4421-840A-F12664F69068}" destId="{50956F5A-2416-46ED-B669-0D15F1D403DA}" srcOrd="1" destOrd="0" parTransId="{80A5724C-75E2-43AC-B6A8-9C8E3DAF889B}" sibTransId="{BF1EAEDC-B0D8-4ADE-A250-B73561841B44}"/>
    <dgm:cxn modelId="{C3943941-09CD-49E5-9E36-01F204B53E04}" type="presOf" srcId="{646D8C1A-F39E-4C52-BCAC-76907751901B}" destId="{C72D06D4-BA0C-4F0D-8AEF-25865F42CE74}" srcOrd="0" destOrd="1" presId="urn:microsoft.com/office/officeart/2008/layout/PictureStrips"/>
    <dgm:cxn modelId="{EC353A62-D831-40AB-99EC-E856373CE07E}" type="presOf" srcId="{142BEDCD-33D7-4421-840A-F12664F69068}" destId="{08EEC4D2-8A24-4936-8D61-4948297B5AB8}" srcOrd="0" destOrd="0" presId="urn:microsoft.com/office/officeart/2008/layout/PictureStrips"/>
    <dgm:cxn modelId="{30DCC677-7162-4829-B880-2C7453C28232}" type="presOf" srcId="{C2A3595B-12BF-4E3D-89FB-23D0D16CE86C}" destId="{72EEA3A3-67E8-42BB-B748-F4E2F51A4723}" srcOrd="0" destOrd="0" presId="urn:microsoft.com/office/officeart/2008/layout/PictureStrips"/>
    <dgm:cxn modelId="{3706D9B9-3FE5-4349-8B4B-70C8377C2A7D}" type="presOf" srcId="{DC7AB614-33B2-4928-A13A-D0919693CCB6}" destId="{72EEA3A3-67E8-42BB-B748-F4E2F51A4723}" srcOrd="0" destOrd="1" presId="urn:microsoft.com/office/officeart/2008/layout/PictureStrips"/>
    <dgm:cxn modelId="{34F093DE-BABC-4DCF-B457-5D1A4224A48F}" type="presOf" srcId="{50956F5A-2416-46ED-B669-0D15F1D403DA}" destId="{C72D06D4-BA0C-4F0D-8AEF-25865F42CE74}" srcOrd="0" destOrd="0" presId="urn:microsoft.com/office/officeart/2008/layout/PictureStrips"/>
    <dgm:cxn modelId="{4BB0B0F4-08A7-480C-9FA2-10CD4E38CDF4}" srcId="{142BEDCD-33D7-4421-840A-F12664F69068}" destId="{C2A3595B-12BF-4E3D-89FB-23D0D16CE86C}" srcOrd="0" destOrd="0" parTransId="{AA566202-4DF4-4024-A60D-95769E8092EB}" sibTransId="{EAB60003-B0BD-4CF5-8213-976DA70F4C45}"/>
    <dgm:cxn modelId="{4EA709FF-E147-4D9E-8060-BB6F4E11A6D6}" srcId="{C2A3595B-12BF-4E3D-89FB-23D0D16CE86C}" destId="{DC7AB614-33B2-4928-A13A-D0919693CCB6}" srcOrd="0" destOrd="0" parTransId="{1C701741-BF6A-4EE8-9BB6-5541EF7DD7B9}" sibTransId="{1A29AE1E-1A9B-4751-9350-D22E63A36E45}"/>
    <dgm:cxn modelId="{1946F524-A955-4AF2-87E9-368DB273917F}" type="presParOf" srcId="{08EEC4D2-8A24-4936-8D61-4948297B5AB8}" destId="{36AA12BD-C1EA-4F42-9028-793E8BAA02E9}" srcOrd="0" destOrd="0" presId="urn:microsoft.com/office/officeart/2008/layout/PictureStrips"/>
    <dgm:cxn modelId="{5B5B2ED2-C232-4A53-8D99-E0102AB84A56}" type="presParOf" srcId="{36AA12BD-C1EA-4F42-9028-793E8BAA02E9}" destId="{72EEA3A3-67E8-42BB-B748-F4E2F51A4723}" srcOrd="0" destOrd="0" presId="urn:microsoft.com/office/officeart/2008/layout/PictureStrips"/>
    <dgm:cxn modelId="{20279BB8-86AA-4DF1-8A1A-75FA6EFDCE7B}" type="presParOf" srcId="{36AA12BD-C1EA-4F42-9028-793E8BAA02E9}" destId="{636982D6-D4F4-4363-BBAD-EED16A222714}" srcOrd="1" destOrd="0" presId="urn:microsoft.com/office/officeart/2008/layout/PictureStrips"/>
    <dgm:cxn modelId="{A6FF8D55-7E8C-49BB-B1FD-3742C92DC6C2}" type="presParOf" srcId="{08EEC4D2-8A24-4936-8D61-4948297B5AB8}" destId="{6693419F-54D9-4815-BF24-13B2AE6E363B}" srcOrd="1" destOrd="0" presId="urn:microsoft.com/office/officeart/2008/layout/PictureStrips"/>
    <dgm:cxn modelId="{1255B68F-9D30-41F6-B222-EAD97DF0CC60}" type="presParOf" srcId="{08EEC4D2-8A24-4936-8D61-4948297B5AB8}" destId="{2DE73AF9-B056-40B3-9F31-C0030355AE63}" srcOrd="2" destOrd="0" presId="urn:microsoft.com/office/officeart/2008/layout/PictureStrips"/>
    <dgm:cxn modelId="{6138B469-3195-4F00-8D56-7AFDD3A3C941}" type="presParOf" srcId="{2DE73AF9-B056-40B3-9F31-C0030355AE63}" destId="{C72D06D4-BA0C-4F0D-8AEF-25865F42CE74}" srcOrd="0" destOrd="0" presId="urn:microsoft.com/office/officeart/2008/layout/PictureStrips"/>
    <dgm:cxn modelId="{4F268ABC-A308-433F-B256-0B25E341F94E}" type="presParOf" srcId="{2DE73AF9-B056-40B3-9F31-C0030355AE63}" destId="{F13AC3D6-D938-43E3-B738-A127010C496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782185-7A47-4CB8-B099-C33BA2605708}" type="doc">
      <dgm:prSet loTypeId="urn:microsoft.com/office/officeart/2005/8/layout/lProcess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F16B95A6-348F-4E9B-B3E7-BA2BB0760E71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800" dirty="0">
              <a:latin typeface="+mn-lt"/>
              <a:ea typeface="+mn-ea"/>
              <a:cs typeface="+mn-ea"/>
              <a:sym typeface="+mn-lt"/>
            </a:rPr>
            <a:t>资源</a:t>
          </a:r>
        </a:p>
      </dgm:t>
    </dgm:pt>
    <dgm:pt modelId="{B91E7B69-4E61-4C69-AAFB-22004E9299E3}" type="parTrans" cxnId="{F2E1B2E4-CEBC-4698-94FA-911886D6530B}">
      <dgm:prSet/>
      <dgm:spPr/>
      <dgm:t>
        <a:bodyPr/>
        <a:lstStyle/>
        <a:p>
          <a:endParaRPr lang="zh-CN" altLang="en-US"/>
        </a:p>
      </dgm:t>
    </dgm:pt>
    <dgm:pt modelId="{EDCA4A99-FC39-49D8-AA14-E6BF4F307144}" type="sibTrans" cxnId="{F2E1B2E4-CEBC-4698-94FA-911886D6530B}">
      <dgm:prSet/>
      <dgm:spPr/>
      <dgm:t>
        <a:bodyPr/>
        <a:lstStyle/>
        <a:p>
          <a:endParaRPr lang="zh-CN" altLang="en-US"/>
        </a:p>
      </dgm:t>
    </dgm:pt>
    <dgm:pt modelId="{5E50C8AA-D34D-4D81-B479-158EBBDEF00D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800" dirty="0">
              <a:latin typeface="+mn-lt"/>
              <a:ea typeface="+mn-ea"/>
              <a:cs typeface="+mn-ea"/>
              <a:sym typeface="+mn-lt"/>
            </a:rPr>
            <a:t>读者荐购</a:t>
          </a:r>
        </a:p>
      </dgm:t>
    </dgm:pt>
    <dgm:pt modelId="{2389AA1D-0ABA-4DD9-AE54-844530892DC1}" type="parTrans" cxnId="{56726ADF-04B0-4A18-AE39-50F917D72128}">
      <dgm:prSet/>
      <dgm:spPr/>
      <dgm:t>
        <a:bodyPr/>
        <a:lstStyle/>
        <a:p>
          <a:endParaRPr lang="zh-CN" altLang="en-US"/>
        </a:p>
      </dgm:t>
    </dgm:pt>
    <dgm:pt modelId="{264DCE11-CA42-4D21-9951-B407D03EDB99}" type="sibTrans" cxnId="{56726ADF-04B0-4A18-AE39-50F917D72128}">
      <dgm:prSet/>
      <dgm:spPr/>
      <dgm:t>
        <a:bodyPr/>
        <a:lstStyle/>
        <a:p>
          <a:endParaRPr lang="zh-CN" altLang="en-US"/>
        </a:p>
      </dgm:t>
    </dgm:pt>
    <dgm:pt modelId="{737D0CA3-002B-47DB-A158-B2505FE26066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800" dirty="0">
              <a:latin typeface="+mn-lt"/>
              <a:ea typeface="+mn-ea"/>
              <a:cs typeface="+mn-ea"/>
              <a:sym typeface="+mn-lt"/>
            </a:rPr>
            <a:t>数据库</a:t>
          </a:r>
        </a:p>
      </dgm:t>
    </dgm:pt>
    <dgm:pt modelId="{08D437CE-029E-47F9-A1DE-918FC990D819}" type="parTrans" cxnId="{E871555C-7882-49E4-AD87-7F1B77899D42}">
      <dgm:prSet/>
      <dgm:spPr/>
      <dgm:t>
        <a:bodyPr/>
        <a:lstStyle/>
        <a:p>
          <a:endParaRPr lang="zh-CN" altLang="en-US"/>
        </a:p>
      </dgm:t>
    </dgm:pt>
    <dgm:pt modelId="{9B76A3B8-797F-4B55-AAC5-67C4DF3B9E40}" type="sibTrans" cxnId="{E871555C-7882-49E4-AD87-7F1B77899D42}">
      <dgm:prSet/>
      <dgm:spPr/>
      <dgm:t>
        <a:bodyPr/>
        <a:lstStyle/>
        <a:p>
          <a:endParaRPr lang="zh-CN" altLang="en-US"/>
        </a:p>
      </dgm:t>
    </dgm:pt>
    <dgm:pt modelId="{CCBB3AD9-EEF2-48B2-82BC-8F8CC80C6F44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800" dirty="0">
              <a:latin typeface="+mn-lt"/>
              <a:ea typeface="+mn-ea"/>
              <a:cs typeface="+mn-ea"/>
              <a:sym typeface="+mn-lt"/>
            </a:rPr>
            <a:t>学习、研究支持</a:t>
          </a:r>
        </a:p>
      </dgm:t>
    </dgm:pt>
    <dgm:pt modelId="{D5854A69-42B8-46A2-A447-4DEAB69FCCA1}" type="parTrans" cxnId="{9CD500FD-2F3F-43C2-886C-61595DE64537}">
      <dgm:prSet/>
      <dgm:spPr/>
      <dgm:t>
        <a:bodyPr/>
        <a:lstStyle/>
        <a:p>
          <a:endParaRPr lang="zh-CN" altLang="en-US"/>
        </a:p>
      </dgm:t>
    </dgm:pt>
    <dgm:pt modelId="{D8AD7C02-BB62-41C9-9A55-2665021C373C}" type="sibTrans" cxnId="{9CD500FD-2F3F-43C2-886C-61595DE64537}">
      <dgm:prSet/>
      <dgm:spPr/>
      <dgm:t>
        <a:bodyPr/>
        <a:lstStyle/>
        <a:p>
          <a:endParaRPr lang="zh-CN" altLang="en-US"/>
        </a:p>
      </dgm:t>
    </dgm:pt>
    <dgm:pt modelId="{695E4DBD-F5AF-474F-BA91-BBC4DA903C66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800" dirty="0">
              <a:latin typeface="+mn-lt"/>
              <a:ea typeface="+mn-ea"/>
              <a:cs typeface="+mn-ea"/>
              <a:sym typeface="+mn-lt"/>
            </a:rPr>
            <a:t>本科生新生入馆培训</a:t>
          </a:r>
        </a:p>
      </dgm:t>
    </dgm:pt>
    <dgm:pt modelId="{578C9615-3D63-46CF-AEBA-268E0403D5B6}" type="parTrans" cxnId="{1875B8A2-CDF0-4AF7-8ADE-75531DBEC6DC}">
      <dgm:prSet/>
      <dgm:spPr/>
      <dgm:t>
        <a:bodyPr/>
        <a:lstStyle/>
        <a:p>
          <a:endParaRPr lang="zh-CN" altLang="en-US"/>
        </a:p>
      </dgm:t>
    </dgm:pt>
    <dgm:pt modelId="{BDD1F989-AF61-4A34-8D83-BE721F359E60}" type="sibTrans" cxnId="{1875B8A2-CDF0-4AF7-8ADE-75531DBEC6DC}">
      <dgm:prSet/>
      <dgm:spPr/>
      <dgm:t>
        <a:bodyPr/>
        <a:lstStyle/>
        <a:p>
          <a:endParaRPr lang="zh-CN" altLang="en-US"/>
        </a:p>
      </dgm:t>
    </dgm:pt>
    <dgm:pt modelId="{15755DC2-DA72-4051-8B54-8BDE18186A4B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800" dirty="0">
              <a:latin typeface="+mn-lt"/>
              <a:ea typeface="+mn-ea"/>
              <a:cs typeface="+mn-ea"/>
              <a:sym typeface="+mn-lt"/>
            </a:rPr>
            <a:t>服务</a:t>
          </a:r>
        </a:p>
      </dgm:t>
    </dgm:pt>
    <dgm:pt modelId="{60F94DA3-19B5-44E2-8035-0C5E9C5FB8C3}" type="parTrans" cxnId="{009707EF-EF2B-4101-8C57-027616B049CF}">
      <dgm:prSet/>
      <dgm:spPr/>
      <dgm:t>
        <a:bodyPr/>
        <a:lstStyle/>
        <a:p>
          <a:endParaRPr lang="zh-CN" altLang="en-US"/>
        </a:p>
      </dgm:t>
    </dgm:pt>
    <dgm:pt modelId="{3362D2EF-0923-46FD-948C-D38A9077CAD3}" type="sibTrans" cxnId="{009707EF-EF2B-4101-8C57-027616B049CF}">
      <dgm:prSet/>
      <dgm:spPr/>
      <dgm:t>
        <a:bodyPr/>
        <a:lstStyle/>
        <a:p>
          <a:endParaRPr lang="zh-CN" altLang="en-US"/>
        </a:p>
      </dgm:t>
    </dgm:pt>
    <dgm:pt modelId="{0617F3BB-1810-45B7-A189-FF90BD842C75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400" dirty="0">
              <a:latin typeface="+mn-lt"/>
              <a:ea typeface="+mn-ea"/>
              <a:cs typeface="+mn-ea"/>
              <a:sym typeface="+mn-lt"/>
            </a:rPr>
            <a:t>本馆介绍</a:t>
          </a:r>
        </a:p>
      </dgm:t>
    </dgm:pt>
    <dgm:pt modelId="{D92A2B40-2640-40AC-9E84-0A8AB5C73424}" type="parTrans" cxnId="{76210F46-FC23-4A32-B610-119BA877EDA3}">
      <dgm:prSet/>
      <dgm:spPr/>
      <dgm:t>
        <a:bodyPr/>
        <a:lstStyle/>
        <a:p>
          <a:endParaRPr lang="zh-CN" altLang="en-US"/>
        </a:p>
      </dgm:t>
    </dgm:pt>
    <dgm:pt modelId="{5C58F6C1-A059-4941-949E-556F405C6ACC}" type="sibTrans" cxnId="{76210F46-FC23-4A32-B610-119BA877EDA3}">
      <dgm:prSet/>
      <dgm:spPr/>
      <dgm:t>
        <a:bodyPr/>
        <a:lstStyle/>
        <a:p>
          <a:endParaRPr lang="zh-CN" altLang="en-US"/>
        </a:p>
      </dgm:t>
    </dgm:pt>
    <dgm:pt modelId="{FDE6175F-BCDB-4CEA-8F0D-6FCA670B73B6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800" dirty="0">
              <a:latin typeface="+mn-lt"/>
              <a:ea typeface="+mn-ea"/>
              <a:cs typeface="+mn-ea"/>
              <a:sym typeface="+mn-lt"/>
            </a:rPr>
            <a:t>空间</a:t>
          </a:r>
        </a:p>
      </dgm:t>
    </dgm:pt>
    <dgm:pt modelId="{B7F936DB-459D-49D6-ACEC-9E561523EDD9}" type="parTrans" cxnId="{1556A81D-C96A-4E5A-853B-F1CC04B04F58}">
      <dgm:prSet/>
      <dgm:spPr/>
      <dgm:t>
        <a:bodyPr/>
        <a:lstStyle/>
        <a:p>
          <a:endParaRPr lang="zh-CN" altLang="en-US"/>
        </a:p>
      </dgm:t>
    </dgm:pt>
    <dgm:pt modelId="{06DB938D-EFCB-4202-BE84-FC04E22F35D9}" type="sibTrans" cxnId="{1556A81D-C96A-4E5A-853B-F1CC04B04F58}">
      <dgm:prSet/>
      <dgm:spPr/>
      <dgm:t>
        <a:bodyPr/>
        <a:lstStyle/>
        <a:p>
          <a:endParaRPr lang="zh-CN" altLang="en-US"/>
        </a:p>
      </dgm:t>
    </dgm:pt>
    <dgm:pt modelId="{878C12B6-0D8F-4D08-A969-642E11CA227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800" dirty="0">
              <a:latin typeface="+mn-lt"/>
              <a:ea typeface="+mn-ea"/>
              <a:cs typeface="+mn-ea"/>
              <a:sym typeface="+mn-lt"/>
            </a:rPr>
            <a:t>关于我们</a:t>
          </a:r>
        </a:p>
      </dgm:t>
    </dgm:pt>
    <dgm:pt modelId="{ED6BE68F-622B-4C37-A459-B7B26460AACF}" type="parTrans" cxnId="{03C84B4F-84F5-4E67-B975-75EEB22E40E8}">
      <dgm:prSet/>
      <dgm:spPr/>
      <dgm:t>
        <a:bodyPr/>
        <a:lstStyle/>
        <a:p>
          <a:endParaRPr lang="zh-CN" altLang="en-US"/>
        </a:p>
      </dgm:t>
    </dgm:pt>
    <dgm:pt modelId="{B9A63DD7-0B34-43D6-A537-F8FDD85DBEF1}" type="sibTrans" cxnId="{03C84B4F-84F5-4E67-B975-75EEB22E40E8}">
      <dgm:prSet/>
      <dgm:spPr/>
      <dgm:t>
        <a:bodyPr/>
        <a:lstStyle/>
        <a:p>
          <a:endParaRPr lang="zh-CN" altLang="en-US"/>
        </a:p>
      </dgm:t>
    </dgm:pt>
    <dgm:pt modelId="{D5351BC5-90AB-4683-A3AD-F0E100AC478F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600" dirty="0">
              <a:latin typeface="+mn-lt"/>
              <a:ea typeface="+mn-ea"/>
              <a:cs typeface="+mn-ea"/>
              <a:sym typeface="+mn-lt"/>
            </a:rPr>
            <a:t>读者证</a:t>
          </a:r>
          <a:endParaRPr lang="en-US" altLang="zh-CN" sz="1600" dirty="0">
            <a:latin typeface="+mn-lt"/>
            <a:ea typeface="+mn-ea"/>
            <a:cs typeface="+mn-ea"/>
            <a:sym typeface="+mn-lt"/>
          </a:endParaRPr>
        </a:p>
      </dgm:t>
    </dgm:pt>
    <dgm:pt modelId="{652602D6-77C8-492A-874F-4181D0AD7EC7}" type="parTrans" cxnId="{954F63DC-A0C7-46D3-9C7B-56A1CF1B7AFE}">
      <dgm:prSet/>
      <dgm:spPr/>
      <dgm:t>
        <a:bodyPr/>
        <a:lstStyle/>
        <a:p>
          <a:endParaRPr lang="zh-CN" altLang="en-US"/>
        </a:p>
      </dgm:t>
    </dgm:pt>
    <dgm:pt modelId="{70B7B13B-D8D2-45C2-B0C0-EFC0FBAAA789}" type="sibTrans" cxnId="{954F63DC-A0C7-46D3-9C7B-56A1CF1B7AFE}">
      <dgm:prSet/>
      <dgm:spPr/>
      <dgm:t>
        <a:bodyPr/>
        <a:lstStyle/>
        <a:p>
          <a:endParaRPr lang="zh-CN" altLang="en-US"/>
        </a:p>
      </dgm:t>
    </dgm:pt>
    <dgm:pt modelId="{07168185-F322-4506-B515-B9E4F8060EC7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600" dirty="0">
              <a:latin typeface="+mn-lt"/>
              <a:ea typeface="+mn-ea"/>
              <a:cs typeface="+mn-ea"/>
              <a:sym typeface="+mn-lt"/>
            </a:rPr>
            <a:t>借阅制度</a:t>
          </a:r>
          <a:endParaRPr lang="en-US" altLang="zh-CN" sz="1600" dirty="0">
            <a:latin typeface="+mn-lt"/>
            <a:ea typeface="+mn-ea"/>
            <a:cs typeface="+mn-ea"/>
            <a:sym typeface="+mn-lt"/>
          </a:endParaRPr>
        </a:p>
      </dgm:t>
    </dgm:pt>
    <dgm:pt modelId="{DF8E323D-D769-4238-AC06-44CA4B50DC6E}" type="parTrans" cxnId="{EB7A7CAC-70FD-4F25-A444-E0C43E37AAA2}">
      <dgm:prSet/>
      <dgm:spPr/>
      <dgm:t>
        <a:bodyPr/>
        <a:lstStyle/>
        <a:p>
          <a:endParaRPr lang="zh-CN" altLang="en-US"/>
        </a:p>
      </dgm:t>
    </dgm:pt>
    <dgm:pt modelId="{72BD529C-62E6-4B37-9762-597884BBB46A}" type="sibTrans" cxnId="{EB7A7CAC-70FD-4F25-A444-E0C43E37AAA2}">
      <dgm:prSet/>
      <dgm:spPr/>
      <dgm:t>
        <a:bodyPr/>
        <a:lstStyle/>
        <a:p>
          <a:endParaRPr lang="zh-CN" altLang="en-US"/>
        </a:p>
      </dgm:t>
    </dgm:pt>
    <dgm:pt modelId="{A5F10F56-0E6B-4448-AB82-80C37F9E0671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600" dirty="0">
              <a:latin typeface="+mn-lt"/>
              <a:ea typeface="+mn-ea"/>
              <a:cs typeface="+mn-ea"/>
              <a:sym typeface="+mn-lt"/>
            </a:rPr>
            <a:t>开放时间</a:t>
          </a:r>
          <a:endParaRPr lang="en-US" altLang="zh-CN" sz="1600" dirty="0">
            <a:latin typeface="+mn-lt"/>
            <a:ea typeface="+mn-ea"/>
            <a:cs typeface="+mn-ea"/>
            <a:sym typeface="+mn-lt"/>
          </a:endParaRPr>
        </a:p>
      </dgm:t>
    </dgm:pt>
    <dgm:pt modelId="{EFC9F9CC-2BA2-482A-B4A3-BC9C887D669B}" type="parTrans" cxnId="{D1CD8913-A072-40F8-BC29-7844FF9AF383}">
      <dgm:prSet/>
      <dgm:spPr/>
      <dgm:t>
        <a:bodyPr/>
        <a:lstStyle/>
        <a:p>
          <a:endParaRPr lang="zh-CN" altLang="en-US"/>
        </a:p>
      </dgm:t>
    </dgm:pt>
    <dgm:pt modelId="{69E04DF3-E9DC-4A07-A4D2-632022D9F236}" type="sibTrans" cxnId="{D1CD8913-A072-40F8-BC29-7844FF9AF383}">
      <dgm:prSet/>
      <dgm:spPr/>
      <dgm:t>
        <a:bodyPr/>
        <a:lstStyle/>
        <a:p>
          <a:endParaRPr lang="zh-CN" altLang="en-US"/>
        </a:p>
      </dgm:t>
    </dgm:pt>
    <dgm:pt modelId="{17B524A3-9BD4-4638-AE3A-C51290CEDF3C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200" dirty="0">
              <a:latin typeface="+mn-lt"/>
              <a:ea typeface="+mn-ea"/>
              <a:cs typeface="+mn-ea"/>
              <a:sym typeface="+mn-lt"/>
            </a:rPr>
            <a:t>图书馆读者行为准则</a:t>
          </a:r>
        </a:p>
      </dgm:t>
    </dgm:pt>
    <dgm:pt modelId="{EC14DD52-DD82-4660-A004-D26E89C5BBF5}" type="parTrans" cxnId="{059C80F6-C9D2-4B1B-A6A3-2709A801630E}">
      <dgm:prSet/>
      <dgm:spPr/>
      <dgm:t>
        <a:bodyPr/>
        <a:lstStyle/>
        <a:p>
          <a:endParaRPr lang="zh-CN" altLang="en-US"/>
        </a:p>
      </dgm:t>
    </dgm:pt>
    <dgm:pt modelId="{47FE5521-C797-4ABE-82C6-F1D689D08D6F}" type="sibTrans" cxnId="{059C80F6-C9D2-4B1B-A6A3-2709A801630E}">
      <dgm:prSet/>
      <dgm:spPr/>
      <dgm:t>
        <a:bodyPr/>
        <a:lstStyle/>
        <a:p>
          <a:endParaRPr lang="zh-CN" altLang="en-US"/>
        </a:p>
      </dgm:t>
    </dgm:pt>
    <dgm:pt modelId="{D9BAD7CF-3433-4C50-8984-6F706E610B7B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400" dirty="0">
              <a:latin typeface="+mn-lt"/>
              <a:ea typeface="+mn-ea"/>
              <a:cs typeface="+mn-ea"/>
              <a:sym typeface="+mn-lt"/>
            </a:rPr>
            <a:t>新闻与通知</a:t>
          </a:r>
        </a:p>
      </dgm:t>
    </dgm:pt>
    <dgm:pt modelId="{92E2D459-0A77-4F93-808D-2ACF09BD56F2}" type="parTrans" cxnId="{62F633AE-F880-4122-97A7-B4C4876052A8}">
      <dgm:prSet/>
      <dgm:spPr/>
      <dgm:t>
        <a:bodyPr/>
        <a:lstStyle/>
        <a:p>
          <a:endParaRPr lang="zh-CN" altLang="en-US"/>
        </a:p>
      </dgm:t>
    </dgm:pt>
    <dgm:pt modelId="{BB5BD276-3CA1-48C6-AE69-C1E386FCFA7C}" type="sibTrans" cxnId="{62F633AE-F880-4122-97A7-B4C4876052A8}">
      <dgm:prSet/>
      <dgm:spPr/>
      <dgm:t>
        <a:bodyPr/>
        <a:lstStyle/>
        <a:p>
          <a:endParaRPr lang="zh-CN" altLang="en-US"/>
        </a:p>
      </dgm:t>
    </dgm:pt>
    <dgm:pt modelId="{3F8F6525-2979-4786-A256-4B51F9FA4496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400" dirty="0">
              <a:latin typeface="+mn-lt"/>
              <a:ea typeface="+mn-ea"/>
              <a:cs typeface="+mn-ea"/>
              <a:sym typeface="+mn-lt"/>
            </a:rPr>
            <a:t>馆员名录</a:t>
          </a:r>
        </a:p>
      </dgm:t>
    </dgm:pt>
    <dgm:pt modelId="{CB869057-EE67-49D6-B711-C2B695210AEF}" type="parTrans" cxnId="{C6EA89D7-B541-40FE-879C-DFB7F23E4761}">
      <dgm:prSet/>
      <dgm:spPr/>
      <dgm:t>
        <a:bodyPr/>
        <a:lstStyle/>
        <a:p>
          <a:endParaRPr lang="zh-CN" altLang="en-US"/>
        </a:p>
      </dgm:t>
    </dgm:pt>
    <dgm:pt modelId="{EE0186E6-C7E3-4B6F-A610-A502A92D1692}" type="sibTrans" cxnId="{C6EA89D7-B541-40FE-879C-DFB7F23E4761}">
      <dgm:prSet/>
      <dgm:spPr/>
      <dgm:t>
        <a:bodyPr/>
        <a:lstStyle/>
        <a:p>
          <a:endParaRPr lang="zh-CN" altLang="en-US"/>
        </a:p>
      </dgm:t>
    </dgm:pt>
    <dgm:pt modelId="{E4E67C68-7712-4466-8EE2-53B797FE15B7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400" dirty="0">
              <a:latin typeface="+mn-lt"/>
              <a:ea typeface="+mn-ea"/>
              <a:cs typeface="+mn-ea"/>
              <a:sym typeface="+mn-lt"/>
            </a:rPr>
            <a:t>联系我们</a:t>
          </a:r>
        </a:p>
      </dgm:t>
    </dgm:pt>
    <dgm:pt modelId="{DC0A34D9-731F-4986-BF87-ECC6AD17152A}" type="parTrans" cxnId="{E0B34B6F-2B26-48DD-9A44-A4B5BC0EF8D6}">
      <dgm:prSet/>
      <dgm:spPr/>
      <dgm:t>
        <a:bodyPr/>
        <a:lstStyle/>
        <a:p>
          <a:endParaRPr lang="zh-CN" altLang="en-US"/>
        </a:p>
      </dgm:t>
    </dgm:pt>
    <dgm:pt modelId="{BB59ADA1-D2A8-4BE3-9A2A-A6F6297FC585}" type="sibTrans" cxnId="{E0B34B6F-2B26-48DD-9A44-A4B5BC0EF8D6}">
      <dgm:prSet/>
      <dgm:spPr/>
      <dgm:t>
        <a:bodyPr/>
        <a:lstStyle/>
        <a:p>
          <a:endParaRPr lang="zh-CN" altLang="en-US"/>
        </a:p>
      </dgm:t>
    </dgm:pt>
    <dgm:pt modelId="{F7D8D5B6-CB5B-4DFD-9533-B2B70BB16DCF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600" dirty="0">
              <a:latin typeface="+mn-lt"/>
              <a:ea typeface="+mn-ea"/>
              <a:cs typeface="+mn-ea"/>
              <a:sym typeface="+mn-lt"/>
            </a:rPr>
            <a:t>图书馆空间布局</a:t>
          </a:r>
        </a:p>
      </dgm:t>
    </dgm:pt>
    <dgm:pt modelId="{63510FD2-3298-4FB5-A31B-0EEE72FEB765}" type="parTrans" cxnId="{204DFF45-D567-41F9-93BF-E6F7181B9488}">
      <dgm:prSet/>
      <dgm:spPr/>
      <dgm:t>
        <a:bodyPr/>
        <a:lstStyle/>
        <a:p>
          <a:endParaRPr lang="zh-CN" altLang="en-US"/>
        </a:p>
      </dgm:t>
    </dgm:pt>
    <dgm:pt modelId="{AAE8F097-ACC9-4595-9E55-7766BA02E6FC}" type="sibTrans" cxnId="{204DFF45-D567-41F9-93BF-E6F7181B9488}">
      <dgm:prSet/>
      <dgm:spPr/>
      <dgm:t>
        <a:bodyPr/>
        <a:lstStyle/>
        <a:p>
          <a:endParaRPr lang="zh-CN" altLang="en-US"/>
        </a:p>
      </dgm:t>
    </dgm:pt>
    <dgm:pt modelId="{1E57BC92-7213-4B4B-ADC5-00CF39243DF2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600" dirty="0">
              <a:latin typeface="+mn-lt"/>
              <a:ea typeface="+mn-ea"/>
              <a:cs typeface="+mn-ea"/>
              <a:sym typeface="+mn-lt"/>
            </a:rPr>
            <a:t>香港城市大学图书馆入馆卡</a:t>
          </a:r>
          <a:endParaRPr lang="en-US" altLang="zh-CN" sz="1600" dirty="0">
            <a:latin typeface="+mn-lt"/>
            <a:ea typeface="+mn-ea"/>
            <a:cs typeface="+mn-ea"/>
            <a:sym typeface="+mn-lt"/>
          </a:endParaRPr>
        </a:p>
      </dgm:t>
    </dgm:pt>
    <dgm:pt modelId="{F856FDBA-FC4A-41C4-B92B-491D60985B3F}" type="parTrans" cxnId="{07D9D712-0A87-4F68-A845-7F507C152D60}">
      <dgm:prSet/>
      <dgm:spPr/>
      <dgm:t>
        <a:bodyPr/>
        <a:lstStyle/>
        <a:p>
          <a:endParaRPr lang="zh-CN" altLang="en-US"/>
        </a:p>
      </dgm:t>
    </dgm:pt>
    <dgm:pt modelId="{84030983-9C62-4441-88B0-990668D1CFC8}" type="sibTrans" cxnId="{07D9D712-0A87-4F68-A845-7F507C152D60}">
      <dgm:prSet/>
      <dgm:spPr/>
      <dgm:t>
        <a:bodyPr/>
        <a:lstStyle/>
        <a:p>
          <a:endParaRPr lang="zh-CN" altLang="en-US"/>
        </a:p>
      </dgm:t>
    </dgm:pt>
    <dgm:pt modelId="{E031565A-6EF0-4795-B89E-EC0B9990A8AF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400" dirty="0">
              <a:latin typeface="+mn-lt"/>
              <a:ea typeface="+mn-ea"/>
              <a:cs typeface="+mn-ea"/>
              <a:sym typeface="+mn-lt"/>
            </a:rPr>
            <a:t>活动与讲座</a:t>
          </a:r>
        </a:p>
      </dgm:t>
    </dgm:pt>
    <dgm:pt modelId="{8AFD8622-368C-4E24-9939-68A8A7B5F408}" type="parTrans" cxnId="{BD79C572-602E-4C7E-B373-1FB29FA32CCB}">
      <dgm:prSet/>
      <dgm:spPr/>
      <dgm:t>
        <a:bodyPr/>
        <a:lstStyle/>
        <a:p>
          <a:endParaRPr lang="zh-CN" altLang="en-US"/>
        </a:p>
      </dgm:t>
    </dgm:pt>
    <dgm:pt modelId="{310F6E26-087B-4FC2-B5BE-3CF334817CF8}" type="sibTrans" cxnId="{BD79C572-602E-4C7E-B373-1FB29FA32CCB}">
      <dgm:prSet/>
      <dgm:spPr/>
      <dgm:t>
        <a:bodyPr/>
        <a:lstStyle/>
        <a:p>
          <a:endParaRPr lang="zh-CN" altLang="en-US"/>
        </a:p>
      </dgm:t>
    </dgm:pt>
    <dgm:pt modelId="{F225CCA6-BB06-4E8A-8310-D3932F76115C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800" dirty="0">
              <a:latin typeface="+mn-lt"/>
              <a:ea typeface="+mn-ea"/>
              <a:cs typeface="+mn-ea"/>
              <a:sym typeface="+mn-lt"/>
            </a:rPr>
            <a:t>图书</a:t>
          </a:r>
        </a:p>
      </dgm:t>
    </dgm:pt>
    <dgm:pt modelId="{FC2207B6-98B1-49CE-A60A-E83293E1C7E7}" type="parTrans" cxnId="{93901E88-51EB-4C5A-9C82-9FFCF4F0D135}">
      <dgm:prSet/>
      <dgm:spPr/>
      <dgm:t>
        <a:bodyPr/>
        <a:lstStyle/>
        <a:p>
          <a:endParaRPr lang="zh-CN" altLang="en-US"/>
        </a:p>
      </dgm:t>
    </dgm:pt>
    <dgm:pt modelId="{D512003C-1A99-4800-AE42-92D5292A1446}" type="sibTrans" cxnId="{93901E88-51EB-4C5A-9C82-9FFCF4F0D135}">
      <dgm:prSet/>
      <dgm:spPr/>
      <dgm:t>
        <a:bodyPr/>
        <a:lstStyle/>
        <a:p>
          <a:endParaRPr lang="zh-CN" altLang="en-US"/>
        </a:p>
      </dgm:t>
    </dgm:pt>
    <dgm:pt modelId="{FA3BD7D3-1A4C-46A2-B6E6-0A0E5C82D79C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800" dirty="0">
              <a:latin typeface="+mn-lt"/>
              <a:ea typeface="+mn-ea"/>
              <a:cs typeface="+mn-ea"/>
              <a:sym typeface="+mn-lt"/>
            </a:rPr>
            <a:t>电子图书</a:t>
          </a:r>
        </a:p>
      </dgm:t>
    </dgm:pt>
    <dgm:pt modelId="{EFA65FF4-A505-4DC4-9F60-5678725B1B14}" type="parTrans" cxnId="{099E9CBD-B41C-4A86-B234-53287DD7A9E6}">
      <dgm:prSet/>
      <dgm:spPr/>
      <dgm:t>
        <a:bodyPr/>
        <a:lstStyle/>
        <a:p>
          <a:endParaRPr lang="zh-CN" altLang="en-US"/>
        </a:p>
      </dgm:t>
    </dgm:pt>
    <dgm:pt modelId="{F29B70F4-0E1F-49CD-871A-C4507206009F}" type="sibTrans" cxnId="{099E9CBD-B41C-4A86-B234-53287DD7A9E6}">
      <dgm:prSet/>
      <dgm:spPr/>
      <dgm:t>
        <a:bodyPr/>
        <a:lstStyle/>
        <a:p>
          <a:endParaRPr lang="zh-CN" altLang="en-US"/>
        </a:p>
      </dgm:t>
    </dgm:pt>
    <dgm:pt modelId="{1530BA2D-381F-4CC0-BCA2-CAB48EFAAEE6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CN" altLang="en-US" sz="1800" dirty="0">
              <a:latin typeface="+mn-lt"/>
              <a:ea typeface="+mn-ea"/>
              <a:cs typeface="+mn-ea"/>
              <a:sym typeface="+mn-lt"/>
            </a:rPr>
            <a:t>电子期刊</a:t>
          </a:r>
        </a:p>
      </dgm:t>
    </dgm:pt>
    <dgm:pt modelId="{0117E43A-0C11-4420-B4BE-C82C17FA41C2}" type="parTrans" cxnId="{B425D2BE-A6E8-4AD7-B018-C91CD44D02B3}">
      <dgm:prSet/>
      <dgm:spPr/>
      <dgm:t>
        <a:bodyPr/>
        <a:lstStyle/>
        <a:p>
          <a:endParaRPr lang="zh-CN" altLang="en-US"/>
        </a:p>
      </dgm:t>
    </dgm:pt>
    <dgm:pt modelId="{C1C2113D-3F8C-4BD1-A754-6C67BF6AF8F6}" type="sibTrans" cxnId="{B425D2BE-A6E8-4AD7-B018-C91CD44D02B3}">
      <dgm:prSet/>
      <dgm:spPr/>
      <dgm:t>
        <a:bodyPr/>
        <a:lstStyle/>
        <a:p>
          <a:endParaRPr lang="zh-CN" altLang="en-US"/>
        </a:p>
      </dgm:t>
    </dgm:pt>
    <dgm:pt modelId="{CA453C9B-38C0-4404-AF4D-4CB0BF0CAEB1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45720" tIns="34290" rIns="45720" bIns="3429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微软雅黑"/>
              <a:cs typeface="微软雅黑"/>
              <a:sym typeface="+mn-lt"/>
            </a:rPr>
            <a:t>论文收录应用证明</a:t>
          </a:r>
        </a:p>
      </dgm:t>
    </dgm:pt>
    <dgm:pt modelId="{86FF06D7-935F-481D-8F72-2A3BB7E55E68}" type="parTrans" cxnId="{33B4195F-64C3-405F-A3A3-EF6D66D7970B}">
      <dgm:prSet/>
      <dgm:spPr/>
      <dgm:t>
        <a:bodyPr/>
        <a:lstStyle/>
        <a:p>
          <a:endParaRPr lang="zh-CN" altLang="en-US"/>
        </a:p>
      </dgm:t>
    </dgm:pt>
    <dgm:pt modelId="{9F9E64C4-8D4B-4FA5-A7CD-DA22F64A8FEC}" type="sibTrans" cxnId="{33B4195F-64C3-405F-A3A3-EF6D66D7970B}">
      <dgm:prSet/>
      <dgm:spPr/>
      <dgm:t>
        <a:bodyPr/>
        <a:lstStyle/>
        <a:p>
          <a:endParaRPr lang="zh-CN" altLang="en-US"/>
        </a:p>
      </dgm:t>
    </dgm:pt>
    <dgm:pt modelId="{3A920CCF-FF77-48CE-A70D-EDE69AF7F66F}" type="pres">
      <dgm:prSet presAssocID="{C1782185-7A47-4CB8-B099-C33BA2605708}" presName="theList" presStyleCnt="0">
        <dgm:presLayoutVars>
          <dgm:dir/>
          <dgm:animLvl val="lvl"/>
          <dgm:resizeHandles val="exact"/>
        </dgm:presLayoutVars>
      </dgm:prSet>
      <dgm:spPr/>
    </dgm:pt>
    <dgm:pt modelId="{C579BF8B-B1C7-44E9-A5D2-D840F03D640A}" type="pres">
      <dgm:prSet presAssocID="{F16B95A6-348F-4E9B-B3E7-BA2BB0760E71}" presName="compNode" presStyleCnt="0"/>
      <dgm:spPr/>
    </dgm:pt>
    <dgm:pt modelId="{3A50F4EE-CB65-4411-9568-288C0D83CA69}" type="pres">
      <dgm:prSet presAssocID="{F16B95A6-348F-4E9B-B3E7-BA2BB0760E71}" presName="aNode" presStyleLbl="bgShp" presStyleIdx="0" presStyleCnt="5" custLinFactNeighborX="1450" custLinFactNeighborY="261"/>
      <dgm:spPr/>
    </dgm:pt>
    <dgm:pt modelId="{068926D9-CB76-4D89-B906-2B10542A33E2}" type="pres">
      <dgm:prSet presAssocID="{F16B95A6-348F-4E9B-B3E7-BA2BB0760E71}" presName="textNode" presStyleLbl="bgShp" presStyleIdx="0" presStyleCnt="5"/>
      <dgm:spPr/>
    </dgm:pt>
    <dgm:pt modelId="{724FC9AB-46C1-4A2D-B769-80D9A389ED51}" type="pres">
      <dgm:prSet presAssocID="{F16B95A6-348F-4E9B-B3E7-BA2BB0760E71}" presName="compChildNode" presStyleCnt="0"/>
      <dgm:spPr/>
    </dgm:pt>
    <dgm:pt modelId="{750EA2A8-FF50-4A13-871C-FA20ACEC2F09}" type="pres">
      <dgm:prSet presAssocID="{F16B95A6-348F-4E9B-B3E7-BA2BB0760E71}" presName="theInnerList" presStyleCnt="0"/>
      <dgm:spPr/>
    </dgm:pt>
    <dgm:pt modelId="{62E5EB39-5D64-4F31-A4FD-EA1272269026}" type="pres">
      <dgm:prSet presAssocID="{5E50C8AA-D34D-4D81-B479-158EBBDEF00D}" presName="childNode" presStyleLbl="node1" presStyleIdx="0" presStyleCnt="18" custLinFactNeighborX="-604" custLinFactNeighborY="60">
        <dgm:presLayoutVars>
          <dgm:bulletEnabled val="1"/>
        </dgm:presLayoutVars>
      </dgm:prSet>
      <dgm:spPr/>
    </dgm:pt>
    <dgm:pt modelId="{6685DB39-75AD-4D05-99F4-B18354152698}" type="pres">
      <dgm:prSet presAssocID="{5E50C8AA-D34D-4D81-B479-158EBBDEF00D}" presName="aSpace2" presStyleCnt="0"/>
      <dgm:spPr/>
    </dgm:pt>
    <dgm:pt modelId="{660E7707-40A8-4E02-A707-90B870C31CDF}" type="pres">
      <dgm:prSet presAssocID="{737D0CA3-002B-47DB-A158-B2505FE26066}" presName="childNode" presStyleLbl="node1" presStyleIdx="1" presStyleCnt="18">
        <dgm:presLayoutVars>
          <dgm:bulletEnabled val="1"/>
        </dgm:presLayoutVars>
      </dgm:prSet>
      <dgm:spPr/>
    </dgm:pt>
    <dgm:pt modelId="{8D5E2E6E-8742-4D47-A7FB-7B5D28269AE6}" type="pres">
      <dgm:prSet presAssocID="{737D0CA3-002B-47DB-A158-B2505FE26066}" presName="aSpace2" presStyleCnt="0"/>
      <dgm:spPr/>
    </dgm:pt>
    <dgm:pt modelId="{35BBF668-755D-4874-93A0-F67DE6DB896E}" type="pres">
      <dgm:prSet presAssocID="{F225CCA6-BB06-4E8A-8310-D3932F76115C}" presName="childNode" presStyleLbl="node1" presStyleIdx="2" presStyleCnt="18">
        <dgm:presLayoutVars>
          <dgm:bulletEnabled val="1"/>
        </dgm:presLayoutVars>
      </dgm:prSet>
      <dgm:spPr/>
    </dgm:pt>
    <dgm:pt modelId="{E8429CDD-918F-434E-9667-EF434780D7E8}" type="pres">
      <dgm:prSet presAssocID="{F225CCA6-BB06-4E8A-8310-D3932F76115C}" presName="aSpace2" presStyleCnt="0"/>
      <dgm:spPr/>
    </dgm:pt>
    <dgm:pt modelId="{55260521-6991-4736-810C-944724DB3CF8}" type="pres">
      <dgm:prSet presAssocID="{FA3BD7D3-1A4C-46A2-B6E6-0A0E5C82D79C}" presName="childNode" presStyleLbl="node1" presStyleIdx="3" presStyleCnt="18">
        <dgm:presLayoutVars>
          <dgm:bulletEnabled val="1"/>
        </dgm:presLayoutVars>
      </dgm:prSet>
      <dgm:spPr/>
    </dgm:pt>
    <dgm:pt modelId="{730E724F-A0EF-453C-9614-2668AE4BC1D7}" type="pres">
      <dgm:prSet presAssocID="{FA3BD7D3-1A4C-46A2-B6E6-0A0E5C82D79C}" presName="aSpace2" presStyleCnt="0"/>
      <dgm:spPr/>
    </dgm:pt>
    <dgm:pt modelId="{788216F9-7FCB-47BB-BF6F-ED8C24530A44}" type="pres">
      <dgm:prSet presAssocID="{1530BA2D-381F-4CC0-BCA2-CAB48EFAAEE6}" presName="childNode" presStyleLbl="node1" presStyleIdx="4" presStyleCnt="18">
        <dgm:presLayoutVars>
          <dgm:bulletEnabled val="1"/>
        </dgm:presLayoutVars>
      </dgm:prSet>
      <dgm:spPr/>
    </dgm:pt>
    <dgm:pt modelId="{47ADF9AA-FD43-4E70-A8D2-D5FA548C8368}" type="pres">
      <dgm:prSet presAssocID="{F16B95A6-348F-4E9B-B3E7-BA2BB0760E71}" presName="aSpace" presStyleCnt="0"/>
      <dgm:spPr/>
    </dgm:pt>
    <dgm:pt modelId="{1EC31844-671A-465A-8CA2-4AF1BDBF10FA}" type="pres">
      <dgm:prSet presAssocID="{CCBB3AD9-EEF2-48B2-82BC-8F8CC80C6F44}" presName="compNode" presStyleCnt="0"/>
      <dgm:spPr/>
    </dgm:pt>
    <dgm:pt modelId="{48F5DC81-F76F-4181-8482-FCC8B62B3DB6}" type="pres">
      <dgm:prSet presAssocID="{CCBB3AD9-EEF2-48B2-82BC-8F8CC80C6F44}" presName="aNode" presStyleLbl="bgShp" presStyleIdx="1" presStyleCnt="5"/>
      <dgm:spPr/>
    </dgm:pt>
    <dgm:pt modelId="{24812C03-437A-4F05-97F7-6B711F94A82D}" type="pres">
      <dgm:prSet presAssocID="{CCBB3AD9-EEF2-48B2-82BC-8F8CC80C6F44}" presName="textNode" presStyleLbl="bgShp" presStyleIdx="1" presStyleCnt="5"/>
      <dgm:spPr/>
    </dgm:pt>
    <dgm:pt modelId="{62039245-7131-4550-8A83-B5862E36C109}" type="pres">
      <dgm:prSet presAssocID="{CCBB3AD9-EEF2-48B2-82BC-8F8CC80C6F44}" presName="compChildNode" presStyleCnt="0"/>
      <dgm:spPr/>
    </dgm:pt>
    <dgm:pt modelId="{424755AF-D1C1-4D86-8868-8178F38F8E5D}" type="pres">
      <dgm:prSet presAssocID="{CCBB3AD9-EEF2-48B2-82BC-8F8CC80C6F44}" presName="theInnerList" presStyleCnt="0"/>
      <dgm:spPr/>
    </dgm:pt>
    <dgm:pt modelId="{9BCFAFD9-3CD0-4290-A672-E309AD54C7CA}" type="pres">
      <dgm:prSet presAssocID="{CA453C9B-38C0-4404-AF4D-4CB0BF0CAEB1}" presName="childNode" presStyleLbl="node1" presStyleIdx="5" presStyleCnt="18">
        <dgm:presLayoutVars>
          <dgm:bulletEnabled val="1"/>
        </dgm:presLayoutVars>
      </dgm:prSet>
      <dgm:spPr>
        <a:xfrm>
          <a:off x="2425384" y="1272046"/>
          <a:ext cx="1647330" cy="1373797"/>
        </a:xfrm>
        <a:prstGeom prst="roundRect">
          <a:avLst>
            <a:gd name="adj" fmla="val 10000"/>
          </a:avLst>
        </a:prstGeom>
      </dgm:spPr>
    </dgm:pt>
    <dgm:pt modelId="{E9B4E4E7-A00D-43A8-BCB3-ABDD0B6EE90F}" type="pres">
      <dgm:prSet presAssocID="{CA453C9B-38C0-4404-AF4D-4CB0BF0CAEB1}" presName="aSpace2" presStyleCnt="0"/>
      <dgm:spPr/>
    </dgm:pt>
    <dgm:pt modelId="{71D36331-1024-4D6B-94C4-D461C4E1DB79}" type="pres">
      <dgm:prSet presAssocID="{695E4DBD-F5AF-474F-BA91-BBC4DA903C66}" presName="childNode" presStyleLbl="node1" presStyleIdx="6" presStyleCnt="18" custScaleX="110650" custScaleY="85174" custLinFactNeighborX="1188" custLinFactNeighborY="-7397">
        <dgm:presLayoutVars>
          <dgm:bulletEnabled val="1"/>
        </dgm:presLayoutVars>
      </dgm:prSet>
      <dgm:spPr/>
    </dgm:pt>
    <dgm:pt modelId="{76C46EA9-7326-46FF-85B5-061432FDBCAB}" type="pres">
      <dgm:prSet presAssocID="{CCBB3AD9-EEF2-48B2-82BC-8F8CC80C6F44}" presName="aSpace" presStyleCnt="0"/>
      <dgm:spPr/>
    </dgm:pt>
    <dgm:pt modelId="{80B45D15-060F-44D6-8A9D-4C62B0E3A1D4}" type="pres">
      <dgm:prSet presAssocID="{15755DC2-DA72-4051-8B54-8BDE18186A4B}" presName="compNode" presStyleCnt="0"/>
      <dgm:spPr/>
    </dgm:pt>
    <dgm:pt modelId="{F02C924B-164C-4F7F-834F-98F24D9254B7}" type="pres">
      <dgm:prSet presAssocID="{15755DC2-DA72-4051-8B54-8BDE18186A4B}" presName="aNode" presStyleLbl="bgShp" presStyleIdx="2" presStyleCnt="5"/>
      <dgm:spPr/>
    </dgm:pt>
    <dgm:pt modelId="{2B3B34B0-5279-479C-A974-980763369AF2}" type="pres">
      <dgm:prSet presAssocID="{15755DC2-DA72-4051-8B54-8BDE18186A4B}" presName="textNode" presStyleLbl="bgShp" presStyleIdx="2" presStyleCnt="5"/>
      <dgm:spPr/>
    </dgm:pt>
    <dgm:pt modelId="{477B025B-D0BD-4A74-8AA5-C8A3E7F9BCC9}" type="pres">
      <dgm:prSet presAssocID="{15755DC2-DA72-4051-8B54-8BDE18186A4B}" presName="compChildNode" presStyleCnt="0"/>
      <dgm:spPr/>
    </dgm:pt>
    <dgm:pt modelId="{6BE1BBBF-0D2B-4240-8DE4-3F2DF78563F0}" type="pres">
      <dgm:prSet presAssocID="{15755DC2-DA72-4051-8B54-8BDE18186A4B}" presName="theInnerList" presStyleCnt="0"/>
      <dgm:spPr/>
    </dgm:pt>
    <dgm:pt modelId="{A3EFA28E-6851-4DA8-8A4E-3A0B740C6ED6}" type="pres">
      <dgm:prSet presAssocID="{D5351BC5-90AB-4683-A3AD-F0E100AC478F}" presName="childNode" presStyleLbl="node1" presStyleIdx="7" presStyleCnt="18" custScaleX="110650" custScaleY="89167">
        <dgm:presLayoutVars>
          <dgm:bulletEnabled val="1"/>
        </dgm:presLayoutVars>
      </dgm:prSet>
      <dgm:spPr/>
    </dgm:pt>
    <dgm:pt modelId="{66125A39-5FBB-4BE5-9E81-3CFDEACA12D7}" type="pres">
      <dgm:prSet presAssocID="{D5351BC5-90AB-4683-A3AD-F0E100AC478F}" presName="aSpace2" presStyleCnt="0"/>
      <dgm:spPr/>
    </dgm:pt>
    <dgm:pt modelId="{26385E9E-547C-4925-86E4-78262412833B}" type="pres">
      <dgm:prSet presAssocID="{07168185-F322-4506-B515-B9E4F8060EC7}" presName="childNode" presStyleLbl="node1" presStyleIdx="8" presStyleCnt="18" custScaleX="110650" custScaleY="85047">
        <dgm:presLayoutVars>
          <dgm:bulletEnabled val="1"/>
        </dgm:presLayoutVars>
      </dgm:prSet>
      <dgm:spPr/>
    </dgm:pt>
    <dgm:pt modelId="{60ED24C6-737E-409E-9EF0-331C02A84AE4}" type="pres">
      <dgm:prSet presAssocID="{07168185-F322-4506-B515-B9E4F8060EC7}" presName="aSpace2" presStyleCnt="0"/>
      <dgm:spPr/>
    </dgm:pt>
    <dgm:pt modelId="{31582250-6549-4FD4-ADE8-892B4710C862}" type="pres">
      <dgm:prSet presAssocID="{A5F10F56-0E6B-4448-AB82-80C37F9E0671}" presName="childNode" presStyleLbl="node1" presStyleIdx="9" presStyleCnt="18" custScaleX="110650" custScaleY="79259">
        <dgm:presLayoutVars>
          <dgm:bulletEnabled val="1"/>
        </dgm:presLayoutVars>
      </dgm:prSet>
      <dgm:spPr/>
    </dgm:pt>
    <dgm:pt modelId="{36123A8E-100F-4896-9369-360B0E48DAFC}" type="pres">
      <dgm:prSet presAssocID="{A5F10F56-0E6B-4448-AB82-80C37F9E0671}" presName="aSpace2" presStyleCnt="0"/>
      <dgm:spPr/>
    </dgm:pt>
    <dgm:pt modelId="{0CDF3611-6D36-4309-A4CC-44557FB6DBD6}" type="pres">
      <dgm:prSet presAssocID="{1E57BC92-7213-4B4B-ADC5-00CF39243DF2}" presName="childNode" presStyleLbl="node1" presStyleIdx="10" presStyleCnt="18">
        <dgm:presLayoutVars>
          <dgm:bulletEnabled val="1"/>
        </dgm:presLayoutVars>
      </dgm:prSet>
      <dgm:spPr/>
    </dgm:pt>
    <dgm:pt modelId="{E4D910ED-6F6E-4A13-8F62-61D8BFB78885}" type="pres">
      <dgm:prSet presAssocID="{15755DC2-DA72-4051-8B54-8BDE18186A4B}" presName="aSpace" presStyleCnt="0"/>
      <dgm:spPr/>
    </dgm:pt>
    <dgm:pt modelId="{93D037D9-0B74-4A1C-8ABA-F312FFE7ED4B}" type="pres">
      <dgm:prSet presAssocID="{FDE6175F-BCDB-4CEA-8F0D-6FCA670B73B6}" presName="compNode" presStyleCnt="0"/>
      <dgm:spPr/>
    </dgm:pt>
    <dgm:pt modelId="{71DC7924-EC29-403F-B980-3E2D89DC4103}" type="pres">
      <dgm:prSet presAssocID="{FDE6175F-BCDB-4CEA-8F0D-6FCA670B73B6}" presName="aNode" presStyleLbl="bgShp" presStyleIdx="3" presStyleCnt="5"/>
      <dgm:spPr/>
    </dgm:pt>
    <dgm:pt modelId="{2E9055EC-9F02-4792-B771-D89F1A9139D1}" type="pres">
      <dgm:prSet presAssocID="{FDE6175F-BCDB-4CEA-8F0D-6FCA670B73B6}" presName="textNode" presStyleLbl="bgShp" presStyleIdx="3" presStyleCnt="5"/>
      <dgm:spPr/>
    </dgm:pt>
    <dgm:pt modelId="{DA280D55-CF06-4C3E-BE60-57248DC88CA6}" type="pres">
      <dgm:prSet presAssocID="{FDE6175F-BCDB-4CEA-8F0D-6FCA670B73B6}" presName="compChildNode" presStyleCnt="0"/>
      <dgm:spPr/>
    </dgm:pt>
    <dgm:pt modelId="{736B8661-C5DD-4CC9-A2B1-88F8458F7718}" type="pres">
      <dgm:prSet presAssocID="{FDE6175F-BCDB-4CEA-8F0D-6FCA670B73B6}" presName="theInnerList" presStyleCnt="0"/>
      <dgm:spPr/>
    </dgm:pt>
    <dgm:pt modelId="{3998A95F-4FCC-48AD-A97F-D206A8A5360B}" type="pres">
      <dgm:prSet presAssocID="{F7D8D5B6-CB5B-4DFD-9533-B2B70BB16DCF}" presName="childNode" presStyleLbl="node1" presStyleIdx="11" presStyleCnt="18" custLinFactNeighborY="915">
        <dgm:presLayoutVars>
          <dgm:bulletEnabled val="1"/>
        </dgm:presLayoutVars>
      </dgm:prSet>
      <dgm:spPr/>
    </dgm:pt>
    <dgm:pt modelId="{C94D32F5-4488-469D-9B13-52594C123D1E}" type="pres">
      <dgm:prSet presAssocID="{FDE6175F-BCDB-4CEA-8F0D-6FCA670B73B6}" presName="aSpace" presStyleCnt="0"/>
      <dgm:spPr/>
    </dgm:pt>
    <dgm:pt modelId="{D298923E-CC17-4D7B-A532-5753F5359D99}" type="pres">
      <dgm:prSet presAssocID="{878C12B6-0D8F-4D08-A969-642E11CA2272}" presName="compNode" presStyleCnt="0"/>
      <dgm:spPr/>
    </dgm:pt>
    <dgm:pt modelId="{DF0AB18A-1EEA-4ED0-A6FB-E121C862F9A2}" type="pres">
      <dgm:prSet presAssocID="{878C12B6-0D8F-4D08-A969-642E11CA2272}" presName="aNode" presStyleLbl="bgShp" presStyleIdx="4" presStyleCnt="5"/>
      <dgm:spPr/>
    </dgm:pt>
    <dgm:pt modelId="{60C95133-3E84-4899-96C8-39C267801BB2}" type="pres">
      <dgm:prSet presAssocID="{878C12B6-0D8F-4D08-A969-642E11CA2272}" presName="textNode" presStyleLbl="bgShp" presStyleIdx="4" presStyleCnt="5"/>
      <dgm:spPr/>
    </dgm:pt>
    <dgm:pt modelId="{32A0EEA4-7A2A-41B2-9640-C6FECC0B8F02}" type="pres">
      <dgm:prSet presAssocID="{878C12B6-0D8F-4D08-A969-642E11CA2272}" presName="compChildNode" presStyleCnt="0"/>
      <dgm:spPr/>
    </dgm:pt>
    <dgm:pt modelId="{29B0A792-DF9C-44DA-A23A-F1800281FBA3}" type="pres">
      <dgm:prSet presAssocID="{878C12B6-0D8F-4D08-A969-642E11CA2272}" presName="theInnerList" presStyleCnt="0"/>
      <dgm:spPr/>
    </dgm:pt>
    <dgm:pt modelId="{AD0A71B1-D1A6-4985-9C47-3496451D7B4E}" type="pres">
      <dgm:prSet presAssocID="{0617F3BB-1810-45B7-A189-FF90BD842C75}" presName="childNode" presStyleLbl="node1" presStyleIdx="12" presStyleCnt="18">
        <dgm:presLayoutVars>
          <dgm:bulletEnabled val="1"/>
        </dgm:presLayoutVars>
      </dgm:prSet>
      <dgm:spPr/>
    </dgm:pt>
    <dgm:pt modelId="{18BA36D4-7509-4463-8794-CA307326B5AE}" type="pres">
      <dgm:prSet presAssocID="{0617F3BB-1810-45B7-A189-FF90BD842C75}" presName="aSpace2" presStyleCnt="0"/>
      <dgm:spPr/>
    </dgm:pt>
    <dgm:pt modelId="{781C2202-C7C0-40D2-B8EC-959F0350BD01}" type="pres">
      <dgm:prSet presAssocID="{17B524A3-9BD4-4638-AE3A-C51290CEDF3C}" presName="childNode" presStyleLbl="node1" presStyleIdx="13" presStyleCnt="18">
        <dgm:presLayoutVars>
          <dgm:bulletEnabled val="1"/>
        </dgm:presLayoutVars>
      </dgm:prSet>
      <dgm:spPr/>
    </dgm:pt>
    <dgm:pt modelId="{69B5896C-7C60-4C2B-B779-6A7C07EFD632}" type="pres">
      <dgm:prSet presAssocID="{17B524A3-9BD4-4638-AE3A-C51290CEDF3C}" presName="aSpace2" presStyleCnt="0"/>
      <dgm:spPr/>
    </dgm:pt>
    <dgm:pt modelId="{D1D94E8A-566C-4831-890C-91E1F74F09D3}" type="pres">
      <dgm:prSet presAssocID="{D9BAD7CF-3433-4C50-8984-6F706E610B7B}" presName="childNode" presStyleLbl="node1" presStyleIdx="14" presStyleCnt="18">
        <dgm:presLayoutVars>
          <dgm:bulletEnabled val="1"/>
        </dgm:presLayoutVars>
      </dgm:prSet>
      <dgm:spPr/>
    </dgm:pt>
    <dgm:pt modelId="{E4D5C89C-8EFF-46D3-910A-55C0D48D459B}" type="pres">
      <dgm:prSet presAssocID="{D9BAD7CF-3433-4C50-8984-6F706E610B7B}" presName="aSpace2" presStyleCnt="0"/>
      <dgm:spPr/>
    </dgm:pt>
    <dgm:pt modelId="{607B03D7-F65A-4C2A-946F-986539A21E16}" type="pres">
      <dgm:prSet presAssocID="{3F8F6525-2979-4786-A256-4B51F9FA4496}" presName="childNode" presStyleLbl="node1" presStyleIdx="15" presStyleCnt="18">
        <dgm:presLayoutVars>
          <dgm:bulletEnabled val="1"/>
        </dgm:presLayoutVars>
      </dgm:prSet>
      <dgm:spPr/>
    </dgm:pt>
    <dgm:pt modelId="{D0E98194-2BFE-4656-8087-6803CA89C166}" type="pres">
      <dgm:prSet presAssocID="{3F8F6525-2979-4786-A256-4B51F9FA4496}" presName="aSpace2" presStyleCnt="0"/>
      <dgm:spPr/>
    </dgm:pt>
    <dgm:pt modelId="{722813E0-5939-4E3D-B986-9DF1D8FFB6AC}" type="pres">
      <dgm:prSet presAssocID="{E4E67C68-7712-4466-8EE2-53B797FE15B7}" presName="childNode" presStyleLbl="node1" presStyleIdx="16" presStyleCnt="18">
        <dgm:presLayoutVars>
          <dgm:bulletEnabled val="1"/>
        </dgm:presLayoutVars>
      </dgm:prSet>
      <dgm:spPr/>
    </dgm:pt>
    <dgm:pt modelId="{D2214FAD-F2A8-48AB-A7ED-CD176D87C400}" type="pres">
      <dgm:prSet presAssocID="{E4E67C68-7712-4466-8EE2-53B797FE15B7}" presName="aSpace2" presStyleCnt="0"/>
      <dgm:spPr/>
    </dgm:pt>
    <dgm:pt modelId="{A77B2E5F-F8CF-4FC2-ACA2-B1BF25CDD618}" type="pres">
      <dgm:prSet presAssocID="{E031565A-6EF0-4795-B89E-EC0B9990A8AF}" presName="childNode" presStyleLbl="node1" presStyleIdx="17" presStyleCnt="18">
        <dgm:presLayoutVars>
          <dgm:bulletEnabled val="1"/>
        </dgm:presLayoutVars>
      </dgm:prSet>
      <dgm:spPr/>
    </dgm:pt>
  </dgm:ptLst>
  <dgm:cxnLst>
    <dgm:cxn modelId="{07D9D712-0A87-4F68-A845-7F507C152D60}" srcId="{15755DC2-DA72-4051-8B54-8BDE18186A4B}" destId="{1E57BC92-7213-4B4B-ADC5-00CF39243DF2}" srcOrd="3" destOrd="0" parTransId="{F856FDBA-FC4A-41C4-B92B-491D60985B3F}" sibTransId="{84030983-9C62-4441-88B0-990668D1CFC8}"/>
    <dgm:cxn modelId="{D1CD8913-A072-40F8-BC29-7844FF9AF383}" srcId="{15755DC2-DA72-4051-8B54-8BDE18186A4B}" destId="{A5F10F56-0E6B-4448-AB82-80C37F9E0671}" srcOrd="2" destOrd="0" parTransId="{EFC9F9CC-2BA2-482A-B4A3-BC9C887D669B}" sibTransId="{69E04DF3-E9DC-4A07-A4D2-632022D9F236}"/>
    <dgm:cxn modelId="{A25D9514-3641-45C5-B7E3-20DBEA826180}" type="presOf" srcId="{5E50C8AA-D34D-4D81-B479-158EBBDEF00D}" destId="{62E5EB39-5D64-4F31-A4FD-EA1272269026}" srcOrd="0" destOrd="0" presId="urn:microsoft.com/office/officeart/2005/8/layout/lProcess2"/>
    <dgm:cxn modelId="{8755FB15-A63F-4ED0-8E38-CDAB867BFD12}" type="presOf" srcId="{15755DC2-DA72-4051-8B54-8BDE18186A4B}" destId="{2B3B34B0-5279-479C-A974-980763369AF2}" srcOrd="1" destOrd="0" presId="urn:microsoft.com/office/officeart/2005/8/layout/lProcess2"/>
    <dgm:cxn modelId="{68C8981D-A00A-4318-8788-3951CF3EDBDA}" type="presOf" srcId="{D5351BC5-90AB-4683-A3AD-F0E100AC478F}" destId="{A3EFA28E-6851-4DA8-8A4E-3A0B740C6ED6}" srcOrd="0" destOrd="0" presId="urn:microsoft.com/office/officeart/2005/8/layout/lProcess2"/>
    <dgm:cxn modelId="{1556A81D-C96A-4E5A-853B-F1CC04B04F58}" srcId="{C1782185-7A47-4CB8-B099-C33BA2605708}" destId="{FDE6175F-BCDB-4CEA-8F0D-6FCA670B73B6}" srcOrd="3" destOrd="0" parTransId="{B7F936DB-459D-49D6-ACEC-9E561523EDD9}" sibTransId="{06DB938D-EFCB-4202-BE84-FC04E22F35D9}"/>
    <dgm:cxn modelId="{292FB523-AE0F-4F39-A8C8-96214BCC4623}" type="presOf" srcId="{F16B95A6-348F-4E9B-B3E7-BA2BB0760E71}" destId="{068926D9-CB76-4D89-B906-2B10542A33E2}" srcOrd="1" destOrd="0" presId="urn:microsoft.com/office/officeart/2005/8/layout/lProcess2"/>
    <dgm:cxn modelId="{6E267924-64E7-430B-B960-6CB606806A5B}" type="presOf" srcId="{878C12B6-0D8F-4D08-A969-642E11CA2272}" destId="{DF0AB18A-1EEA-4ED0-A6FB-E121C862F9A2}" srcOrd="0" destOrd="0" presId="urn:microsoft.com/office/officeart/2005/8/layout/lProcess2"/>
    <dgm:cxn modelId="{1CECFC2C-FD85-43C8-A1B2-CD350CAD0900}" type="presOf" srcId="{695E4DBD-F5AF-474F-BA91-BBC4DA903C66}" destId="{71D36331-1024-4D6B-94C4-D461C4E1DB79}" srcOrd="0" destOrd="0" presId="urn:microsoft.com/office/officeart/2005/8/layout/lProcess2"/>
    <dgm:cxn modelId="{DEBEDB35-A277-4773-A1AE-EAA37D526D8F}" type="presOf" srcId="{07168185-F322-4506-B515-B9E4F8060EC7}" destId="{26385E9E-547C-4925-86E4-78262412833B}" srcOrd="0" destOrd="0" presId="urn:microsoft.com/office/officeart/2005/8/layout/lProcess2"/>
    <dgm:cxn modelId="{AF7C5F5B-BC99-4552-89BF-D4E179E06649}" type="presOf" srcId="{737D0CA3-002B-47DB-A158-B2505FE26066}" destId="{660E7707-40A8-4E02-A707-90B870C31CDF}" srcOrd="0" destOrd="0" presId="urn:microsoft.com/office/officeart/2005/8/layout/lProcess2"/>
    <dgm:cxn modelId="{E871555C-7882-49E4-AD87-7F1B77899D42}" srcId="{F16B95A6-348F-4E9B-B3E7-BA2BB0760E71}" destId="{737D0CA3-002B-47DB-A158-B2505FE26066}" srcOrd="1" destOrd="0" parTransId="{08D437CE-029E-47F9-A1DE-918FC990D819}" sibTransId="{9B76A3B8-797F-4B55-AAC5-67C4DF3B9E40}"/>
    <dgm:cxn modelId="{9B79C15D-DD5A-4581-AB56-FBFF216E6F28}" type="presOf" srcId="{F16B95A6-348F-4E9B-B3E7-BA2BB0760E71}" destId="{3A50F4EE-CB65-4411-9568-288C0D83CA69}" srcOrd="0" destOrd="0" presId="urn:microsoft.com/office/officeart/2005/8/layout/lProcess2"/>
    <dgm:cxn modelId="{33B4195F-64C3-405F-A3A3-EF6D66D7970B}" srcId="{CCBB3AD9-EEF2-48B2-82BC-8F8CC80C6F44}" destId="{CA453C9B-38C0-4404-AF4D-4CB0BF0CAEB1}" srcOrd="0" destOrd="0" parTransId="{86FF06D7-935F-481D-8F72-2A3BB7E55E68}" sibTransId="{9F9E64C4-8D4B-4FA5-A7CD-DA22F64A8FEC}"/>
    <dgm:cxn modelId="{9BFE6B45-B7B4-4157-B44B-12F6D2297F47}" type="presOf" srcId="{CCBB3AD9-EEF2-48B2-82BC-8F8CC80C6F44}" destId="{24812C03-437A-4F05-97F7-6B711F94A82D}" srcOrd="1" destOrd="0" presId="urn:microsoft.com/office/officeart/2005/8/layout/lProcess2"/>
    <dgm:cxn modelId="{204DFF45-D567-41F9-93BF-E6F7181B9488}" srcId="{FDE6175F-BCDB-4CEA-8F0D-6FCA670B73B6}" destId="{F7D8D5B6-CB5B-4DFD-9533-B2B70BB16DCF}" srcOrd="0" destOrd="0" parTransId="{63510FD2-3298-4FB5-A31B-0EEE72FEB765}" sibTransId="{AAE8F097-ACC9-4595-9E55-7766BA02E6FC}"/>
    <dgm:cxn modelId="{76210F46-FC23-4A32-B610-119BA877EDA3}" srcId="{878C12B6-0D8F-4D08-A969-642E11CA2272}" destId="{0617F3BB-1810-45B7-A189-FF90BD842C75}" srcOrd="0" destOrd="0" parTransId="{D92A2B40-2640-40AC-9E84-0A8AB5C73424}" sibTransId="{5C58F6C1-A059-4941-949E-556F405C6ACC}"/>
    <dgm:cxn modelId="{D94AB366-0E09-41D7-9632-D26E38E98D1B}" type="presOf" srcId="{C1782185-7A47-4CB8-B099-C33BA2605708}" destId="{3A920CCF-FF77-48CE-A70D-EDE69AF7F66F}" srcOrd="0" destOrd="0" presId="urn:microsoft.com/office/officeart/2005/8/layout/lProcess2"/>
    <dgm:cxn modelId="{7BC1DA4A-87AF-477A-8E81-9EE86ED47135}" type="presOf" srcId="{FDE6175F-BCDB-4CEA-8F0D-6FCA670B73B6}" destId="{71DC7924-EC29-403F-B980-3E2D89DC4103}" srcOrd="0" destOrd="0" presId="urn:microsoft.com/office/officeart/2005/8/layout/lProcess2"/>
    <dgm:cxn modelId="{E0B34B6F-2B26-48DD-9A44-A4B5BC0EF8D6}" srcId="{878C12B6-0D8F-4D08-A969-642E11CA2272}" destId="{E4E67C68-7712-4466-8EE2-53B797FE15B7}" srcOrd="4" destOrd="0" parTransId="{DC0A34D9-731F-4986-BF87-ECC6AD17152A}" sibTransId="{BB59ADA1-D2A8-4BE3-9A2A-A6F6297FC585}"/>
    <dgm:cxn modelId="{03C84B4F-84F5-4E67-B975-75EEB22E40E8}" srcId="{C1782185-7A47-4CB8-B099-C33BA2605708}" destId="{878C12B6-0D8F-4D08-A969-642E11CA2272}" srcOrd="4" destOrd="0" parTransId="{ED6BE68F-622B-4C37-A459-B7B26460AACF}" sibTransId="{B9A63DD7-0B34-43D6-A537-F8FDD85DBEF1}"/>
    <dgm:cxn modelId="{766E1E70-ACA6-4DCB-8115-F949F2758646}" type="presOf" srcId="{D9BAD7CF-3433-4C50-8984-6F706E610B7B}" destId="{D1D94E8A-566C-4831-890C-91E1F74F09D3}" srcOrd="0" destOrd="0" presId="urn:microsoft.com/office/officeart/2005/8/layout/lProcess2"/>
    <dgm:cxn modelId="{71A27151-3F80-4D9A-8547-36CAF32C74AC}" type="presOf" srcId="{15755DC2-DA72-4051-8B54-8BDE18186A4B}" destId="{F02C924B-164C-4F7F-834F-98F24D9254B7}" srcOrd="0" destOrd="0" presId="urn:microsoft.com/office/officeart/2005/8/layout/lProcess2"/>
    <dgm:cxn modelId="{BD79C572-602E-4C7E-B373-1FB29FA32CCB}" srcId="{878C12B6-0D8F-4D08-A969-642E11CA2272}" destId="{E031565A-6EF0-4795-B89E-EC0B9990A8AF}" srcOrd="5" destOrd="0" parTransId="{8AFD8622-368C-4E24-9939-68A8A7B5F408}" sibTransId="{310F6E26-087B-4FC2-B5BE-3CF334817CF8}"/>
    <dgm:cxn modelId="{21474773-E530-4639-A82B-6CAA7BE87C04}" type="presOf" srcId="{FDE6175F-BCDB-4CEA-8F0D-6FCA670B73B6}" destId="{2E9055EC-9F02-4792-B771-D89F1A9139D1}" srcOrd="1" destOrd="0" presId="urn:microsoft.com/office/officeart/2005/8/layout/lProcess2"/>
    <dgm:cxn modelId="{DA0C1758-7D99-49D9-B096-8EB2E2057F03}" type="presOf" srcId="{E031565A-6EF0-4795-B89E-EC0B9990A8AF}" destId="{A77B2E5F-F8CF-4FC2-ACA2-B1BF25CDD618}" srcOrd="0" destOrd="0" presId="urn:microsoft.com/office/officeart/2005/8/layout/lProcess2"/>
    <dgm:cxn modelId="{93901E88-51EB-4C5A-9C82-9FFCF4F0D135}" srcId="{F16B95A6-348F-4E9B-B3E7-BA2BB0760E71}" destId="{F225CCA6-BB06-4E8A-8310-D3932F76115C}" srcOrd="2" destOrd="0" parTransId="{FC2207B6-98B1-49CE-A60A-E83293E1C7E7}" sibTransId="{D512003C-1A99-4800-AE42-92D5292A1446}"/>
    <dgm:cxn modelId="{215AF1A0-4300-456A-A70E-C3DF5189FBD1}" type="presOf" srcId="{E4E67C68-7712-4466-8EE2-53B797FE15B7}" destId="{722813E0-5939-4E3D-B986-9DF1D8FFB6AC}" srcOrd="0" destOrd="0" presId="urn:microsoft.com/office/officeart/2005/8/layout/lProcess2"/>
    <dgm:cxn modelId="{3AF0F1A0-4B04-4BB8-90BC-F93343441E41}" type="presOf" srcId="{1E57BC92-7213-4B4B-ADC5-00CF39243DF2}" destId="{0CDF3611-6D36-4309-A4CC-44557FB6DBD6}" srcOrd="0" destOrd="0" presId="urn:microsoft.com/office/officeart/2005/8/layout/lProcess2"/>
    <dgm:cxn modelId="{E71A13A1-34AB-4F0C-9D67-5C094F391795}" type="presOf" srcId="{F225CCA6-BB06-4E8A-8310-D3932F76115C}" destId="{35BBF668-755D-4874-93A0-F67DE6DB896E}" srcOrd="0" destOrd="0" presId="urn:microsoft.com/office/officeart/2005/8/layout/lProcess2"/>
    <dgm:cxn modelId="{1875B8A2-CDF0-4AF7-8ADE-75531DBEC6DC}" srcId="{CCBB3AD9-EEF2-48B2-82BC-8F8CC80C6F44}" destId="{695E4DBD-F5AF-474F-BA91-BBC4DA903C66}" srcOrd="1" destOrd="0" parTransId="{578C9615-3D63-46CF-AEBA-268E0403D5B6}" sibTransId="{BDD1F989-AF61-4A34-8D83-BE721F359E60}"/>
    <dgm:cxn modelId="{DDFDBCA9-D18A-4738-BD72-4015AD4940A3}" type="presOf" srcId="{17B524A3-9BD4-4638-AE3A-C51290CEDF3C}" destId="{781C2202-C7C0-40D2-B8EC-959F0350BD01}" srcOrd="0" destOrd="0" presId="urn:microsoft.com/office/officeart/2005/8/layout/lProcess2"/>
    <dgm:cxn modelId="{EB7A7CAC-70FD-4F25-A444-E0C43E37AAA2}" srcId="{15755DC2-DA72-4051-8B54-8BDE18186A4B}" destId="{07168185-F322-4506-B515-B9E4F8060EC7}" srcOrd="1" destOrd="0" parTransId="{DF8E323D-D769-4238-AC06-44CA4B50DC6E}" sibTransId="{72BD529C-62E6-4B37-9762-597884BBB46A}"/>
    <dgm:cxn modelId="{62F633AE-F880-4122-97A7-B4C4876052A8}" srcId="{878C12B6-0D8F-4D08-A969-642E11CA2272}" destId="{D9BAD7CF-3433-4C50-8984-6F706E610B7B}" srcOrd="2" destOrd="0" parTransId="{92E2D459-0A77-4F93-808D-2ACF09BD56F2}" sibTransId="{BB5BD276-3CA1-48C6-AE69-C1E386FCFA7C}"/>
    <dgm:cxn modelId="{1B8E79B2-5DE5-40DF-B67C-CB27CC90E477}" type="presOf" srcId="{CA453C9B-38C0-4404-AF4D-4CB0BF0CAEB1}" destId="{9BCFAFD9-3CD0-4290-A672-E309AD54C7CA}" srcOrd="0" destOrd="0" presId="urn:microsoft.com/office/officeart/2005/8/layout/lProcess2"/>
    <dgm:cxn modelId="{099E9CBD-B41C-4A86-B234-53287DD7A9E6}" srcId="{F16B95A6-348F-4E9B-B3E7-BA2BB0760E71}" destId="{FA3BD7D3-1A4C-46A2-B6E6-0A0E5C82D79C}" srcOrd="3" destOrd="0" parTransId="{EFA65FF4-A505-4DC4-9F60-5678725B1B14}" sibTransId="{F29B70F4-0E1F-49CD-871A-C4507206009F}"/>
    <dgm:cxn modelId="{F9D3D1BD-6226-4DF9-936E-2B5234BDFEB5}" type="presOf" srcId="{3F8F6525-2979-4786-A256-4B51F9FA4496}" destId="{607B03D7-F65A-4C2A-946F-986539A21E16}" srcOrd="0" destOrd="0" presId="urn:microsoft.com/office/officeart/2005/8/layout/lProcess2"/>
    <dgm:cxn modelId="{DAF0B1BE-C56B-46A4-8613-C39BC6F7F5F1}" type="presOf" srcId="{1530BA2D-381F-4CC0-BCA2-CAB48EFAAEE6}" destId="{788216F9-7FCB-47BB-BF6F-ED8C24530A44}" srcOrd="0" destOrd="0" presId="urn:microsoft.com/office/officeart/2005/8/layout/lProcess2"/>
    <dgm:cxn modelId="{B425D2BE-A6E8-4AD7-B018-C91CD44D02B3}" srcId="{F16B95A6-348F-4E9B-B3E7-BA2BB0760E71}" destId="{1530BA2D-381F-4CC0-BCA2-CAB48EFAAEE6}" srcOrd="4" destOrd="0" parTransId="{0117E43A-0C11-4420-B4BE-C82C17FA41C2}" sibTransId="{C1C2113D-3F8C-4BD1-A754-6C67BF6AF8F6}"/>
    <dgm:cxn modelId="{AFB2F3C8-56CD-42E6-8040-2FB70CD01681}" type="presOf" srcId="{878C12B6-0D8F-4D08-A969-642E11CA2272}" destId="{60C95133-3E84-4899-96C8-39C267801BB2}" srcOrd="1" destOrd="0" presId="urn:microsoft.com/office/officeart/2005/8/layout/lProcess2"/>
    <dgm:cxn modelId="{636C5ACD-3124-45AC-8F50-D747718AAB08}" type="presOf" srcId="{0617F3BB-1810-45B7-A189-FF90BD842C75}" destId="{AD0A71B1-D1A6-4985-9C47-3496451D7B4E}" srcOrd="0" destOrd="0" presId="urn:microsoft.com/office/officeart/2005/8/layout/lProcess2"/>
    <dgm:cxn modelId="{78835AD7-78E0-4B7C-9D32-76D2C65DD25E}" type="presOf" srcId="{A5F10F56-0E6B-4448-AB82-80C37F9E0671}" destId="{31582250-6549-4FD4-ADE8-892B4710C862}" srcOrd="0" destOrd="0" presId="urn:microsoft.com/office/officeart/2005/8/layout/lProcess2"/>
    <dgm:cxn modelId="{C6EA89D7-B541-40FE-879C-DFB7F23E4761}" srcId="{878C12B6-0D8F-4D08-A969-642E11CA2272}" destId="{3F8F6525-2979-4786-A256-4B51F9FA4496}" srcOrd="3" destOrd="0" parTransId="{CB869057-EE67-49D6-B711-C2B695210AEF}" sibTransId="{EE0186E6-C7E3-4B6F-A610-A502A92D1692}"/>
    <dgm:cxn modelId="{954F63DC-A0C7-46D3-9C7B-56A1CF1B7AFE}" srcId="{15755DC2-DA72-4051-8B54-8BDE18186A4B}" destId="{D5351BC5-90AB-4683-A3AD-F0E100AC478F}" srcOrd="0" destOrd="0" parTransId="{652602D6-77C8-492A-874F-4181D0AD7EC7}" sibTransId="{70B7B13B-D8D2-45C2-B0C0-EFC0FBAAA789}"/>
    <dgm:cxn modelId="{56726ADF-04B0-4A18-AE39-50F917D72128}" srcId="{F16B95A6-348F-4E9B-B3E7-BA2BB0760E71}" destId="{5E50C8AA-D34D-4D81-B479-158EBBDEF00D}" srcOrd="0" destOrd="0" parTransId="{2389AA1D-0ABA-4DD9-AE54-844530892DC1}" sibTransId="{264DCE11-CA42-4D21-9951-B407D03EDB99}"/>
    <dgm:cxn modelId="{F2E1B2E4-CEBC-4698-94FA-911886D6530B}" srcId="{C1782185-7A47-4CB8-B099-C33BA2605708}" destId="{F16B95A6-348F-4E9B-B3E7-BA2BB0760E71}" srcOrd="0" destOrd="0" parTransId="{B91E7B69-4E61-4C69-AAFB-22004E9299E3}" sibTransId="{EDCA4A99-FC39-49D8-AA14-E6BF4F307144}"/>
    <dgm:cxn modelId="{9D7EEDE6-7B33-40FA-96E3-6444E4175F16}" type="presOf" srcId="{F7D8D5B6-CB5B-4DFD-9533-B2B70BB16DCF}" destId="{3998A95F-4FCC-48AD-A97F-D206A8A5360B}" srcOrd="0" destOrd="0" presId="urn:microsoft.com/office/officeart/2005/8/layout/lProcess2"/>
    <dgm:cxn modelId="{E1B0FBEB-891D-43A3-83CF-4EA3601BEBD1}" type="presOf" srcId="{CCBB3AD9-EEF2-48B2-82BC-8F8CC80C6F44}" destId="{48F5DC81-F76F-4181-8482-FCC8B62B3DB6}" srcOrd="0" destOrd="0" presId="urn:microsoft.com/office/officeart/2005/8/layout/lProcess2"/>
    <dgm:cxn modelId="{2CF3EAED-0616-4F4D-B36F-9F1D2A568C0F}" type="presOf" srcId="{FA3BD7D3-1A4C-46A2-B6E6-0A0E5C82D79C}" destId="{55260521-6991-4736-810C-944724DB3CF8}" srcOrd="0" destOrd="0" presId="urn:microsoft.com/office/officeart/2005/8/layout/lProcess2"/>
    <dgm:cxn modelId="{009707EF-EF2B-4101-8C57-027616B049CF}" srcId="{C1782185-7A47-4CB8-B099-C33BA2605708}" destId="{15755DC2-DA72-4051-8B54-8BDE18186A4B}" srcOrd="2" destOrd="0" parTransId="{60F94DA3-19B5-44E2-8035-0C5E9C5FB8C3}" sibTransId="{3362D2EF-0923-46FD-948C-D38A9077CAD3}"/>
    <dgm:cxn modelId="{059C80F6-C9D2-4B1B-A6A3-2709A801630E}" srcId="{878C12B6-0D8F-4D08-A969-642E11CA2272}" destId="{17B524A3-9BD4-4638-AE3A-C51290CEDF3C}" srcOrd="1" destOrd="0" parTransId="{EC14DD52-DD82-4660-A004-D26E89C5BBF5}" sibTransId="{47FE5521-C797-4ABE-82C6-F1D689D08D6F}"/>
    <dgm:cxn modelId="{9CD500FD-2F3F-43C2-886C-61595DE64537}" srcId="{C1782185-7A47-4CB8-B099-C33BA2605708}" destId="{CCBB3AD9-EEF2-48B2-82BC-8F8CC80C6F44}" srcOrd="1" destOrd="0" parTransId="{D5854A69-42B8-46A2-A447-4DEAB69FCCA1}" sibTransId="{D8AD7C02-BB62-41C9-9A55-2665021C373C}"/>
    <dgm:cxn modelId="{EF344F13-EC0F-4B8F-A26F-1B85F4F59DD1}" type="presParOf" srcId="{3A920CCF-FF77-48CE-A70D-EDE69AF7F66F}" destId="{C579BF8B-B1C7-44E9-A5D2-D840F03D640A}" srcOrd="0" destOrd="0" presId="urn:microsoft.com/office/officeart/2005/8/layout/lProcess2"/>
    <dgm:cxn modelId="{92138054-C6C1-4C06-90D7-31350C4C4419}" type="presParOf" srcId="{C579BF8B-B1C7-44E9-A5D2-D840F03D640A}" destId="{3A50F4EE-CB65-4411-9568-288C0D83CA69}" srcOrd="0" destOrd="0" presId="urn:microsoft.com/office/officeart/2005/8/layout/lProcess2"/>
    <dgm:cxn modelId="{5A860F78-BD41-4184-9FE8-8768CB7265ED}" type="presParOf" srcId="{C579BF8B-B1C7-44E9-A5D2-D840F03D640A}" destId="{068926D9-CB76-4D89-B906-2B10542A33E2}" srcOrd="1" destOrd="0" presId="urn:microsoft.com/office/officeart/2005/8/layout/lProcess2"/>
    <dgm:cxn modelId="{7C7E54B6-6E8A-4A41-9402-32B733BCD39B}" type="presParOf" srcId="{C579BF8B-B1C7-44E9-A5D2-D840F03D640A}" destId="{724FC9AB-46C1-4A2D-B769-80D9A389ED51}" srcOrd="2" destOrd="0" presId="urn:microsoft.com/office/officeart/2005/8/layout/lProcess2"/>
    <dgm:cxn modelId="{99117143-AB81-4C01-B85A-A4CFEFBBD5C7}" type="presParOf" srcId="{724FC9AB-46C1-4A2D-B769-80D9A389ED51}" destId="{750EA2A8-FF50-4A13-871C-FA20ACEC2F09}" srcOrd="0" destOrd="0" presId="urn:microsoft.com/office/officeart/2005/8/layout/lProcess2"/>
    <dgm:cxn modelId="{C0446191-BC83-4BEB-A2C7-F77307F8461D}" type="presParOf" srcId="{750EA2A8-FF50-4A13-871C-FA20ACEC2F09}" destId="{62E5EB39-5D64-4F31-A4FD-EA1272269026}" srcOrd="0" destOrd="0" presId="urn:microsoft.com/office/officeart/2005/8/layout/lProcess2"/>
    <dgm:cxn modelId="{3134AFD5-F574-437B-8339-81D6C6631F02}" type="presParOf" srcId="{750EA2A8-FF50-4A13-871C-FA20ACEC2F09}" destId="{6685DB39-75AD-4D05-99F4-B18354152698}" srcOrd="1" destOrd="0" presId="urn:microsoft.com/office/officeart/2005/8/layout/lProcess2"/>
    <dgm:cxn modelId="{46CDC7C2-85AA-4FFB-8DB9-8D17E537D9AF}" type="presParOf" srcId="{750EA2A8-FF50-4A13-871C-FA20ACEC2F09}" destId="{660E7707-40A8-4E02-A707-90B870C31CDF}" srcOrd="2" destOrd="0" presId="urn:microsoft.com/office/officeart/2005/8/layout/lProcess2"/>
    <dgm:cxn modelId="{34531004-6DC9-4345-B63D-9E069E19CEDE}" type="presParOf" srcId="{750EA2A8-FF50-4A13-871C-FA20ACEC2F09}" destId="{8D5E2E6E-8742-4D47-A7FB-7B5D28269AE6}" srcOrd="3" destOrd="0" presId="urn:microsoft.com/office/officeart/2005/8/layout/lProcess2"/>
    <dgm:cxn modelId="{908EC35D-9A4C-4864-A246-697EFB292EEC}" type="presParOf" srcId="{750EA2A8-FF50-4A13-871C-FA20ACEC2F09}" destId="{35BBF668-755D-4874-93A0-F67DE6DB896E}" srcOrd="4" destOrd="0" presId="urn:microsoft.com/office/officeart/2005/8/layout/lProcess2"/>
    <dgm:cxn modelId="{B7A977A1-9748-4846-8123-9D07F62D43EC}" type="presParOf" srcId="{750EA2A8-FF50-4A13-871C-FA20ACEC2F09}" destId="{E8429CDD-918F-434E-9667-EF434780D7E8}" srcOrd="5" destOrd="0" presId="urn:microsoft.com/office/officeart/2005/8/layout/lProcess2"/>
    <dgm:cxn modelId="{1F13AA6A-0883-4841-B0EA-3A7F8FA8A6EB}" type="presParOf" srcId="{750EA2A8-FF50-4A13-871C-FA20ACEC2F09}" destId="{55260521-6991-4736-810C-944724DB3CF8}" srcOrd="6" destOrd="0" presId="urn:microsoft.com/office/officeart/2005/8/layout/lProcess2"/>
    <dgm:cxn modelId="{34FF8155-794E-4A90-B160-8C04E00D499B}" type="presParOf" srcId="{750EA2A8-FF50-4A13-871C-FA20ACEC2F09}" destId="{730E724F-A0EF-453C-9614-2668AE4BC1D7}" srcOrd="7" destOrd="0" presId="urn:microsoft.com/office/officeart/2005/8/layout/lProcess2"/>
    <dgm:cxn modelId="{E21C3FC3-C54E-4B12-AFB6-10294623B455}" type="presParOf" srcId="{750EA2A8-FF50-4A13-871C-FA20ACEC2F09}" destId="{788216F9-7FCB-47BB-BF6F-ED8C24530A44}" srcOrd="8" destOrd="0" presId="urn:microsoft.com/office/officeart/2005/8/layout/lProcess2"/>
    <dgm:cxn modelId="{566CD914-9CDC-40FB-AA43-671EB9A6646E}" type="presParOf" srcId="{3A920CCF-FF77-48CE-A70D-EDE69AF7F66F}" destId="{47ADF9AA-FD43-4E70-A8D2-D5FA548C8368}" srcOrd="1" destOrd="0" presId="urn:microsoft.com/office/officeart/2005/8/layout/lProcess2"/>
    <dgm:cxn modelId="{302B1044-1407-44DD-AF7C-DC898EDCD40E}" type="presParOf" srcId="{3A920CCF-FF77-48CE-A70D-EDE69AF7F66F}" destId="{1EC31844-671A-465A-8CA2-4AF1BDBF10FA}" srcOrd="2" destOrd="0" presId="urn:microsoft.com/office/officeart/2005/8/layout/lProcess2"/>
    <dgm:cxn modelId="{9E7A6E28-BA4F-4E3D-87BE-56D293EB0B96}" type="presParOf" srcId="{1EC31844-671A-465A-8CA2-4AF1BDBF10FA}" destId="{48F5DC81-F76F-4181-8482-FCC8B62B3DB6}" srcOrd="0" destOrd="0" presId="urn:microsoft.com/office/officeart/2005/8/layout/lProcess2"/>
    <dgm:cxn modelId="{5CC13257-6420-4E72-B604-A6D361B8E0F1}" type="presParOf" srcId="{1EC31844-671A-465A-8CA2-4AF1BDBF10FA}" destId="{24812C03-437A-4F05-97F7-6B711F94A82D}" srcOrd="1" destOrd="0" presId="urn:microsoft.com/office/officeart/2005/8/layout/lProcess2"/>
    <dgm:cxn modelId="{2CA35B4E-F989-4382-BF2F-3FAAE7E2E84E}" type="presParOf" srcId="{1EC31844-671A-465A-8CA2-4AF1BDBF10FA}" destId="{62039245-7131-4550-8A83-B5862E36C109}" srcOrd="2" destOrd="0" presId="urn:microsoft.com/office/officeart/2005/8/layout/lProcess2"/>
    <dgm:cxn modelId="{A0631583-E914-463B-9C6B-AC09FA821CFB}" type="presParOf" srcId="{62039245-7131-4550-8A83-B5862E36C109}" destId="{424755AF-D1C1-4D86-8868-8178F38F8E5D}" srcOrd="0" destOrd="0" presId="urn:microsoft.com/office/officeart/2005/8/layout/lProcess2"/>
    <dgm:cxn modelId="{7C88204A-9C74-40A6-B2DC-E8ABF70FB451}" type="presParOf" srcId="{424755AF-D1C1-4D86-8868-8178F38F8E5D}" destId="{9BCFAFD9-3CD0-4290-A672-E309AD54C7CA}" srcOrd="0" destOrd="0" presId="urn:microsoft.com/office/officeart/2005/8/layout/lProcess2"/>
    <dgm:cxn modelId="{5BC4893D-81EA-4F81-9592-0E840A60F4A3}" type="presParOf" srcId="{424755AF-D1C1-4D86-8868-8178F38F8E5D}" destId="{E9B4E4E7-A00D-43A8-BCB3-ABDD0B6EE90F}" srcOrd="1" destOrd="0" presId="urn:microsoft.com/office/officeart/2005/8/layout/lProcess2"/>
    <dgm:cxn modelId="{4EFBE40F-CF47-4E46-80B5-6FB07B5EFD3B}" type="presParOf" srcId="{424755AF-D1C1-4D86-8868-8178F38F8E5D}" destId="{71D36331-1024-4D6B-94C4-D461C4E1DB79}" srcOrd="2" destOrd="0" presId="urn:microsoft.com/office/officeart/2005/8/layout/lProcess2"/>
    <dgm:cxn modelId="{7CC93E40-900D-445E-A081-EAECC9C0221F}" type="presParOf" srcId="{3A920CCF-FF77-48CE-A70D-EDE69AF7F66F}" destId="{76C46EA9-7326-46FF-85B5-061432FDBCAB}" srcOrd="3" destOrd="0" presId="urn:microsoft.com/office/officeart/2005/8/layout/lProcess2"/>
    <dgm:cxn modelId="{B6A74665-7208-4724-B863-8AEF5D5D472B}" type="presParOf" srcId="{3A920CCF-FF77-48CE-A70D-EDE69AF7F66F}" destId="{80B45D15-060F-44D6-8A9D-4C62B0E3A1D4}" srcOrd="4" destOrd="0" presId="urn:microsoft.com/office/officeart/2005/8/layout/lProcess2"/>
    <dgm:cxn modelId="{68C8F161-EDEA-4F41-A07F-E10D5EA883F1}" type="presParOf" srcId="{80B45D15-060F-44D6-8A9D-4C62B0E3A1D4}" destId="{F02C924B-164C-4F7F-834F-98F24D9254B7}" srcOrd="0" destOrd="0" presId="urn:microsoft.com/office/officeart/2005/8/layout/lProcess2"/>
    <dgm:cxn modelId="{AB51081D-D2CB-435D-A43A-25EBE03C30FC}" type="presParOf" srcId="{80B45D15-060F-44D6-8A9D-4C62B0E3A1D4}" destId="{2B3B34B0-5279-479C-A974-980763369AF2}" srcOrd="1" destOrd="0" presId="urn:microsoft.com/office/officeart/2005/8/layout/lProcess2"/>
    <dgm:cxn modelId="{0A80E978-3B4E-4545-9045-AC27F85CEE52}" type="presParOf" srcId="{80B45D15-060F-44D6-8A9D-4C62B0E3A1D4}" destId="{477B025B-D0BD-4A74-8AA5-C8A3E7F9BCC9}" srcOrd="2" destOrd="0" presId="urn:microsoft.com/office/officeart/2005/8/layout/lProcess2"/>
    <dgm:cxn modelId="{89211957-91DD-4375-B83B-570199CE74C4}" type="presParOf" srcId="{477B025B-D0BD-4A74-8AA5-C8A3E7F9BCC9}" destId="{6BE1BBBF-0D2B-4240-8DE4-3F2DF78563F0}" srcOrd="0" destOrd="0" presId="urn:microsoft.com/office/officeart/2005/8/layout/lProcess2"/>
    <dgm:cxn modelId="{A5A81074-AF3C-4D0B-8305-39F93C8EC256}" type="presParOf" srcId="{6BE1BBBF-0D2B-4240-8DE4-3F2DF78563F0}" destId="{A3EFA28E-6851-4DA8-8A4E-3A0B740C6ED6}" srcOrd="0" destOrd="0" presId="urn:microsoft.com/office/officeart/2005/8/layout/lProcess2"/>
    <dgm:cxn modelId="{88507F04-DA39-446B-8172-2E9433CD091D}" type="presParOf" srcId="{6BE1BBBF-0D2B-4240-8DE4-3F2DF78563F0}" destId="{66125A39-5FBB-4BE5-9E81-3CFDEACA12D7}" srcOrd="1" destOrd="0" presId="urn:microsoft.com/office/officeart/2005/8/layout/lProcess2"/>
    <dgm:cxn modelId="{C518C64C-863A-4AA8-B0E8-593CFEB86B72}" type="presParOf" srcId="{6BE1BBBF-0D2B-4240-8DE4-3F2DF78563F0}" destId="{26385E9E-547C-4925-86E4-78262412833B}" srcOrd="2" destOrd="0" presId="urn:microsoft.com/office/officeart/2005/8/layout/lProcess2"/>
    <dgm:cxn modelId="{F2055CB5-A467-418B-BF24-E505505F15BB}" type="presParOf" srcId="{6BE1BBBF-0D2B-4240-8DE4-3F2DF78563F0}" destId="{60ED24C6-737E-409E-9EF0-331C02A84AE4}" srcOrd="3" destOrd="0" presId="urn:microsoft.com/office/officeart/2005/8/layout/lProcess2"/>
    <dgm:cxn modelId="{A6BE91B9-B5CE-4586-B3B4-7D09B74DB485}" type="presParOf" srcId="{6BE1BBBF-0D2B-4240-8DE4-3F2DF78563F0}" destId="{31582250-6549-4FD4-ADE8-892B4710C862}" srcOrd="4" destOrd="0" presId="urn:microsoft.com/office/officeart/2005/8/layout/lProcess2"/>
    <dgm:cxn modelId="{4DAEA5EE-2449-45B0-AFCB-9011B7B89E5F}" type="presParOf" srcId="{6BE1BBBF-0D2B-4240-8DE4-3F2DF78563F0}" destId="{36123A8E-100F-4896-9369-360B0E48DAFC}" srcOrd="5" destOrd="0" presId="urn:microsoft.com/office/officeart/2005/8/layout/lProcess2"/>
    <dgm:cxn modelId="{4F0D517C-2CB1-41B0-BD7A-D1607BDA4EC3}" type="presParOf" srcId="{6BE1BBBF-0D2B-4240-8DE4-3F2DF78563F0}" destId="{0CDF3611-6D36-4309-A4CC-44557FB6DBD6}" srcOrd="6" destOrd="0" presId="urn:microsoft.com/office/officeart/2005/8/layout/lProcess2"/>
    <dgm:cxn modelId="{B64C3CD9-D9E3-4AA8-A9BA-53F661459517}" type="presParOf" srcId="{3A920CCF-FF77-48CE-A70D-EDE69AF7F66F}" destId="{E4D910ED-6F6E-4A13-8F62-61D8BFB78885}" srcOrd="5" destOrd="0" presId="urn:microsoft.com/office/officeart/2005/8/layout/lProcess2"/>
    <dgm:cxn modelId="{2AE6C216-E5BE-48DB-A647-881925CE6AF3}" type="presParOf" srcId="{3A920CCF-FF77-48CE-A70D-EDE69AF7F66F}" destId="{93D037D9-0B74-4A1C-8ABA-F312FFE7ED4B}" srcOrd="6" destOrd="0" presId="urn:microsoft.com/office/officeart/2005/8/layout/lProcess2"/>
    <dgm:cxn modelId="{E39392F4-E479-4594-ABA4-1F8D195E83B7}" type="presParOf" srcId="{93D037D9-0B74-4A1C-8ABA-F312FFE7ED4B}" destId="{71DC7924-EC29-403F-B980-3E2D89DC4103}" srcOrd="0" destOrd="0" presId="urn:microsoft.com/office/officeart/2005/8/layout/lProcess2"/>
    <dgm:cxn modelId="{02457ED0-40B9-4907-889C-063593F0EC42}" type="presParOf" srcId="{93D037D9-0B74-4A1C-8ABA-F312FFE7ED4B}" destId="{2E9055EC-9F02-4792-B771-D89F1A9139D1}" srcOrd="1" destOrd="0" presId="urn:microsoft.com/office/officeart/2005/8/layout/lProcess2"/>
    <dgm:cxn modelId="{DB0879B6-A498-4405-BB13-07CB895A2886}" type="presParOf" srcId="{93D037D9-0B74-4A1C-8ABA-F312FFE7ED4B}" destId="{DA280D55-CF06-4C3E-BE60-57248DC88CA6}" srcOrd="2" destOrd="0" presId="urn:microsoft.com/office/officeart/2005/8/layout/lProcess2"/>
    <dgm:cxn modelId="{CCDA42E9-B942-4582-848A-A5A3D91793E4}" type="presParOf" srcId="{DA280D55-CF06-4C3E-BE60-57248DC88CA6}" destId="{736B8661-C5DD-4CC9-A2B1-88F8458F7718}" srcOrd="0" destOrd="0" presId="urn:microsoft.com/office/officeart/2005/8/layout/lProcess2"/>
    <dgm:cxn modelId="{5CE6E539-172C-4F8B-AD36-42CCBAAEE65E}" type="presParOf" srcId="{736B8661-C5DD-4CC9-A2B1-88F8458F7718}" destId="{3998A95F-4FCC-48AD-A97F-D206A8A5360B}" srcOrd="0" destOrd="0" presId="urn:microsoft.com/office/officeart/2005/8/layout/lProcess2"/>
    <dgm:cxn modelId="{0A363349-BA6B-489F-A122-489D0E23B99A}" type="presParOf" srcId="{3A920CCF-FF77-48CE-A70D-EDE69AF7F66F}" destId="{C94D32F5-4488-469D-9B13-52594C123D1E}" srcOrd="7" destOrd="0" presId="urn:microsoft.com/office/officeart/2005/8/layout/lProcess2"/>
    <dgm:cxn modelId="{F9DCBB9F-DEF3-466E-814E-4792E1A23C2A}" type="presParOf" srcId="{3A920CCF-FF77-48CE-A70D-EDE69AF7F66F}" destId="{D298923E-CC17-4D7B-A532-5753F5359D99}" srcOrd="8" destOrd="0" presId="urn:microsoft.com/office/officeart/2005/8/layout/lProcess2"/>
    <dgm:cxn modelId="{3CCF4B2E-9E8C-4B3F-9EF4-A10A67209791}" type="presParOf" srcId="{D298923E-CC17-4D7B-A532-5753F5359D99}" destId="{DF0AB18A-1EEA-4ED0-A6FB-E121C862F9A2}" srcOrd="0" destOrd="0" presId="urn:microsoft.com/office/officeart/2005/8/layout/lProcess2"/>
    <dgm:cxn modelId="{932D101A-45DD-4325-929E-A5F195935393}" type="presParOf" srcId="{D298923E-CC17-4D7B-A532-5753F5359D99}" destId="{60C95133-3E84-4899-96C8-39C267801BB2}" srcOrd="1" destOrd="0" presId="urn:microsoft.com/office/officeart/2005/8/layout/lProcess2"/>
    <dgm:cxn modelId="{77DE01C8-5FA4-4EBB-8734-BE7170D0DF2F}" type="presParOf" srcId="{D298923E-CC17-4D7B-A532-5753F5359D99}" destId="{32A0EEA4-7A2A-41B2-9640-C6FECC0B8F02}" srcOrd="2" destOrd="0" presId="urn:microsoft.com/office/officeart/2005/8/layout/lProcess2"/>
    <dgm:cxn modelId="{89F1A4E4-0BAC-461A-B44C-D335FC66F27B}" type="presParOf" srcId="{32A0EEA4-7A2A-41B2-9640-C6FECC0B8F02}" destId="{29B0A792-DF9C-44DA-A23A-F1800281FBA3}" srcOrd="0" destOrd="0" presId="urn:microsoft.com/office/officeart/2005/8/layout/lProcess2"/>
    <dgm:cxn modelId="{78D771D2-5643-4BC7-9163-DED0F5C31CF0}" type="presParOf" srcId="{29B0A792-DF9C-44DA-A23A-F1800281FBA3}" destId="{AD0A71B1-D1A6-4985-9C47-3496451D7B4E}" srcOrd="0" destOrd="0" presId="urn:microsoft.com/office/officeart/2005/8/layout/lProcess2"/>
    <dgm:cxn modelId="{040A37DA-0F1A-47DE-8BE7-A99DE4275892}" type="presParOf" srcId="{29B0A792-DF9C-44DA-A23A-F1800281FBA3}" destId="{18BA36D4-7509-4463-8794-CA307326B5AE}" srcOrd="1" destOrd="0" presId="urn:microsoft.com/office/officeart/2005/8/layout/lProcess2"/>
    <dgm:cxn modelId="{F6F11C1A-39F8-4E28-B1B4-950BF86BEC12}" type="presParOf" srcId="{29B0A792-DF9C-44DA-A23A-F1800281FBA3}" destId="{781C2202-C7C0-40D2-B8EC-959F0350BD01}" srcOrd="2" destOrd="0" presId="urn:microsoft.com/office/officeart/2005/8/layout/lProcess2"/>
    <dgm:cxn modelId="{9226D8B1-9AB4-4702-98AC-526E6BC2FE3B}" type="presParOf" srcId="{29B0A792-DF9C-44DA-A23A-F1800281FBA3}" destId="{69B5896C-7C60-4C2B-B779-6A7C07EFD632}" srcOrd="3" destOrd="0" presId="urn:microsoft.com/office/officeart/2005/8/layout/lProcess2"/>
    <dgm:cxn modelId="{389EDD06-F344-4C79-BA43-6CCB0A701143}" type="presParOf" srcId="{29B0A792-DF9C-44DA-A23A-F1800281FBA3}" destId="{D1D94E8A-566C-4831-890C-91E1F74F09D3}" srcOrd="4" destOrd="0" presId="urn:microsoft.com/office/officeart/2005/8/layout/lProcess2"/>
    <dgm:cxn modelId="{189BB14B-80E9-434C-AA63-2CC3A871530B}" type="presParOf" srcId="{29B0A792-DF9C-44DA-A23A-F1800281FBA3}" destId="{E4D5C89C-8EFF-46D3-910A-55C0D48D459B}" srcOrd="5" destOrd="0" presId="urn:microsoft.com/office/officeart/2005/8/layout/lProcess2"/>
    <dgm:cxn modelId="{6DC78C51-D6D3-47DE-B29A-67A064121FF7}" type="presParOf" srcId="{29B0A792-DF9C-44DA-A23A-F1800281FBA3}" destId="{607B03D7-F65A-4C2A-946F-986539A21E16}" srcOrd="6" destOrd="0" presId="urn:microsoft.com/office/officeart/2005/8/layout/lProcess2"/>
    <dgm:cxn modelId="{528E9DD2-4771-492B-A8FC-E92BAFE624B9}" type="presParOf" srcId="{29B0A792-DF9C-44DA-A23A-F1800281FBA3}" destId="{D0E98194-2BFE-4656-8087-6803CA89C166}" srcOrd="7" destOrd="0" presId="urn:microsoft.com/office/officeart/2005/8/layout/lProcess2"/>
    <dgm:cxn modelId="{A5652F31-C9C4-4905-8498-90C8FB054777}" type="presParOf" srcId="{29B0A792-DF9C-44DA-A23A-F1800281FBA3}" destId="{722813E0-5939-4E3D-B986-9DF1D8FFB6AC}" srcOrd="8" destOrd="0" presId="urn:microsoft.com/office/officeart/2005/8/layout/lProcess2"/>
    <dgm:cxn modelId="{234EC17A-6BC2-45D4-A6F3-0020239AEACE}" type="presParOf" srcId="{29B0A792-DF9C-44DA-A23A-F1800281FBA3}" destId="{D2214FAD-F2A8-48AB-A7ED-CD176D87C400}" srcOrd="9" destOrd="0" presId="urn:microsoft.com/office/officeart/2005/8/layout/lProcess2"/>
    <dgm:cxn modelId="{8772992F-9115-4888-8224-A8338E1A408A}" type="presParOf" srcId="{29B0A792-DF9C-44DA-A23A-F1800281FBA3}" destId="{A77B2E5F-F8CF-4FC2-ACA2-B1BF25CDD618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C262B0-F1DC-4609-BE6F-4566C68B01B9}" type="doc">
      <dgm:prSet loTypeId="urn:microsoft.com/office/officeart/2005/8/layout/h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zh-CN" altLang="en-US"/>
        </a:p>
      </dgm:t>
    </dgm:pt>
    <dgm:pt modelId="{8E477843-E289-40B8-BD04-DD9DE4CEF660}">
      <dgm:prSet custT="1"/>
      <dgm:spPr/>
      <dgm:t>
        <a:bodyPr/>
        <a:lstStyle/>
        <a:p>
          <a:r>
            <a:rPr lang="zh-CN" altLang="en-US" sz="2400" b="1" dirty="0"/>
            <a:t>预约</a:t>
          </a:r>
        </a:p>
      </dgm:t>
    </dgm:pt>
    <dgm:pt modelId="{0772E921-9915-456A-8522-86E6595F02B7}" type="parTrans" cxnId="{7E42AF65-C31D-4336-A9CB-CB10E83876BF}">
      <dgm:prSet/>
      <dgm:spPr/>
      <dgm:t>
        <a:bodyPr/>
        <a:lstStyle/>
        <a:p>
          <a:endParaRPr lang="zh-CN" altLang="en-US"/>
        </a:p>
      </dgm:t>
    </dgm:pt>
    <dgm:pt modelId="{69C7B9FA-1A7D-4A55-85B6-1EE531F9607B}" type="sibTrans" cxnId="{7E42AF65-C31D-4336-A9CB-CB10E83876BF}">
      <dgm:prSet/>
      <dgm:spPr/>
      <dgm:t>
        <a:bodyPr/>
        <a:lstStyle/>
        <a:p>
          <a:endParaRPr lang="zh-CN" altLang="en-US"/>
        </a:p>
      </dgm:t>
    </dgm:pt>
    <dgm:pt modelId="{019A5790-4494-41F6-804D-928F9CC0410D}">
      <dgm:prSet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"/>
              <a:ea typeface="微软雅黑"/>
              <a:cs typeface="+mn-cs"/>
            </a:rPr>
            <a:t>归还</a:t>
          </a:r>
        </a:p>
      </dgm:t>
    </dgm:pt>
    <dgm:pt modelId="{00F76F0B-A179-4017-9AB7-C7B1D660E0FE}" type="parTrans" cxnId="{6CF330DD-A9F3-4EA8-A5E6-7C1FE1E3A542}">
      <dgm:prSet/>
      <dgm:spPr/>
      <dgm:t>
        <a:bodyPr/>
        <a:lstStyle/>
        <a:p>
          <a:endParaRPr lang="zh-CN" altLang="en-US"/>
        </a:p>
      </dgm:t>
    </dgm:pt>
    <dgm:pt modelId="{8186889A-666F-49AA-B1A6-69E9D6B653B2}" type="sibTrans" cxnId="{6CF330DD-A9F3-4EA8-A5E6-7C1FE1E3A542}">
      <dgm:prSet/>
      <dgm:spPr/>
      <dgm:t>
        <a:bodyPr/>
        <a:lstStyle/>
        <a:p>
          <a:endParaRPr lang="zh-CN" altLang="en-US"/>
        </a:p>
      </dgm:t>
    </dgm:pt>
    <dgm:pt modelId="{05CDAD71-E074-46DD-A82A-5F4DE3C9CA48}">
      <dgm:prSet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"/>
              <a:ea typeface="微软雅黑"/>
              <a:cs typeface="+mn-cs"/>
            </a:rPr>
            <a:t>丢失、损坏</a:t>
          </a:r>
        </a:p>
      </dgm:t>
    </dgm:pt>
    <dgm:pt modelId="{12E685AC-F903-4CE0-8A3D-51FA4CC42544}" type="parTrans" cxnId="{7DE9E8A2-4F99-4E70-9ED1-0A895156567D}">
      <dgm:prSet/>
      <dgm:spPr/>
      <dgm:t>
        <a:bodyPr/>
        <a:lstStyle/>
        <a:p>
          <a:endParaRPr lang="zh-CN" altLang="en-US"/>
        </a:p>
      </dgm:t>
    </dgm:pt>
    <dgm:pt modelId="{046D8B82-16AD-4E39-936F-DA232250FC59}" type="sibTrans" cxnId="{7DE9E8A2-4F99-4E70-9ED1-0A895156567D}">
      <dgm:prSet/>
      <dgm:spPr/>
      <dgm:t>
        <a:bodyPr/>
        <a:lstStyle/>
        <a:p>
          <a:endParaRPr lang="zh-CN" altLang="en-US"/>
        </a:p>
      </dgm:t>
    </dgm:pt>
    <dgm:pt modelId="{BF7F941D-B443-4FCE-A0AE-749309CCA7BF}">
      <dgm:prSet custT="1"/>
      <dgm:spPr/>
      <dgm:t>
        <a:bodyPr/>
        <a:lstStyle/>
        <a:p>
          <a:r>
            <a:rPr lang="zh-CN" altLang="en-US" sz="2400" b="1" kern="1200" dirty="0">
              <a:solidFill>
                <a:prstClr val="white"/>
              </a:solidFill>
              <a:latin typeface="Arial"/>
              <a:ea typeface="微软雅黑"/>
              <a:cs typeface="+mn-cs"/>
            </a:rPr>
            <a:t>领取</a:t>
          </a:r>
        </a:p>
      </dgm:t>
    </dgm:pt>
    <dgm:pt modelId="{B3268793-8E07-46E2-9748-B5CDA34BB3AF}" type="parTrans" cxnId="{DEC61C3F-D307-4AA3-81F5-2771EB1750E2}">
      <dgm:prSet/>
      <dgm:spPr/>
      <dgm:t>
        <a:bodyPr/>
        <a:lstStyle/>
        <a:p>
          <a:endParaRPr lang="zh-CN" altLang="en-US"/>
        </a:p>
      </dgm:t>
    </dgm:pt>
    <dgm:pt modelId="{02703FA9-67C3-43E2-B4FC-F793BC1E459C}" type="sibTrans" cxnId="{DEC61C3F-D307-4AA3-81F5-2771EB1750E2}">
      <dgm:prSet/>
      <dgm:spPr/>
      <dgm:t>
        <a:bodyPr/>
        <a:lstStyle/>
        <a:p>
          <a:endParaRPr lang="zh-CN" altLang="en-US"/>
        </a:p>
      </dgm:t>
    </dgm:pt>
    <dgm:pt modelId="{35B9CA8D-DB35-446B-B84F-3BEB26B64C3F}">
      <dgm:prSet custT="1"/>
      <dgm:spPr/>
      <dgm:t>
        <a:bodyPr anchor="ctr"/>
        <a:lstStyle/>
        <a:p>
          <a:r>
            <a:rPr lang="en-US" altLang="zh-CN" sz="1600" dirty="0"/>
            <a:t>Primo</a:t>
          </a:r>
          <a:r>
            <a:rPr lang="zh-CN" altLang="en-US" sz="1600" dirty="0"/>
            <a:t>预约</a:t>
          </a:r>
        </a:p>
      </dgm:t>
    </dgm:pt>
    <dgm:pt modelId="{86E79983-3D84-480B-A9E5-BBC63C267433}" type="parTrans" cxnId="{DC7C5A35-6B97-4BEB-8997-D831833B4867}">
      <dgm:prSet/>
      <dgm:spPr/>
      <dgm:t>
        <a:bodyPr/>
        <a:lstStyle/>
        <a:p>
          <a:endParaRPr lang="zh-CN" altLang="en-US"/>
        </a:p>
      </dgm:t>
    </dgm:pt>
    <dgm:pt modelId="{C71CA9F0-6DFA-4A21-8EF7-D264E3A04756}" type="sibTrans" cxnId="{DC7C5A35-6B97-4BEB-8997-D831833B4867}">
      <dgm:prSet/>
      <dgm:spPr/>
      <dgm:t>
        <a:bodyPr/>
        <a:lstStyle/>
        <a:p>
          <a:endParaRPr lang="zh-CN" altLang="en-US"/>
        </a:p>
      </dgm:t>
    </dgm:pt>
    <dgm:pt modelId="{B428FD78-3548-4010-9DFC-286A0F9A27F9}">
      <dgm:prSet/>
      <dgm:spPr/>
      <dgm:t>
        <a:bodyPr anchor="ctr"/>
        <a:lstStyle/>
        <a:p>
          <a:pPr algn="just"/>
          <a:r>
            <a:rPr lang="zh-CN" dirty="0"/>
            <a:t>若卡片损坏、遗失，将暂停读者借卡和借书权限。读者需自行前往香港城市大学图书馆缴纳</a:t>
          </a:r>
          <a:r>
            <a:rPr lang="en-US" dirty="0"/>
            <a:t>100</a:t>
          </a:r>
          <a:r>
            <a:rPr lang="zh-CN" dirty="0"/>
            <a:t>元港币补办新卡。</a:t>
          </a:r>
          <a:r>
            <a:rPr lang="en-US" dirty="0"/>
            <a:t>             </a:t>
          </a:r>
          <a:endParaRPr lang="zh-CN" altLang="en-US" dirty="0"/>
        </a:p>
      </dgm:t>
    </dgm:pt>
    <dgm:pt modelId="{EBEE7C6B-378A-49D2-BFEA-2B9C3A93AE7D}" type="parTrans" cxnId="{C175B0EA-5370-46CC-9226-44CCD286AB33}">
      <dgm:prSet/>
      <dgm:spPr/>
      <dgm:t>
        <a:bodyPr/>
        <a:lstStyle/>
        <a:p>
          <a:endParaRPr lang="zh-CN" altLang="en-US"/>
        </a:p>
      </dgm:t>
    </dgm:pt>
    <dgm:pt modelId="{D2209D9B-D847-4825-B08E-73EFEF9A7826}" type="sibTrans" cxnId="{C175B0EA-5370-46CC-9226-44CCD286AB33}">
      <dgm:prSet/>
      <dgm:spPr/>
      <dgm:t>
        <a:bodyPr/>
        <a:lstStyle/>
        <a:p>
          <a:endParaRPr lang="zh-CN" altLang="en-US"/>
        </a:p>
      </dgm:t>
    </dgm:pt>
    <dgm:pt modelId="{5C026BF4-705B-4E43-ACA1-D847F5223D52}">
      <dgm:prSet custT="1"/>
      <dgm:spPr/>
      <dgm:t>
        <a:bodyPr anchor="ctr"/>
        <a:lstStyle/>
        <a:p>
          <a:r>
            <a:rPr lang="zh-CN" altLang="en-US" sz="1600" dirty="0"/>
            <a:t>预约成功后</a:t>
          </a:r>
          <a:r>
            <a:rPr lang="en-US" altLang="zh-CN" sz="1600" dirty="0"/>
            <a:t>3</a:t>
          </a:r>
          <a:r>
            <a:rPr lang="zh-CN" altLang="en-US" sz="1600" dirty="0"/>
            <a:t>天内到松湖书咖服务台领取</a:t>
          </a:r>
        </a:p>
      </dgm:t>
    </dgm:pt>
    <dgm:pt modelId="{1EE549A8-C342-41DC-BB27-201F45839C74}" type="parTrans" cxnId="{F0BC55DF-AA69-4C10-B575-7FCCC415243A}">
      <dgm:prSet/>
      <dgm:spPr/>
      <dgm:t>
        <a:bodyPr/>
        <a:lstStyle/>
        <a:p>
          <a:endParaRPr lang="zh-CN" altLang="en-US"/>
        </a:p>
      </dgm:t>
    </dgm:pt>
    <dgm:pt modelId="{D1E21CA7-AD93-40F5-A70F-8A69D299FDA6}" type="sibTrans" cxnId="{F0BC55DF-AA69-4C10-B575-7FCCC415243A}">
      <dgm:prSet/>
      <dgm:spPr/>
      <dgm:t>
        <a:bodyPr/>
        <a:lstStyle/>
        <a:p>
          <a:endParaRPr lang="zh-CN" altLang="en-US"/>
        </a:p>
      </dgm:t>
    </dgm:pt>
    <dgm:pt modelId="{D2CB0948-CED4-44DB-81E3-0BE75AF2D018}">
      <dgm:prSet custT="1"/>
      <dgm:spPr/>
      <dgm:t>
        <a:bodyPr anchor="ctr"/>
        <a:lstStyle/>
        <a:p>
          <a:r>
            <a:rPr lang="zh-CN" altLang="en-US" sz="1600" dirty="0"/>
            <a:t>未按时领取，预约将被自动取消</a:t>
          </a:r>
        </a:p>
      </dgm:t>
    </dgm:pt>
    <dgm:pt modelId="{287F9732-BC6C-4548-BB9B-8CA24DA73D52}" type="parTrans" cxnId="{46EECA26-3AC8-473F-8316-2DA2C0D22528}">
      <dgm:prSet/>
      <dgm:spPr/>
      <dgm:t>
        <a:bodyPr/>
        <a:lstStyle/>
        <a:p>
          <a:endParaRPr lang="zh-CN" altLang="en-US"/>
        </a:p>
      </dgm:t>
    </dgm:pt>
    <dgm:pt modelId="{54F575F7-BA67-4318-BBF5-2066ACCEBC8A}" type="sibTrans" cxnId="{46EECA26-3AC8-473F-8316-2DA2C0D22528}">
      <dgm:prSet/>
      <dgm:spPr/>
      <dgm:t>
        <a:bodyPr/>
        <a:lstStyle/>
        <a:p>
          <a:endParaRPr lang="zh-CN" altLang="en-US"/>
        </a:p>
      </dgm:t>
    </dgm:pt>
    <dgm:pt modelId="{474D7C49-D04E-4813-A7A5-976E07AC41AF}">
      <dgm:prSet custT="1"/>
      <dgm:spPr/>
      <dgm:t>
        <a:bodyPr anchor="ctr"/>
        <a:lstStyle/>
        <a:p>
          <a:r>
            <a:rPr lang="zh-CN" altLang="en-US" sz="1600" dirty="0"/>
            <a:t>借期</a:t>
          </a:r>
          <a:r>
            <a:rPr lang="en-US" altLang="zh-CN" sz="1600" dirty="0"/>
            <a:t>7</a:t>
          </a:r>
          <a:r>
            <a:rPr lang="zh-CN" altLang="en-US" sz="1600" dirty="0"/>
            <a:t>天</a:t>
          </a:r>
        </a:p>
      </dgm:t>
    </dgm:pt>
    <dgm:pt modelId="{97B0EB24-0BC4-4E78-8C75-985AB187AC49}" type="parTrans" cxnId="{C90BC83C-14A6-4274-B6C4-815180CA4017}">
      <dgm:prSet/>
      <dgm:spPr/>
      <dgm:t>
        <a:bodyPr/>
        <a:lstStyle/>
        <a:p>
          <a:endParaRPr lang="zh-CN" altLang="en-US"/>
        </a:p>
      </dgm:t>
    </dgm:pt>
    <dgm:pt modelId="{5BE5084C-936B-40FD-A639-AA8E61316241}" type="sibTrans" cxnId="{C90BC83C-14A6-4274-B6C4-815180CA4017}">
      <dgm:prSet/>
      <dgm:spPr/>
      <dgm:t>
        <a:bodyPr/>
        <a:lstStyle/>
        <a:p>
          <a:endParaRPr lang="zh-CN" altLang="en-US"/>
        </a:p>
      </dgm:t>
    </dgm:pt>
    <dgm:pt modelId="{F5BA655A-FD5F-4854-B300-CCC0A096423D}">
      <dgm:prSet custT="1"/>
      <dgm:spPr/>
      <dgm:t>
        <a:bodyPr anchor="ctr"/>
        <a:lstStyle/>
        <a:p>
          <a:r>
            <a:rPr lang="zh-CN" altLang="en-US" sz="1600" dirty="0"/>
            <a:t>服务台归还</a:t>
          </a:r>
        </a:p>
      </dgm:t>
    </dgm:pt>
    <dgm:pt modelId="{CDF8A4C7-697A-421F-9125-8FCC9FE9ABF2}" type="parTrans" cxnId="{2B3151C7-8A68-424C-BD7A-CA88AB38FD66}">
      <dgm:prSet/>
      <dgm:spPr/>
      <dgm:t>
        <a:bodyPr/>
        <a:lstStyle/>
        <a:p>
          <a:endParaRPr lang="zh-CN" altLang="en-US"/>
        </a:p>
      </dgm:t>
    </dgm:pt>
    <dgm:pt modelId="{8E8A9317-D040-41C7-BCD0-FC8FE539C81E}" type="sibTrans" cxnId="{2B3151C7-8A68-424C-BD7A-CA88AB38FD66}">
      <dgm:prSet/>
      <dgm:spPr/>
      <dgm:t>
        <a:bodyPr/>
        <a:lstStyle/>
        <a:p>
          <a:endParaRPr lang="zh-CN" altLang="en-US"/>
        </a:p>
      </dgm:t>
    </dgm:pt>
    <dgm:pt modelId="{D926C7C2-C946-4A2B-B81D-F0460F804D44}" type="pres">
      <dgm:prSet presAssocID="{5EC262B0-F1DC-4609-BE6F-4566C68B01B9}" presName="Name0" presStyleCnt="0">
        <dgm:presLayoutVars>
          <dgm:dir/>
          <dgm:animLvl val="lvl"/>
          <dgm:resizeHandles val="exact"/>
        </dgm:presLayoutVars>
      </dgm:prSet>
      <dgm:spPr/>
    </dgm:pt>
    <dgm:pt modelId="{17FFCA04-8FD2-4E6A-904B-0870676AB97C}" type="pres">
      <dgm:prSet presAssocID="{8E477843-E289-40B8-BD04-DD9DE4CEF660}" presName="composite" presStyleCnt="0"/>
      <dgm:spPr/>
    </dgm:pt>
    <dgm:pt modelId="{392D70E3-626F-44F3-A293-9F532B4BDE68}" type="pres">
      <dgm:prSet presAssocID="{8E477843-E289-40B8-BD04-DD9DE4CEF660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A2E05E91-10E6-4CE5-8D7A-D3886AFB0D7C}" type="pres">
      <dgm:prSet presAssocID="{8E477843-E289-40B8-BD04-DD9DE4CEF660}" presName="desTx" presStyleLbl="alignAccFollowNode1" presStyleIdx="0" presStyleCnt="4">
        <dgm:presLayoutVars>
          <dgm:bulletEnabled val="1"/>
        </dgm:presLayoutVars>
      </dgm:prSet>
      <dgm:spPr/>
    </dgm:pt>
    <dgm:pt modelId="{845F803C-6DA5-4B0C-9D91-04DE7CBCC2E3}" type="pres">
      <dgm:prSet presAssocID="{69C7B9FA-1A7D-4A55-85B6-1EE531F9607B}" presName="space" presStyleCnt="0"/>
      <dgm:spPr/>
    </dgm:pt>
    <dgm:pt modelId="{7E998FAA-9455-4AF0-8264-8EA5F30EC380}" type="pres">
      <dgm:prSet presAssocID="{BF7F941D-B443-4FCE-A0AE-749309CCA7BF}" presName="composite" presStyleCnt="0"/>
      <dgm:spPr/>
    </dgm:pt>
    <dgm:pt modelId="{07F657EB-03FF-4C55-A74E-06E90FE7ED0E}" type="pres">
      <dgm:prSet presAssocID="{BF7F941D-B443-4FCE-A0AE-749309CCA7B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6E50B248-F538-4881-967C-64D49AFD0274}" type="pres">
      <dgm:prSet presAssocID="{BF7F941D-B443-4FCE-A0AE-749309CCA7BF}" presName="desTx" presStyleLbl="alignAccFollowNode1" presStyleIdx="1" presStyleCnt="4">
        <dgm:presLayoutVars>
          <dgm:bulletEnabled val="1"/>
        </dgm:presLayoutVars>
      </dgm:prSet>
      <dgm:spPr/>
    </dgm:pt>
    <dgm:pt modelId="{49CD165E-F4AF-412D-83B0-11FD9C2C0708}" type="pres">
      <dgm:prSet presAssocID="{02703FA9-67C3-43E2-B4FC-F793BC1E459C}" presName="space" presStyleCnt="0"/>
      <dgm:spPr/>
    </dgm:pt>
    <dgm:pt modelId="{7DC60CFB-8408-460E-9721-8CFAFB80BF28}" type="pres">
      <dgm:prSet presAssocID="{019A5790-4494-41F6-804D-928F9CC0410D}" presName="composite" presStyleCnt="0"/>
      <dgm:spPr/>
    </dgm:pt>
    <dgm:pt modelId="{BF8EB27D-B87F-40A5-B663-67691FDA5EDA}" type="pres">
      <dgm:prSet presAssocID="{019A5790-4494-41F6-804D-928F9CC0410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578C5C12-FF91-4BA6-A5A9-3D023F55189C}" type="pres">
      <dgm:prSet presAssocID="{019A5790-4494-41F6-804D-928F9CC0410D}" presName="desTx" presStyleLbl="alignAccFollowNode1" presStyleIdx="2" presStyleCnt="4">
        <dgm:presLayoutVars>
          <dgm:bulletEnabled val="1"/>
        </dgm:presLayoutVars>
      </dgm:prSet>
      <dgm:spPr/>
    </dgm:pt>
    <dgm:pt modelId="{F3FED879-18C8-4A85-BE2A-5334C18A6443}" type="pres">
      <dgm:prSet presAssocID="{8186889A-666F-49AA-B1A6-69E9D6B653B2}" presName="space" presStyleCnt="0"/>
      <dgm:spPr/>
    </dgm:pt>
    <dgm:pt modelId="{EA1C6A46-B47F-4E80-86C6-FDDAC59DD681}" type="pres">
      <dgm:prSet presAssocID="{05CDAD71-E074-46DD-A82A-5F4DE3C9CA48}" presName="composite" presStyleCnt="0"/>
      <dgm:spPr/>
    </dgm:pt>
    <dgm:pt modelId="{2D822D29-3669-42D4-A15C-497C0F4974F7}" type="pres">
      <dgm:prSet presAssocID="{05CDAD71-E074-46DD-A82A-5F4DE3C9CA4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3F8492C4-34F1-4FB9-9742-45DE57894D70}" type="pres">
      <dgm:prSet presAssocID="{05CDAD71-E074-46DD-A82A-5F4DE3C9CA48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47694C00-3B06-42F9-979C-9A076B0808E9}" type="presOf" srcId="{8E477843-E289-40B8-BD04-DD9DE4CEF660}" destId="{392D70E3-626F-44F3-A293-9F532B4BDE68}" srcOrd="0" destOrd="0" presId="urn:microsoft.com/office/officeart/2005/8/layout/hList1"/>
    <dgm:cxn modelId="{543A5B0F-5D74-48F8-A663-55C069F004AA}" type="presOf" srcId="{474D7C49-D04E-4813-A7A5-976E07AC41AF}" destId="{578C5C12-FF91-4BA6-A5A9-3D023F55189C}" srcOrd="0" destOrd="0" presId="urn:microsoft.com/office/officeart/2005/8/layout/hList1"/>
    <dgm:cxn modelId="{7DA67618-EDCC-4A6A-BE92-1130553B70BC}" type="presOf" srcId="{BF7F941D-B443-4FCE-A0AE-749309CCA7BF}" destId="{07F657EB-03FF-4C55-A74E-06E90FE7ED0E}" srcOrd="0" destOrd="0" presId="urn:microsoft.com/office/officeart/2005/8/layout/hList1"/>
    <dgm:cxn modelId="{46EECA26-3AC8-473F-8316-2DA2C0D22528}" srcId="{BF7F941D-B443-4FCE-A0AE-749309CCA7BF}" destId="{D2CB0948-CED4-44DB-81E3-0BE75AF2D018}" srcOrd="1" destOrd="0" parTransId="{287F9732-BC6C-4548-BB9B-8CA24DA73D52}" sibTransId="{54F575F7-BA67-4318-BBF5-2066ACCEBC8A}"/>
    <dgm:cxn modelId="{DC7C5A35-6B97-4BEB-8997-D831833B4867}" srcId="{8E477843-E289-40B8-BD04-DD9DE4CEF660}" destId="{35B9CA8D-DB35-446B-B84F-3BEB26B64C3F}" srcOrd="0" destOrd="0" parTransId="{86E79983-3D84-480B-A9E5-BBC63C267433}" sibTransId="{C71CA9F0-6DFA-4A21-8EF7-D264E3A04756}"/>
    <dgm:cxn modelId="{C90BC83C-14A6-4274-B6C4-815180CA4017}" srcId="{019A5790-4494-41F6-804D-928F9CC0410D}" destId="{474D7C49-D04E-4813-A7A5-976E07AC41AF}" srcOrd="0" destOrd="0" parTransId="{97B0EB24-0BC4-4E78-8C75-985AB187AC49}" sibTransId="{5BE5084C-936B-40FD-A639-AA8E61316241}"/>
    <dgm:cxn modelId="{DEC61C3F-D307-4AA3-81F5-2771EB1750E2}" srcId="{5EC262B0-F1DC-4609-BE6F-4566C68B01B9}" destId="{BF7F941D-B443-4FCE-A0AE-749309CCA7BF}" srcOrd="1" destOrd="0" parTransId="{B3268793-8E07-46E2-9748-B5CDA34BB3AF}" sibTransId="{02703FA9-67C3-43E2-B4FC-F793BC1E459C}"/>
    <dgm:cxn modelId="{59580C42-908C-4F25-B06D-693C6120528D}" type="presOf" srcId="{D2CB0948-CED4-44DB-81E3-0BE75AF2D018}" destId="{6E50B248-F538-4881-967C-64D49AFD0274}" srcOrd="0" destOrd="1" presId="urn:microsoft.com/office/officeart/2005/8/layout/hList1"/>
    <dgm:cxn modelId="{8F971265-CAB9-42CB-ACF7-5E9FD6EA4C88}" type="presOf" srcId="{B428FD78-3548-4010-9DFC-286A0F9A27F9}" destId="{3F8492C4-34F1-4FB9-9742-45DE57894D70}" srcOrd="0" destOrd="0" presId="urn:microsoft.com/office/officeart/2005/8/layout/hList1"/>
    <dgm:cxn modelId="{7E42AF65-C31D-4336-A9CB-CB10E83876BF}" srcId="{5EC262B0-F1DC-4609-BE6F-4566C68B01B9}" destId="{8E477843-E289-40B8-BD04-DD9DE4CEF660}" srcOrd="0" destOrd="0" parTransId="{0772E921-9915-456A-8522-86E6595F02B7}" sibTransId="{69C7B9FA-1A7D-4A55-85B6-1EE531F9607B}"/>
    <dgm:cxn modelId="{609D1059-2042-42D8-B88A-F36A6BD9017E}" type="presOf" srcId="{35B9CA8D-DB35-446B-B84F-3BEB26B64C3F}" destId="{A2E05E91-10E6-4CE5-8D7A-D3886AFB0D7C}" srcOrd="0" destOrd="0" presId="urn:microsoft.com/office/officeart/2005/8/layout/hList1"/>
    <dgm:cxn modelId="{D82EEE93-D706-41C6-A1C2-92AC1FBCF2B0}" type="presOf" srcId="{5C026BF4-705B-4E43-ACA1-D847F5223D52}" destId="{6E50B248-F538-4881-967C-64D49AFD0274}" srcOrd="0" destOrd="0" presId="urn:microsoft.com/office/officeart/2005/8/layout/hList1"/>
    <dgm:cxn modelId="{7DE9E8A2-4F99-4E70-9ED1-0A895156567D}" srcId="{5EC262B0-F1DC-4609-BE6F-4566C68B01B9}" destId="{05CDAD71-E074-46DD-A82A-5F4DE3C9CA48}" srcOrd="3" destOrd="0" parTransId="{12E685AC-F903-4CE0-8A3D-51FA4CC42544}" sibTransId="{046D8B82-16AD-4E39-936F-DA232250FC59}"/>
    <dgm:cxn modelId="{90600BBF-353E-42FF-BEEF-6929ECFD2402}" type="presOf" srcId="{5EC262B0-F1DC-4609-BE6F-4566C68B01B9}" destId="{D926C7C2-C946-4A2B-B81D-F0460F804D44}" srcOrd="0" destOrd="0" presId="urn:microsoft.com/office/officeart/2005/8/layout/hList1"/>
    <dgm:cxn modelId="{2B3151C7-8A68-424C-BD7A-CA88AB38FD66}" srcId="{019A5790-4494-41F6-804D-928F9CC0410D}" destId="{F5BA655A-FD5F-4854-B300-CCC0A096423D}" srcOrd="1" destOrd="0" parTransId="{CDF8A4C7-697A-421F-9125-8FCC9FE9ABF2}" sibTransId="{8E8A9317-D040-41C7-BCD0-FC8FE539C81E}"/>
    <dgm:cxn modelId="{6CF330DD-A9F3-4EA8-A5E6-7C1FE1E3A542}" srcId="{5EC262B0-F1DC-4609-BE6F-4566C68B01B9}" destId="{019A5790-4494-41F6-804D-928F9CC0410D}" srcOrd="2" destOrd="0" parTransId="{00F76F0B-A179-4017-9AB7-C7B1D660E0FE}" sibTransId="{8186889A-666F-49AA-B1A6-69E9D6B653B2}"/>
    <dgm:cxn modelId="{F0BC55DF-AA69-4C10-B575-7FCCC415243A}" srcId="{BF7F941D-B443-4FCE-A0AE-749309CCA7BF}" destId="{5C026BF4-705B-4E43-ACA1-D847F5223D52}" srcOrd="0" destOrd="0" parTransId="{1EE549A8-C342-41DC-BB27-201F45839C74}" sibTransId="{D1E21CA7-AD93-40F5-A70F-8A69D299FDA6}"/>
    <dgm:cxn modelId="{3B7877E5-1DAC-454F-9AE5-F3068A122FFB}" type="presOf" srcId="{05CDAD71-E074-46DD-A82A-5F4DE3C9CA48}" destId="{2D822D29-3669-42D4-A15C-497C0F4974F7}" srcOrd="0" destOrd="0" presId="urn:microsoft.com/office/officeart/2005/8/layout/hList1"/>
    <dgm:cxn modelId="{50B0F2E9-0201-4FB3-A5FB-FB8FF3CFFD21}" type="presOf" srcId="{019A5790-4494-41F6-804D-928F9CC0410D}" destId="{BF8EB27D-B87F-40A5-B663-67691FDA5EDA}" srcOrd="0" destOrd="0" presId="urn:microsoft.com/office/officeart/2005/8/layout/hList1"/>
    <dgm:cxn modelId="{C175B0EA-5370-46CC-9226-44CCD286AB33}" srcId="{05CDAD71-E074-46DD-A82A-5F4DE3C9CA48}" destId="{B428FD78-3548-4010-9DFC-286A0F9A27F9}" srcOrd="0" destOrd="0" parTransId="{EBEE7C6B-378A-49D2-BFEA-2B9C3A93AE7D}" sibTransId="{D2209D9B-D847-4825-B08E-73EFEF9A7826}"/>
    <dgm:cxn modelId="{6CD748FD-1770-4E14-90DC-B6F2FF89D1A5}" type="presOf" srcId="{F5BA655A-FD5F-4854-B300-CCC0A096423D}" destId="{578C5C12-FF91-4BA6-A5A9-3D023F55189C}" srcOrd="0" destOrd="1" presId="urn:microsoft.com/office/officeart/2005/8/layout/hList1"/>
    <dgm:cxn modelId="{708E01D9-9C03-46FD-9759-E00623B8682E}" type="presParOf" srcId="{D926C7C2-C946-4A2B-B81D-F0460F804D44}" destId="{17FFCA04-8FD2-4E6A-904B-0870676AB97C}" srcOrd="0" destOrd="0" presId="urn:microsoft.com/office/officeart/2005/8/layout/hList1"/>
    <dgm:cxn modelId="{1AD0C644-0BFF-408F-BA3A-E600883B29BC}" type="presParOf" srcId="{17FFCA04-8FD2-4E6A-904B-0870676AB97C}" destId="{392D70E3-626F-44F3-A293-9F532B4BDE68}" srcOrd="0" destOrd="0" presId="urn:microsoft.com/office/officeart/2005/8/layout/hList1"/>
    <dgm:cxn modelId="{D4FC8226-4F70-4D90-B88E-E73C6E043007}" type="presParOf" srcId="{17FFCA04-8FD2-4E6A-904B-0870676AB97C}" destId="{A2E05E91-10E6-4CE5-8D7A-D3886AFB0D7C}" srcOrd="1" destOrd="0" presId="urn:microsoft.com/office/officeart/2005/8/layout/hList1"/>
    <dgm:cxn modelId="{52617DC4-3AC5-4C52-9537-7560DF743C9C}" type="presParOf" srcId="{D926C7C2-C946-4A2B-B81D-F0460F804D44}" destId="{845F803C-6DA5-4B0C-9D91-04DE7CBCC2E3}" srcOrd="1" destOrd="0" presId="urn:microsoft.com/office/officeart/2005/8/layout/hList1"/>
    <dgm:cxn modelId="{4CBB7737-5691-4936-A0EE-D2DEB7E3C1A8}" type="presParOf" srcId="{D926C7C2-C946-4A2B-B81D-F0460F804D44}" destId="{7E998FAA-9455-4AF0-8264-8EA5F30EC380}" srcOrd="2" destOrd="0" presId="urn:microsoft.com/office/officeart/2005/8/layout/hList1"/>
    <dgm:cxn modelId="{C0036647-62D1-4AD6-867B-9D9207F00E42}" type="presParOf" srcId="{7E998FAA-9455-4AF0-8264-8EA5F30EC380}" destId="{07F657EB-03FF-4C55-A74E-06E90FE7ED0E}" srcOrd="0" destOrd="0" presId="urn:microsoft.com/office/officeart/2005/8/layout/hList1"/>
    <dgm:cxn modelId="{DA7D36D2-F9E0-4F55-8051-5BAB10DECC10}" type="presParOf" srcId="{7E998FAA-9455-4AF0-8264-8EA5F30EC380}" destId="{6E50B248-F538-4881-967C-64D49AFD0274}" srcOrd="1" destOrd="0" presId="urn:microsoft.com/office/officeart/2005/8/layout/hList1"/>
    <dgm:cxn modelId="{FE0ECECC-36A6-4867-BE03-936441A8E86D}" type="presParOf" srcId="{D926C7C2-C946-4A2B-B81D-F0460F804D44}" destId="{49CD165E-F4AF-412D-83B0-11FD9C2C0708}" srcOrd="3" destOrd="0" presId="urn:microsoft.com/office/officeart/2005/8/layout/hList1"/>
    <dgm:cxn modelId="{4F04B8FE-91AA-4266-860B-3DF254974934}" type="presParOf" srcId="{D926C7C2-C946-4A2B-B81D-F0460F804D44}" destId="{7DC60CFB-8408-460E-9721-8CFAFB80BF28}" srcOrd="4" destOrd="0" presId="urn:microsoft.com/office/officeart/2005/8/layout/hList1"/>
    <dgm:cxn modelId="{7CCFE429-0D3B-4A63-9296-EAAE706303E6}" type="presParOf" srcId="{7DC60CFB-8408-460E-9721-8CFAFB80BF28}" destId="{BF8EB27D-B87F-40A5-B663-67691FDA5EDA}" srcOrd="0" destOrd="0" presId="urn:microsoft.com/office/officeart/2005/8/layout/hList1"/>
    <dgm:cxn modelId="{B9D3B788-71C9-428A-B3B3-DB7CB9C1AA7A}" type="presParOf" srcId="{7DC60CFB-8408-460E-9721-8CFAFB80BF28}" destId="{578C5C12-FF91-4BA6-A5A9-3D023F55189C}" srcOrd="1" destOrd="0" presId="urn:microsoft.com/office/officeart/2005/8/layout/hList1"/>
    <dgm:cxn modelId="{4A8AA412-F7F9-4C29-A10D-D6CED7ED87AA}" type="presParOf" srcId="{D926C7C2-C946-4A2B-B81D-F0460F804D44}" destId="{F3FED879-18C8-4A85-BE2A-5334C18A6443}" srcOrd="5" destOrd="0" presId="urn:microsoft.com/office/officeart/2005/8/layout/hList1"/>
    <dgm:cxn modelId="{C555D044-59E5-40F6-975F-377C43E7128B}" type="presParOf" srcId="{D926C7C2-C946-4A2B-B81D-F0460F804D44}" destId="{EA1C6A46-B47F-4E80-86C6-FDDAC59DD681}" srcOrd="6" destOrd="0" presId="urn:microsoft.com/office/officeart/2005/8/layout/hList1"/>
    <dgm:cxn modelId="{7C1A21D3-3EEC-4AE7-97F5-A0B39D4AD48F}" type="presParOf" srcId="{EA1C6A46-B47F-4E80-86C6-FDDAC59DD681}" destId="{2D822D29-3669-42D4-A15C-497C0F4974F7}" srcOrd="0" destOrd="0" presId="urn:microsoft.com/office/officeart/2005/8/layout/hList1"/>
    <dgm:cxn modelId="{945C826A-A7D6-48BB-9F1D-B18208529636}" type="presParOf" srcId="{EA1C6A46-B47F-4E80-86C6-FDDAC59DD681}" destId="{3F8492C4-34F1-4FB9-9742-45DE57894D7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67EEDD3-528A-42B1-9DEA-CC4F7FBB6F53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zh-CN" altLang="en-US"/>
        </a:p>
      </dgm:t>
    </dgm:pt>
    <dgm:pt modelId="{8D7BA32F-09EA-4A96-9F30-2B530ACB7749}">
      <dgm:prSet/>
      <dgm:spPr/>
      <dgm:t>
        <a:bodyPr/>
        <a:lstStyle/>
        <a:p>
          <a:r>
            <a:rPr lang="en-US"/>
            <a:t>20</a:t>
          </a:r>
          <a:r>
            <a:rPr lang="zh-CN"/>
            <a:t>张</a:t>
          </a:r>
        </a:p>
      </dgm:t>
    </dgm:pt>
    <dgm:pt modelId="{37E95649-4899-4438-A2BD-876ACC0BB18D}" type="parTrans" cxnId="{F7592359-7D55-4D4D-8AE3-8744F55557E5}">
      <dgm:prSet/>
      <dgm:spPr/>
      <dgm:t>
        <a:bodyPr/>
        <a:lstStyle/>
        <a:p>
          <a:endParaRPr lang="zh-CN" altLang="en-US"/>
        </a:p>
      </dgm:t>
    </dgm:pt>
    <dgm:pt modelId="{81BE47B7-3C3B-4E72-9222-139D70D06CDF}" type="sibTrans" cxnId="{F7592359-7D55-4D4D-8AE3-8744F55557E5}">
      <dgm:prSet/>
      <dgm:spPr/>
      <dgm:t>
        <a:bodyPr/>
        <a:lstStyle/>
        <a:p>
          <a:endParaRPr lang="zh-CN" altLang="en-US"/>
        </a:p>
      </dgm:t>
    </dgm:pt>
    <dgm:pt modelId="{9CFADC00-325E-495E-9C6E-FD75AE1F8524}">
      <dgm:prSet/>
      <dgm:spPr/>
      <dgm:t>
        <a:bodyPr/>
        <a:lstStyle/>
        <a:p>
          <a:r>
            <a:rPr lang="zh-CN" b="0" i="0"/>
            <a:t>入馆卡持有者只能在馆内阅览图书，不得借阅图书和使用电子资源。</a:t>
          </a:r>
          <a:endParaRPr lang="zh-CN"/>
        </a:p>
      </dgm:t>
    </dgm:pt>
    <dgm:pt modelId="{F9C11BD6-3218-4ED2-9446-61174F467E38}" type="parTrans" cxnId="{0D94E8DE-0AC2-4ED8-937B-9CC1BC257B45}">
      <dgm:prSet/>
      <dgm:spPr/>
      <dgm:t>
        <a:bodyPr/>
        <a:lstStyle/>
        <a:p>
          <a:endParaRPr lang="zh-CN" altLang="en-US"/>
        </a:p>
      </dgm:t>
    </dgm:pt>
    <dgm:pt modelId="{5B4DB922-8CAD-4CCB-BA78-383471BA990C}" type="sibTrans" cxnId="{0D94E8DE-0AC2-4ED8-937B-9CC1BC257B45}">
      <dgm:prSet/>
      <dgm:spPr/>
      <dgm:t>
        <a:bodyPr/>
        <a:lstStyle/>
        <a:p>
          <a:endParaRPr lang="zh-CN" altLang="en-US"/>
        </a:p>
      </dgm:t>
    </dgm:pt>
    <dgm:pt modelId="{FB55F7D1-C885-41CC-8C57-EEF725C8235F}">
      <dgm:prSet/>
      <dgm:spPr/>
      <dgm:t>
        <a:bodyPr/>
        <a:lstStyle/>
        <a:p>
          <a:r>
            <a:rPr lang="zh-CN" b="0" i="0" dirty="0"/>
            <a:t>入馆卡在香港城市大学考试期间不可预约与使用。</a:t>
          </a:r>
          <a:endParaRPr lang="zh-CN" dirty="0"/>
        </a:p>
      </dgm:t>
    </dgm:pt>
    <dgm:pt modelId="{8826E6BD-1C88-41BB-B847-50250FEEC29F}" type="parTrans" cxnId="{4CA5D0A0-2570-4777-9942-EDEE33F6B79B}">
      <dgm:prSet/>
      <dgm:spPr/>
      <dgm:t>
        <a:bodyPr/>
        <a:lstStyle/>
        <a:p>
          <a:endParaRPr lang="zh-CN" altLang="en-US"/>
        </a:p>
      </dgm:t>
    </dgm:pt>
    <dgm:pt modelId="{11201C0E-BA4D-4FDC-BA47-C471FABFE540}" type="sibTrans" cxnId="{4CA5D0A0-2570-4777-9942-EDEE33F6B79B}">
      <dgm:prSet/>
      <dgm:spPr/>
      <dgm:t>
        <a:bodyPr/>
        <a:lstStyle/>
        <a:p>
          <a:endParaRPr lang="zh-CN" altLang="en-US"/>
        </a:p>
      </dgm:t>
    </dgm:pt>
    <dgm:pt modelId="{E0EB7BF0-3B3D-4F30-9D40-C2B99111375D}" type="pres">
      <dgm:prSet presAssocID="{567EEDD3-528A-42B1-9DEA-CC4F7FBB6F53}" presName="linear" presStyleCnt="0">
        <dgm:presLayoutVars>
          <dgm:animLvl val="lvl"/>
          <dgm:resizeHandles val="exact"/>
        </dgm:presLayoutVars>
      </dgm:prSet>
      <dgm:spPr/>
    </dgm:pt>
    <dgm:pt modelId="{CE0793DC-1AEF-48FB-B97F-761811386724}" type="pres">
      <dgm:prSet presAssocID="{8D7BA32F-09EA-4A96-9F30-2B530ACB774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A2FEF8B-218B-4EC4-90A8-5461CD6CA5C6}" type="pres">
      <dgm:prSet presAssocID="{81BE47B7-3C3B-4E72-9222-139D70D06CDF}" presName="spacer" presStyleCnt="0"/>
      <dgm:spPr/>
    </dgm:pt>
    <dgm:pt modelId="{FF4C54AE-0E1F-4187-91F4-4ECEEBBFF85A}" type="pres">
      <dgm:prSet presAssocID="{9CFADC00-325E-495E-9C6E-FD75AE1F852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10F7B82-42D1-496F-BB6E-60DC6212450C}" type="pres">
      <dgm:prSet presAssocID="{5B4DB922-8CAD-4CCB-BA78-383471BA990C}" presName="spacer" presStyleCnt="0"/>
      <dgm:spPr/>
    </dgm:pt>
    <dgm:pt modelId="{B6C34CD9-1231-496E-BAA6-11586F6A76DA}" type="pres">
      <dgm:prSet presAssocID="{FB55F7D1-C885-41CC-8C57-EEF725C8235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BB4B932-AE9D-4C75-859E-92CC7293A87A}" type="presOf" srcId="{567EEDD3-528A-42B1-9DEA-CC4F7FBB6F53}" destId="{E0EB7BF0-3B3D-4F30-9D40-C2B99111375D}" srcOrd="0" destOrd="0" presId="urn:microsoft.com/office/officeart/2005/8/layout/vList2"/>
    <dgm:cxn modelId="{C81C6677-4144-491E-9F9D-1428E03D5E25}" type="presOf" srcId="{9CFADC00-325E-495E-9C6E-FD75AE1F8524}" destId="{FF4C54AE-0E1F-4187-91F4-4ECEEBBFF85A}" srcOrd="0" destOrd="0" presId="urn:microsoft.com/office/officeart/2005/8/layout/vList2"/>
    <dgm:cxn modelId="{F7592359-7D55-4D4D-8AE3-8744F55557E5}" srcId="{567EEDD3-528A-42B1-9DEA-CC4F7FBB6F53}" destId="{8D7BA32F-09EA-4A96-9F30-2B530ACB7749}" srcOrd="0" destOrd="0" parTransId="{37E95649-4899-4438-A2BD-876ACC0BB18D}" sibTransId="{81BE47B7-3C3B-4E72-9222-139D70D06CDF}"/>
    <dgm:cxn modelId="{4CA5D0A0-2570-4777-9942-EDEE33F6B79B}" srcId="{567EEDD3-528A-42B1-9DEA-CC4F7FBB6F53}" destId="{FB55F7D1-C885-41CC-8C57-EEF725C8235F}" srcOrd="2" destOrd="0" parTransId="{8826E6BD-1C88-41BB-B847-50250FEEC29F}" sibTransId="{11201C0E-BA4D-4FDC-BA47-C471FABFE540}"/>
    <dgm:cxn modelId="{0D94E8DE-0AC2-4ED8-937B-9CC1BC257B45}" srcId="{567EEDD3-528A-42B1-9DEA-CC4F7FBB6F53}" destId="{9CFADC00-325E-495E-9C6E-FD75AE1F8524}" srcOrd="1" destOrd="0" parTransId="{F9C11BD6-3218-4ED2-9446-61174F467E38}" sibTransId="{5B4DB922-8CAD-4CCB-BA78-383471BA990C}"/>
    <dgm:cxn modelId="{1E72FBEF-18C3-4154-9C72-8FC08BE54401}" type="presOf" srcId="{8D7BA32F-09EA-4A96-9F30-2B530ACB7749}" destId="{CE0793DC-1AEF-48FB-B97F-761811386724}" srcOrd="0" destOrd="0" presId="urn:microsoft.com/office/officeart/2005/8/layout/vList2"/>
    <dgm:cxn modelId="{2541C2FB-4298-4490-BEAC-8D81A38D80E9}" type="presOf" srcId="{FB55F7D1-C885-41CC-8C57-EEF725C8235F}" destId="{B6C34CD9-1231-496E-BAA6-11586F6A76DA}" srcOrd="0" destOrd="0" presId="urn:microsoft.com/office/officeart/2005/8/layout/vList2"/>
    <dgm:cxn modelId="{EF0DD0F2-5760-481D-8413-920C4EFA937B}" type="presParOf" srcId="{E0EB7BF0-3B3D-4F30-9D40-C2B99111375D}" destId="{CE0793DC-1AEF-48FB-B97F-761811386724}" srcOrd="0" destOrd="0" presId="urn:microsoft.com/office/officeart/2005/8/layout/vList2"/>
    <dgm:cxn modelId="{0F245E19-D641-4457-8C2D-048084A9245C}" type="presParOf" srcId="{E0EB7BF0-3B3D-4F30-9D40-C2B99111375D}" destId="{8A2FEF8B-218B-4EC4-90A8-5461CD6CA5C6}" srcOrd="1" destOrd="0" presId="urn:microsoft.com/office/officeart/2005/8/layout/vList2"/>
    <dgm:cxn modelId="{AB3B672F-FCF4-44E2-BBB8-7EC5B0A0C45C}" type="presParOf" srcId="{E0EB7BF0-3B3D-4F30-9D40-C2B99111375D}" destId="{FF4C54AE-0E1F-4187-91F4-4ECEEBBFF85A}" srcOrd="2" destOrd="0" presId="urn:microsoft.com/office/officeart/2005/8/layout/vList2"/>
    <dgm:cxn modelId="{73EEB89A-8D40-45D7-9EE1-41393CF90F04}" type="presParOf" srcId="{E0EB7BF0-3B3D-4F30-9D40-C2B99111375D}" destId="{410F7B82-42D1-496F-BB6E-60DC6212450C}" srcOrd="3" destOrd="0" presId="urn:microsoft.com/office/officeart/2005/8/layout/vList2"/>
    <dgm:cxn modelId="{7C3E6140-BD0B-4BB4-A50B-21ECB67282EF}" type="presParOf" srcId="{E0EB7BF0-3B3D-4F30-9D40-C2B99111375D}" destId="{B6C34CD9-1231-496E-BAA6-11586F6A76D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83255B-1894-4701-BD8C-9FD2AC9F63B2}" type="doc">
      <dgm:prSet loTypeId="urn:microsoft.com/office/officeart/2005/8/layout/vList2" loCatId="list" qsTypeId="urn:microsoft.com/office/officeart/2005/8/quickstyle/simple1" qsCatId="simple" csTypeId="urn:microsoft.com/office/officeart/2005/8/colors/accent4_1" csCatId="accent4"/>
      <dgm:spPr/>
      <dgm:t>
        <a:bodyPr/>
        <a:lstStyle/>
        <a:p>
          <a:endParaRPr lang="zh-CN" altLang="en-US"/>
        </a:p>
      </dgm:t>
    </dgm:pt>
    <dgm:pt modelId="{F1E32BC8-4ECE-4A80-9970-6142370B128C}">
      <dgm:prSet/>
      <dgm:spPr/>
      <dgm:t>
        <a:bodyPr/>
        <a:lstStyle/>
        <a:p>
          <a:r>
            <a:rPr lang="zh-CN" dirty="0"/>
            <a:t>当</a:t>
          </a:r>
          <a:r>
            <a:rPr lang="en-US" dirty="0"/>
            <a:t>7</a:t>
          </a:r>
          <a:r>
            <a:rPr lang="zh-CN" dirty="0"/>
            <a:t>天借卡的到期时间为服务台关闭的时间段时，到期时间将延长至服务台开放的第二天的开放时间。</a:t>
          </a:r>
        </a:p>
      </dgm:t>
    </dgm:pt>
    <dgm:pt modelId="{74B55585-B71F-4968-8756-230B03F4CB32}" type="parTrans" cxnId="{C0843569-3B7A-43DC-971D-FCBC81B19DC1}">
      <dgm:prSet/>
      <dgm:spPr/>
      <dgm:t>
        <a:bodyPr/>
        <a:lstStyle/>
        <a:p>
          <a:endParaRPr lang="zh-CN" altLang="en-US"/>
        </a:p>
      </dgm:t>
    </dgm:pt>
    <dgm:pt modelId="{2FBD23B6-DF16-4A0D-8245-0133325D1428}" type="sibTrans" cxnId="{C0843569-3B7A-43DC-971D-FCBC81B19DC1}">
      <dgm:prSet/>
      <dgm:spPr/>
      <dgm:t>
        <a:bodyPr/>
        <a:lstStyle/>
        <a:p>
          <a:endParaRPr lang="zh-CN" altLang="en-US"/>
        </a:p>
      </dgm:t>
    </dgm:pt>
    <dgm:pt modelId="{73C54BB8-4427-42DD-8340-8313E289E86C}" type="pres">
      <dgm:prSet presAssocID="{1383255B-1894-4701-BD8C-9FD2AC9F63B2}" presName="linear" presStyleCnt="0">
        <dgm:presLayoutVars>
          <dgm:animLvl val="lvl"/>
          <dgm:resizeHandles val="exact"/>
        </dgm:presLayoutVars>
      </dgm:prSet>
      <dgm:spPr/>
    </dgm:pt>
    <dgm:pt modelId="{E1E177A4-C4C0-4B52-A895-80F35803AB35}" type="pres">
      <dgm:prSet presAssocID="{F1E32BC8-4ECE-4A80-9970-6142370B128C}" presName="parentText" presStyleLbl="node1" presStyleIdx="0" presStyleCnt="1" custLinFactNeighborX="-4876" custLinFactNeighborY="41311">
        <dgm:presLayoutVars>
          <dgm:chMax val="0"/>
          <dgm:bulletEnabled val="1"/>
        </dgm:presLayoutVars>
      </dgm:prSet>
      <dgm:spPr/>
    </dgm:pt>
  </dgm:ptLst>
  <dgm:cxnLst>
    <dgm:cxn modelId="{3E397C60-45DF-49DC-A72F-6E85C7A0AAA6}" type="presOf" srcId="{F1E32BC8-4ECE-4A80-9970-6142370B128C}" destId="{E1E177A4-C4C0-4B52-A895-80F35803AB35}" srcOrd="0" destOrd="0" presId="urn:microsoft.com/office/officeart/2005/8/layout/vList2"/>
    <dgm:cxn modelId="{C0843569-3B7A-43DC-971D-FCBC81B19DC1}" srcId="{1383255B-1894-4701-BD8C-9FD2AC9F63B2}" destId="{F1E32BC8-4ECE-4A80-9970-6142370B128C}" srcOrd="0" destOrd="0" parTransId="{74B55585-B71F-4968-8756-230B03F4CB32}" sibTransId="{2FBD23B6-DF16-4A0D-8245-0133325D1428}"/>
    <dgm:cxn modelId="{17741F91-1EB1-4CAC-93F7-77FB29F9AFBD}" type="presOf" srcId="{1383255B-1894-4701-BD8C-9FD2AC9F63B2}" destId="{73C54BB8-4427-42DD-8340-8313E289E86C}" srcOrd="0" destOrd="0" presId="urn:microsoft.com/office/officeart/2005/8/layout/vList2"/>
    <dgm:cxn modelId="{AA4BDA33-E7F5-450D-9355-522ED87E795A}" type="presParOf" srcId="{73C54BB8-4427-42DD-8340-8313E289E86C}" destId="{E1E177A4-C4C0-4B52-A895-80F35803AB3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FEE59-335C-4789-B378-DF0B70137544}">
      <dsp:nvSpPr>
        <dsp:cNvPr id="0" name=""/>
        <dsp:cNvSpPr/>
      </dsp:nvSpPr>
      <dsp:spPr>
        <a:xfrm>
          <a:off x="0" y="2311"/>
          <a:ext cx="6366551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78743-B4EA-4E0C-AAEC-60B60EB47F68}">
      <dsp:nvSpPr>
        <dsp:cNvPr id="0" name=""/>
        <dsp:cNvSpPr/>
      </dsp:nvSpPr>
      <dsp:spPr>
        <a:xfrm>
          <a:off x="0" y="2311"/>
          <a:ext cx="6366551" cy="788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rgbClr val="FF0000"/>
              </a:solidFill>
            </a:rPr>
            <a:t> </a:t>
          </a:r>
          <a:r>
            <a:rPr lang="en-US" altLang="zh-CN" sz="2800" kern="1200" dirty="0">
              <a:solidFill>
                <a:schemeClr val="tx1"/>
              </a:solidFill>
            </a:rPr>
            <a:t>7</a:t>
          </a:r>
          <a:r>
            <a:rPr lang="zh-CN" altLang="en-US" sz="2800" kern="1200" dirty="0">
              <a:solidFill>
                <a:schemeClr val="tx1"/>
              </a:solidFill>
            </a:rPr>
            <a:t>层高建筑</a:t>
          </a:r>
        </a:p>
      </dsp:txBody>
      <dsp:txXfrm>
        <a:off x="0" y="2311"/>
        <a:ext cx="6366551" cy="788242"/>
      </dsp:txXfrm>
    </dsp:sp>
    <dsp:sp modelId="{75A5CF15-0ECF-4B60-975C-C0B92E29BF98}">
      <dsp:nvSpPr>
        <dsp:cNvPr id="0" name=""/>
        <dsp:cNvSpPr/>
      </dsp:nvSpPr>
      <dsp:spPr>
        <a:xfrm>
          <a:off x="0" y="790553"/>
          <a:ext cx="6366551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8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3A796-6535-4F6C-A0B0-7A2ABC2779E2}">
      <dsp:nvSpPr>
        <dsp:cNvPr id="0" name=""/>
        <dsp:cNvSpPr/>
      </dsp:nvSpPr>
      <dsp:spPr>
        <a:xfrm>
          <a:off x="0" y="790553"/>
          <a:ext cx="6366551" cy="788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rgbClr val="FF0000"/>
              </a:solidFill>
            </a:rPr>
            <a:t> </a:t>
          </a:r>
          <a:r>
            <a:rPr lang="en-US" altLang="zh-CN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1</a:t>
          </a:r>
          <a:r>
            <a:rPr lang="zh-CN" altLang="en-US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楼：培训室</a:t>
          </a:r>
        </a:p>
      </dsp:txBody>
      <dsp:txXfrm>
        <a:off x="0" y="790553"/>
        <a:ext cx="6366551" cy="788242"/>
      </dsp:txXfrm>
    </dsp:sp>
    <dsp:sp modelId="{CDD0BEBD-93F3-42B4-9795-65758AE0C5B7}">
      <dsp:nvSpPr>
        <dsp:cNvPr id="0" name=""/>
        <dsp:cNvSpPr/>
      </dsp:nvSpPr>
      <dsp:spPr>
        <a:xfrm>
          <a:off x="0" y="1578795"/>
          <a:ext cx="6366551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6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92974-1746-4C5A-B2F0-DCCDD52D40E4}">
      <dsp:nvSpPr>
        <dsp:cNvPr id="0" name=""/>
        <dsp:cNvSpPr/>
      </dsp:nvSpPr>
      <dsp:spPr>
        <a:xfrm>
          <a:off x="0" y="1578795"/>
          <a:ext cx="6366551" cy="788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rgbClr val="FF0000"/>
              </a:solidFill>
            </a:rPr>
            <a:t> </a:t>
          </a:r>
          <a:r>
            <a:rPr lang="en-US" altLang="zh-CN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2</a:t>
          </a:r>
          <a:r>
            <a:rPr lang="zh-CN" altLang="en-US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楼：主要入口与服务台</a:t>
          </a:r>
        </a:p>
      </dsp:txBody>
      <dsp:txXfrm>
        <a:off x="0" y="1578795"/>
        <a:ext cx="6366551" cy="788242"/>
      </dsp:txXfrm>
    </dsp:sp>
    <dsp:sp modelId="{CB4779EE-6A3B-47DF-84A8-756DCDDF4569}">
      <dsp:nvSpPr>
        <dsp:cNvPr id="0" name=""/>
        <dsp:cNvSpPr/>
      </dsp:nvSpPr>
      <dsp:spPr>
        <a:xfrm>
          <a:off x="0" y="2367037"/>
          <a:ext cx="6366551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4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6E1F0-2298-4F8A-BEEB-73005BF55988}">
      <dsp:nvSpPr>
        <dsp:cNvPr id="0" name=""/>
        <dsp:cNvSpPr/>
      </dsp:nvSpPr>
      <dsp:spPr>
        <a:xfrm>
          <a:off x="0" y="2367038"/>
          <a:ext cx="6366551" cy="788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3</a:t>
          </a:r>
          <a:r>
            <a:rPr lang="zh-CN" altLang="en-US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楼：影音室</a:t>
          </a:r>
        </a:p>
      </dsp:txBody>
      <dsp:txXfrm>
        <a:off x="0" y="2367038"/>
        <a:ext cx="6366551" cy="788242"/>
      </dsp:txXfrm>
    </dsp:sp>
    <dsp:sp modelId="{BBB98FB3-A713-4FFE-8C7F-C2F3B2852246}">
      <dsp:nvSpPr>
        <dsp:cNvPr id="0" name=""/>
        <dsp:cNvSpPr/>
      </dsp:nvSpPr>
      <dsp:spPr>
        <a:xfrm>
          <a:off x="0" y="3155280"/>
          <a:ext cx="6366551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32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43F07-0790-4538-8142-8D5BCC82158B}">
      <dsp:nvSpPr>
        <dsp:cNvPr id="0" name=""/>
        <dsp:cNvSpPr/>
      </dsp:nvSpPr>
      <dsp:spPr>
        <a:xfrm>
          <a:off x="0" y="3155280"/>
          <a:ext cx="6366551" cy="788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rgbClr val="FF0000"/>
              </a:solidFill>
            </a:rPr>
            <a:t> </a:t>
          </a:r>
          <a:r>
            <a:rPr lang="en-US" altLang="zh-CN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5-7</a:t>
          </a:r>
          <a:r>
            <a:rPr lang="zh-CN" altLang="en-US" sz="2800" kern="1200" dirty="0">
              <a:solidFill>
                <a:prstClr val="black"/>
              </a:solidFill>
              <a:latin typeface="Arial"/>
              <a:ea typeface="微软雅黑"/>
              <a:cs typeface="+mn-cs"/>
            </a:rPr>
            <a:t>楼：阅览空间</a:t>
          </a:r>
          <a:endParaRPr lang="zh-CN" altLang="en-US" sz="2800" kern="1200" dirty="0">
            <a:solidFill>
              <a:schemeClr val="tx1"/>
            </a:solidFill>
            <a:latin typeface="Arial"/>
            <a:ea typeface="微软雅黑"/>
            <a:cs typeface="+mn-cs"/>
          </a:endParaRPr>
        </a:p>
      </dsp:txBody>
      <dsp:txXfrm>
        <a:off x="0" y="3155280"/>
        <a:ext cx="6366551" cy="788242"/>
      </dsp:txXfrm>
    </dsp:sp>
    <dsp:sp modelId="{A4F1A700-D11D-4869-8E43-5BD3947FC28D}">
      <dsp:nvSpPr>
        <dsp:cNvPr id="0" name=""/>
        <dsp:cNvSpPr/>
      </dsp:nvSpPr>
      <dsp:spPr>
        <a:xfrm>
          <a:off x="0" y="3943522"/>
          <a:ext cx="6366551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6D490-1582-4803-90CB-4ACF06C2D99E}">
      <dsp:nvSpPr>
        <dsp:cNvPr id="0" name=""/>
        <dsp:cNvSpPr/>
      </dsp:nvSpPr>
      <dsp:spPr>
        <a:xfrm>
          <a:off x="0" y="3943522"/>
          <a:ext cx="6366551" cy="788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rgbClr val="FF0000"/>
              </a:solidFill>
            </a:rPr>
            <a:t> </a:t>
          </a:r>
          <a:r>
            <a:rPr lang="zh-CN" altLang="en-US" sz="2800" kern="1200" dirty="0">
              <a:solidFill>
                <a:schemeClr val="tx1"/>
              </a:solidFill>
              <a:latin typeface="Arial"/>
              <a:ea typeface="微软雅黑"/>
              <a:cs typeface="+mn-cs"/>
            </a:rPr>
            <a:t>媒体中心、艺术展览区、</a:t>
          </a:r>
          <a:r>
            <a:rPr lang="en-US" altLang="zh-CN" sz="2800" kern="1200" dirty="0">
              <a:solidFill>
                <a:schemeClr val="tx1"/>
              </a:solidFill>
              <a:latin typeface="Arial"/>
              <a:ea typeface="微软雅黑"/>
              <a:cs typeface="+mn-cs"/>
            </a:rPr>
            <a:t>3D</a:t>
          </a:r>
          <a:r>
            <a:rPr lang="zh-CN" altLang="en-US" sz="2800" kern="1200" dirty="0">
              <a:solidFill>
                <a:schemeClr val="tx1"/>
              </a:solidFill>
              <a:latin typeface="Arial"/>
              <a:ea typeface="微软雅黑"/>
              <a:cs typeface="+mn-cs"/>
            </a:rPr>
            <a:t>打印等</a:t>
          </a:r>
          <a:endParaRPr lang="zh-CN" altLang="en-US" sz="2800" kern="1200" dirty="0">
            <a:solidFill>
              <a:prstClr val="black"/>
            </a:solidFill>
            <a:latin typeface="Arial"/>
            <a:ea typeface="微软雅黑"/>
            <a:cs typeface="+mn-cs"/>
          </a:endParaRPr>
        </a:p>
      </dsp:txBody>
      <dsp:txXfrm>
        <a:off x="0" y="3943522"/>
        <a:ext cx="6366551" cy="788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BDB26-C6F5-4025-906E-9FA94636196A}">
      <dsp:nvSpPr>
        <dsp:cNvPr id="0" name=""/>
        <dsp:cNvSpPr/>
      </dsp:nvSpPr>
      <dsp:spPr>
        <a:xfrm>
          <a:off x="1801552" y="622161"/>
          <a:ext cx="2413092" cy="2435224"/>
        </a:xfrm>
        <a:prstGeom prst="ellipse">
          <a:avLst/>
        </a:prstGeom>
        <a:solidFill>
          <a:srgbClr val="E27D46">
            <a:alpha val="50000"/>
          </a:srgbClr>
        </a:solidFill>
        <a:ln w="12700" cap="flat" cmpd="sng" algn="ctr">
          <a:solidFill>
            <a:srgbClr val="F3AA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图书</a:t>
          </a:r>
          <a:endParaRPr lang="zh-CN" altLang="en-US" sz="2600" b="1" kern="1200" dirty="0">
            <a:solidFill>
              <a:schemeClr val="bg1"/>
            </a:solidFill>
          </a:endParaRPr>
        </a:p>
      </dsp:txBody>
      <dsp:txXfrm>
        <a:off x="2154941" y="978791"/>
        <a:ext cx="1706314" cy="1721964"/>
      </dsp:txXfrm>
    </dsp:sp>
    <dsp:sp modelId="{B4379469-08B1-4AB1-A550-D29CC2E8EC83}">
      <dsp:nvSpPr>
        <dsp:cNvPr id="0" name=""/>
        <dsp:cNvSpPr/>
      </dsp:nvSpPr>
      <dsp:spPr>
        <a:xfrm>
          <a:off x="2804627" y="2361521"/>
          <a:ext cx="2423809" cy="2364152"/>
        </a:xfrm>
        <a:prstGeom prst="ellipse">
          <a:avLst/>
        </a:prstGeom>
        <a:solidFill>
          <a:srgbClr val="E27D46">
            <a:alpha val="50000"/>
          </a:srgbClr>
        </a:solidFill>
        <a:ln w="12700" cap="flat" cmpd="sng" algn="ctr">
          <a:solidFill>
            <a:srgbClr val="F3AA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prstClr val="white"/>
              </a:solidFill>
              <a:latin typeface="Arial"/>
              <a:ea typeface="微软雅黑"/>
              <a:cs typeface="微软雅黑"/>
            </a:rPr>
            <a:t>教材教参</a:t>
          </a:r>
        </a:p>
      </dsp:txBody>
      <dsp:txXfrm>
        <a:off x="3159586" y="2707743"/>
        <a:ext cx="1713891" cy="1671708"/>
      </dsp:txXfrm>
    </dsp:sp>
    <dsp:sp modelId="{42DC9119-98EF-4B06-A7D6-CB2BE9DE205E}">
      <dsp:nvSpPr>
        <dsp:cNvPr id="0" name=""/>
        <dsp:cNvSpPr/>
      </dsp:nvSpPr>
      <dsp:spPr>
        <a:xfrm>
          <a:off x="765765" y="2356768"/>
          <a:ext cx="2444727" cy="2393677"/>
        </a:xfrm>
        <a:prstGeom prst="ellipse">
          <a:avLst/>
        </a:prstGeom>
        <a:solidFill>
          <a:srgbClr val="E27D46">
            <a:alpha val="50000"/>
          </a:srgbClr>
        </a:solidFill>
        <a:ln w="12700" cap="flat" cmpd="sng" algn="ctr">
          <a:solidFill>
            <a:srgbClr val="F3AA7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solidFill>
                <a:prstClr val="white"/>
              </a:solidFill>
              <a:latin typeface="Arial"/>
              <a:ea typeface="微软雅黑"/>
              <a:cs typeface="微软雅黑"/>
            </a:rPr>
            <a:t>数据库</a:t>
          </a:r>
        </a:p>
      </dsp:txBody>
      <dsp:txXfrm>
        <a:off x="1123787" y="2707314"/>
        <a:ext cx="1728683" cy="16925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3DC28-D7EC-42BB-A0CF-D09A77CAFF40}">
      <dsp:nvSpPr>
        <dsp:cNvPr id="0" name=""/>
        <dsp:cNvSpPr/>
      </dsp:nvSpPr>
      <dsp:spPr>
        <a:xfrm>
          <a:off x="0" y="0"/>
          <a:ext cx="9915650" cy="1617370"/>
        </a:xfrm>
        <a:prstGeom prst="leftRightRibbon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0C3D13-3146-414C-B95F-847CAE617EEC}">
      <dsp:nvSpPr>
        <dsp:cNvPr id="0" name=""/>
        <dsp:cNvSpPr/>
      </dsp:nvSpPr>
      <dsp:spPr>
        <a:xfrm>
          <a:off x="846399" y="283039"/>
          <a:ext cx="4627030" cy="7925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在图书馆获取纸质图书</a:t>
          </a:r>
        </a:p>
      </dsp:txBody>
      <dsp:txXfrm>
        <a:off x="846399" y="283039"/>
        <a:ext cx="4627030" cy="792511"/>
      </dsp:txXfrm>
    </dsp:sp>
    <dsp:sp modelId="{3A3457AC-0821-48BA-B7BD-B5847D29781A}">
      <dsp:nvSpPr>
        <dsp:cNvPr id="0" name=""/>
        <dsp:cNvSpPr/>
      </dsp:nvSpPr>
      <dsp:spPr>
        <a:xfrm>
          <a:off x="5927662" y="545234"/>
          <a:ext cx="3105964" cy="7925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线上获取电子书</a:t>
          </a:r>
        </a:p>
      </dsp:txBody>
      <dsp:txXfrm>
        <a:off x="5927662" y="545234"/>
        <a:ext cx="3105964" cy="7925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EA3A3-67E8-42BB-B748-F4E2F51A4723}">
      <dsp:nvSpPr>
        <dsp:cNvPr id="0" name=""/>
        <dsp:cNvSpPr/>
      </dsp:nvSpPr>
      <dsp:spPr>
        <a:xfrm>
          <a:off x="4716763" y="811781"/>
          <a:ext cx="6692863" cy="16740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4258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/>
            <a:t>URL</a:t>
          </a:r>
          <a:endParaRPr lang="zh-CN" altLang="en-US" sz="2800" kern="1200" dirty="0"/>
        </a:p>
        <a:p>
          <a:pPr marL="285750" lvl="1" indent="-28575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800" kern="1200" dirty="0"/>
            <a:t>lib.cityu-dg.edu.cn</a:t>
          </a:r>
          <a:endParaRPr lang="zh-CN" altLang="en-US" sz="2800" kern="1200" dirty="0"/>
        </a:p>
      </dsp:txBody>
      <dsp:txXfrm>
        <a:off x="4716763" y="811781"/>
        <a:ext cx="6692863" cy="1674045"/>
      </dsp:txXfrm>
    </dsp:sp>
    <dsp:sp modelId="{636982D6-D4F4-4363-BBAD-EED16A222714}">
      <dsp:nvSpPr>
        <dsp:cNvPr id="0" name=""/>
        <dsp:cNvSpPr/>
      </dsp:nvSpPr>
      <dsp:spPr>
        <a:xfrm>
          <a:off x="1139223" y="236891"/>
          <a:ext cx="3044248" cy="23502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2D06D4-BA0C-4F0D-8AEF-25865F42CE74}">
      <dsp:nvSpPr>
        <dsp:cNvPr id="0" name=""/>
        <dsp:cNvSpPr/>
      </dsp:nvSpPr>
      <dsp:spPr>
        <a:xfrm>
          <a:off x="4762914" y="2951575"/>
          <a:ext cx="6666818" cy="1428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4258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学校网站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800" kern="1200" dirty="0">
              <a:sym typeface="Wingdings" panose="05000000000000000000" pitchFamily="2" charset="2"/>
            </a:rPr>
            <a:t> </a:t>
          </a:r>
          <a:r>
            <a:rPr lang="zh-CN" altLang="en-US" sz="2800" kern="1200" dirty="0">
              <a:sym typeface="Wingdings" panose="05000000000000000000" pitchFamily="2" charset="2"/>
            </a:rPr>
            <a:t>图书馆</a:t>
          </a:r>
          <a:endParaRPr lang="zh-CN" altLang="en-US" sz="2800" kern="1200" dirty="0"/>
        </a:p>
      </dsp:txBody>
      <dsp:txXfrm>
        <a:off x="4762914" y="2951575"/>
        <a:ext cx="6666818" cy="1428431"/>
      </dsp:txXfrm>
    </dsp:sp>
    <dsp:sp modelId="{F13AC3D6-D938-43E3-B738-A127010C4965}">
      <dsp:nvSpPr>
        <dsp:cNvPr id="0" name=""/>
        <dsp:cNvSpPr/>
      </dsp:nvSpPr>
      <dsp:spPr>
        <a:xfrm>
          <a:off x="968545" y="2613259"/>
          <a:ext cx="3214917" cy="200087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0F4EE-CB65-4411-9568-288C0D83CA69}">
      <dsp:nvSpPr>
        <dsp:cNvPr id="0" name=""/>
        <dsp:cNvSpPr/>
      </dsp:nvSpPr>
      <dsp:spPr>
        <a:xfrm>
          <a:off x="35725" y="0"/>
          <a:ext cx="2059162" cy="423949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+mn-lt"/>
              <a:ea typeface="+mn-ea"/>
              <a:cs typeface="+mn-ea"/>
              <a:sym typeface="+mn-lt"/>
            </a:rPr>
            <a:t>资源</a:t>
          </a:r>
        </a:p>
      </dsp:txBody>
      <dsp:txXfrm>
        <a:off x="35725" y="0"/>
        <a:ext cx="2059162" cy="1271847"/>
      </dsp:txXfrm>
    </dsp:sp>
    <dsp:sp modelId="{62E5EB39-5D64-4F31-A4FD-EA1272269026}">
      <dsp:nvSpPr>
        <dsp:cNvPr id="0" name=""/>
        <dsp:cNvSpPr/>
      </dsp:nvSpPr>
      <dsp:spPr>
        <a:xfrm>
          <a:off x="201834" y="1272694"/>
          <a:ext cx="1647330" cy="49044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+mn-lt"/>
              <a:ea typeface="+mn-ea"/>
              <a:cs typeface="+mn-ea"/>
              <a:sym typeface="+mn-lt"/>
            </a:rPr>
            <a:t>读者荐购</a:t>
          </a:r>
        </a:p>
      </dsp:txBody>
      <dsp:txXfrm>
        <a:off x="216199" y="1287059"/>
        <a:ext cx="1618600" cy="461719"/>
      </dsp:txXfrm>
    </dsp:sp>
    <dsp:sp modelId="{660E7707-40A8-4E02-A707-90B870C31CDF}">
      <dsp:nvSpPr>
        <dsp:cNvPr id="0" name=""/>
        <dsp:cNvSpPr/>
      </dsp:nvSpPr>
      <dsp:spPr>
        <a:xfrm>
          <a:off x="211784" y="1838553"/>
          <a:ext cx="1647330" cy="49044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+mn-lt"/>
              <a:ea typeface="+mn-ea"/>
              <a:cs typeface="+mn-ea"/>
              <a:sym typeface="+mn-lt"/>
            </a:rPr>
            <a:t>数据库</a:t>
          </a:r>
        </a:p>
      </dsp:txBody>
      <dsp:txXfrm>
        <a:off x="226149" y="1852918"/>
        <a:ext cx="1618600" cy="461719"/>
      </dsp:txXfrm>
    </dsp:sp>
    <dsp:sp modelId="{35BBF668-755D-4874-93A0-F67DE6DB896E}">
      <dsp:nvSpPr>
        <dsp:cNvPr id="0" name=""/>
        <dsp:cNvSpPr/>
      </dsp:nvSpPr>
      <dsp:spPr>
        <a:xfrm>
          <a:off x="211784" y="2404456"/>
          <a:ext cx="1647330" cy="49044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+mn-lt"/>
              <a:ea typeface="+mn-ea"/>
              <a:cs typeface="+mn-ea"/>
              <a:sym typeface="+mn-lt"/>
            </a:rPr>
            <a:t>图书</a:t>
          </a:r>
        </a:p>
      </dsp:txBody>
      <dsp:txXfrm>
        <a:off x="226149" y="2418821"/>
        <a:ext cx="1618600" cy="461719"/>
      </dsp:txXfrm>
    </dsp:sp>
    <dsp:sp modelId="{55260521-6991-4736-810C-944724DB3CF8}">
      <dsp:nvSpPr>
        <dsp:cNvPr id="0" name=""/>
        <dsp:cNvSpPr/>
      </dsp:nvSpPr>
      <dsp:spPr>
        <a:xfrm>
          <a:off x="211784" y="2970360"/>
          <a:ext cx="1647330" cy="49044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+mn-lt"/>
              <a:ea typeface="+mn-ea"/>
              <a:cs typeface="+mn-ea"/>
              <a:sym typeface="+mn-lt"/>
            </a:rPr>
            <a:t>电子图书</a:t>
          </a:r>
        </a:p>
      </dsp:txBody>
      <dsp:txXfrm>
        <a:off x="226149" y="2984725"/>
        <a:ext cx="1618600" cy="461719"/>
      </dsp:txXfrm>
    </dsp:sp>
    <dsp:sp modelId="{788216F9-7FCB-47BB-BF6F-ED8C24530A44}">
      <dsp:nvSpPr>
        <dsp:cNvPr id="0" name=""/>
        <dsp:cNvSpPr/>
      </dsp:nvSpPr>
      <dsp:spPr>
        <a:xfrm>
          <a:off x="211784" y="3536264"/>
          <a:ext cx="1647330" cy="49044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+mn-lt"/>
              <a:ea typeface="+mn-ea"/>
              <a:cs typeface="+mn-ea"/>
              <a:sym typeface="+mn-lt"/>
            </a:rPr>
            <a:t>电子期刊</a:t>
          </a:r>
        </a:p>
      </dsp:txBody>
      <dsp:txXfrm>
        <a:off x="226149" y="3550629"/>
        <a:ext cx="1618600" cy="461719"/>
      </dsp:txXfrm>
    </dsp:sp>
    <dsp:sp modelId="{48F5DC81-F76F-4181-8482-FCC8B62B3DB6}">
      <dsp:nvSpPr>
        <dsp:cNvPr id="0" name=""/>
        <dsp:cNvSpPr/>
      </dsp:nvSpPr>
      <dsp:spPr>
        <a:xfrm>
          <a:off x="2219468" y="0"/>
          <a:ext cx="2059162" cy="423949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+mn-lt"/>
              <a:ea typeface="+mn-ea"/>
              <a:cs typeface="+mn-ea"/>
              <a:sym typeface="+mn-lt"/>
            </a:rPr>
            <a:t>学习、研究支持</a:t>
          </a:r>
        </a:p>
      </dsp:txBody>
      <dsp:txXfrm>
        <a:off x="2219468" y="0"/>
        <a:ext cx="2059162" cy="1271847"/>
      </dsp:txXfrm>
    </dsp:sp>
    <dsp:sp modelId="{9BCFAFD9-3CD0-4290-A672-E309AD54C7CA}">
      <dsp:nvSpPr>
        <dsp:cNvPr id="0" name=""/>
        <dsp:cNvSpPr/>
      </dsp:nvSpPr>
      <dsp:spPr>
        <a:xfrm>
          <a:off x="2425384" y="1272046"/>
          <a:ext cx="1647330" cy="137379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微软雅黑"/>
              <a:cs typeface="微软雅黑"/>
              <a:sym typeface="+mn-lt"/>
            </a:rPr>
            <a:t>论文收录应用证明</a:t>
          </a:r>
        </a:p>
      </dsp:txBody>
      <dsp:txXfrm>
        <a:off x="2465621" y="1312283"/>
        <a:ext cx="1566856" cy="1293323"/>
      </dsp:txXfrm>
    </dsp:sp>
    <dsp:sp modelId="{71D36331-1024-4D6B-94C4-D461C4E1DB79}">
      <dsp:nvSpPr>
        <dsp:cNvPr id="0" name=""/>
        <dsp:cNvSpPr/>
      </dsp:nvSpPr>
      <dsp:spPr>
        <a:xfrm>
          <a:off x="2357234" y="2841564"/>
          <a:ext cx="1822770" cy="1170118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+mn-lt"/>
              <a:ea typeface="+mn-ea"/>
              <a:cs typeface="+mn-ea"/>
              <a:sym typeface="+mn-lt"/>
            </a:rPr>
            <a:t>本科生新生入馆培训</a:t>
          </a:r>
        </a:p>
      </dsp:txBody>
      <dsp:txXfrm>
        <a:off x="2391506" y="2875836"/>
        <a:ext cx="1754226" cy="1101574"/>
      </dsp:txXfrm>
    </dsp:sp>
    <dsp:sp modelId="{F02C924B-164C-4F7F-834F-98F24D9254B7}">
      <dsp:nvSpPr>
        <dsp:cNvPr id="0" name=""/>
        <dsp:cNvSpPr/>
      </dsp:nvSpPr>
      <dsp:spPr>
        <a:xfrm>
          <a:off x="4433068" y="0"/>
          <a:ext cx="2059162" cy="423949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+mn-lt"/>
              <a:ea typeface="+mn-ea"/>
              <a:cs typeface="+mn-ea"/>
              <a:sym typeface="+mn-lt"/>
            </a:rPr>
            <a:t>服务</a:t>
          </a:r>
        </a:p>
      </dsp:txBody>
      <dsp:txXfrm>
        <a:off x="4433068" y="0"/>
        <a:ext cx="2059162" cy="1271847"/>
      </dsp:txXfrm>
    </dsp:sp>
    <dsp:sp modelId="{A3EFA28E-6851-4DA8-8A4E-3A0B740C6ED6}">
      <dsp:nvSpPr>
        <dsp:cNvPr id="0" name=""/>
        <dsp:cNvSpPr/>
      </dsp:nvSpPr>
      <dsp:spPr>
        <a:xfrm>
          <a:off x="4551264" y="1273132"/>
          <a:ext cx="1822770" cy="61428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+mn-lt"/>
              <a:ea typeface="+mn-ea"/>
              <a:cs typeface="+mn-ea"/>
              <a:sym typeface="+mn-lt"/>
            </a:rPr>
            <a:t>读者证</a:t>
          </a:r>
          <a:endParaRPr lang="en-US" altLang="zh-CN" sz="1600" kern="1200" dirty="0">
            <a:latin typeface="+mn-lt"/>
            <a:ea typeface="+mn-ea"/>
            <a:cs typeface="+mn-ea"/>
            <a:sym typeface="+mn-lt"/>
          </a:endParaRPr>
        </a:p>
      </dsp:txBody>
      <dsp:txXfrm>
        <a:off x="4569256" y="1291124"/>
        <a:ext cx="1786786" cy="578302"/>
      </dsp:txXfrm>
    </dsp:sp>
    <dsp:sp modelId="{26385E9E-547C-4925-86E4-78262412833B}">
      <dsp:nvSpPr>
        <dsp:cNvPr id="0" name=""/>
        <dsp:cNvSpPr/>
      </dsp:nvSpPr>
      <dsp:spPr>
        <a:xfrm>
          <a:off x="4551264" y="1993406"/>
          <a:ext cx="1822770" cy="58590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+mn-lt"/>
              <a:ea typeface="+mn-ea"/>
              <a:cs typeface="+mn-ea"/>
              <a:sym typeface="+mn-lt"/>
            </a:rPr>
            <a:t>借阅制度</a:t>
          </a:r>
          <a:endParaRPr lang="en-US" altLang="zh-CN" sz="1600" kern="1200" dirty="0">
            <a:latin typeface="+mn-lt"/>
            <a:ea typeface="+mn-ea"/>
            <a:cs typeface="+mn-ea"/>
            <a:sym typeface="+mn-lt"/>
          </a:endParaRPr>
        </a:p>
      </dsp:txBody>
      <dsp:txXfrm>
        <a:off x="4568425" y="2010567"/>
        <a:ext cx="1788448" cy="551581"/>
      </dsp:txXfrm>
    </dsp:sp>
    <dsp:sp modelId="{31582250-6549-4FD4-ADE8-892B4710C862}">
      <dsp:nvSpPr>
        <dsp:cNvPr id="0" name=""/>
        <dsp:cNvSpPr/>
      </dsp:nvSpPr>
      <dsp:spPr>
        <a:xfrm>
          <a:off x="4551264" y="2685297"/>
          <a:ext cx="1822770" cy="546028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+mn-lt"/>
              <a:ea typeface="+mn-ea"/>
              <a:cs typeface="+mn-ea"/>
              <a:sym typeface="+mn-lt"/>
            </a:rPr>
            <a:t>开放时间</a:t>
          </a:r>
          <a:endParaRPr lang="en-US" altLang="zh-CN" sz="1600" kern="1200" dirty="0">
            <a:latin typeface="+mn-lt"/>
            <a:ea typeface="+mn-ea"/>
            <a:cs typeface="+mn-ea"/>
            <a:sym typeface="+mn-lt"/>
          </a:endParaRPr>
        </a:p>
      </dsp:txBody>
      <dsp:txXfrm>
        <a:off x="4567257" y="2701290"/>
        <a:ext cx="1790784" cy="514042"/>
      </dsp:txXfrm>
    </dsp:sp>
    <dsp:sp modelId="{0CDF3611-6D36-4309-A4CC-44557FB6DBD6}">
      <dsp:nvSpPr>
        <dsp:cNvPr id="0" name=""/>
        <dsp:cNvSpPr/>
      </dsp:nvSpPr>
      <dsp:spPr>
        <a:xfrm>
          <a:off x="4638984" y="3337313"/>
          <a:ext cx="1647330" cy="68891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+mn-lt"/>
              <a:ea typeface="+mn-ea"/>
              <a:cs typeface="+mn-ea"/>
              <a:sym typeface="+mn-lt"/>
            </a:rPr>
            <a:t>香港城市大学图书馆入馆卡</a:t>
          </a:r>
          <a:endParaRPr lang="en-US" altLang="zh-CN" sz="1600" kern="1200" dirty="0">
            <a:latin typeface="+mn-lt"/>
            <a:ea typeface="+mn-ea"/>
            <a:cs typeface="+mn-ea"/>
            <a:sym typeface="+mn-lt"/>
          </a:endParaRPr>
        </a:p>
      </dsp:txBody>
      <dsp:txXfrm>
        <a:off x="4659162" y="3357491"/>
        <a:ext cx="1606974" cy="648561"/>
      </dsp:txXfrm>
    </dsp:sp>
    <dsp:sp modelId="{71DC7924-EC29-403F-B980-3E2D89DC4103}">
      <dsp:nvSpPr>
        <dsp:cNvPr id="0" name=""/>
        <dsp:cNvSpPr/>
      </dsp:nvSpPr>
      <dsp:spPr>
        <a:xfrm>
          <a:off x="6646668" y="0"/>
          <a:ext cx="2059162" cy="423949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+mn-lt"/>
              <a:ea typeface="+mn-ea"/>
              <a:cs typeface="+mn-ea"/>
              <a:sym typeface="+mn-lt"/>
            </a:rPr>
            <a:t>空间</a:t>
          </a:r>
        </a:p>
      </dsp:txBody>
      <dsp:txXfrm>
        <a:off x="6646668" y="0"/>
        <a:ext cx="2059162" cy="1271847"/>
      </dsp:txXfrm>
    </dsp:sp>
    <dsp:sp modelId="{3998A95F-4FCC-48AD-A97F-D206A8A5360B}">
      <dsp:nvSpPr>
        <dsp:cNvPr id="0" name=""/>
        <dsp:cNvSpPr/>
      </dsp:nvSpPr>
      <dsp:spPr>
        <a:xfrm>
          <a:off x="6852584" y="1297061"/>
          <a:ext cx="1647330" cy="275566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+mn-lt"/>
              <a:ea typeface="+mn-ea"/>
              <a:cs typeface="+mn-ea"/>
              <a:sym typeface="+mn-lt"/>
            </a:rPr>
            <a:t>图书馆空间布局</a:t>
          </a:r>
        </a:p>
      </dsp:txBody>
      <dsp:txXfrm>
        <a:off x="6900833" y="1345310"/>
        <a:ext cx="1550832" cy="2659171"/>
      </dsp:txXfrm>
    </dsp:sp>
    <dsp:sp modelId="{DF0AB18A-1EEA-4ED0-A6FB-E121C862F9A2}">
      <dsp:nvSpPr>
        <dsp:cNvPr id="0" name=""/>
        <dsp:cNvSpPr/>
      </dsp:nvSpPr>
      <dsp:spPr>
        <a:xfrm>
          <a:off x="8860268" y="0"/>
          <a:ext cx="2059162" cy="423949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+mn-lt"/>
              <a:ea typeface="+mn-ea"/>
              <a:cs typeface="+mn-ea"/>
              <a:sym typeface="+mn-lt"/>
            </a:rPr>
            <a:t>关于我们</a:t>
          </a:r>
        </a:p>
      </dsp:txBody>
      <dsp:txXfrm>
        <a:off x="8860268" y="0"/>
        <a:ext cx="2059162" cy="1271847"/>
      </dsp:txXfrm>
    </dsp:sp>
    <dsp:sp modelId="{AD0A71B1-D1A6-4985-9C47-3496451D7B4E}">
      <dsp:nvSpPr>
        <dsp:cNvPr id="0" name=""/>
        <dsp:cNvSpPr/>
      </dsp:nvSpPr>
      <dsp:spPr>
        <a:xfrm>
          <a:off x="9066184" y="1272054"/>
          <a:ext cx="1647330" cy="40702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+mn-lt"/>
              <a:ea typeface="+mn-ea"/>
              <a:cs typeface="+mn-ea"/>
              <a:sym typeface="+mn-lt"/>
            </a:rPr>
            <a:t>本馆介绍</a:t>
          </a:r>
        </a:p>
      </dsp:txBody>
      <dsp:txXfrm>
        <a:off x="9078105" y="1283975"/>
        <a:ext cx="1623488" cy="383184"/>
      </dsp:txXfrm>
    </dsp:sp>
    <dsp:sp modelId="{781C2202-C7C0-40D2-B8EC-959F0350BD01}">
      <dsp:nvSpPr>
        <dsp:cNvPr id="0" name=""/>
        <dsp:cNvSpPr/>
      </dsp:nvSpPr>
      <dsp:spPr>
        <a:xfrm>
          <a:off x="9066184" y="1741700"/>
          <a:ext cx="1647330" cy="40702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latin typeface="+mn-lt"/>
              <a:ea typeface="+mn-ea"/>
              <a:cs typeface="+mn-ea"/>
              <a:sym typeface="+mn-lt"/>
            </a:rPr>
            <a:t>图书馆读者行为准则</a:t>
          </a:r>
        </a:p>
      </dsp:txBody>
      <dsp:txXfrm>
        <a:off x="9078105" y="1753621"/>
        <a:ext cx="1623488" cy="383184"/>
      </dsp:txXfrm>
    </dsp:sp>
    <dsp:sp modelId="{D1D94E8A-566C-4831-890C-91E1F74F09D3}">
      <dsp:nvSpPr>
        <dsp:cNvPr id="0" name=""/>
        <dsp:cNvSpPr/>
      </dsp:nvSpPr>
      <dsp:spPr>
        <a:xfrm>
          <a:off x="9066184" y="2211345"/>
          <a:ext cx="1647330" cy="40702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+mn-lt"/>
              <a:ea typeface="+mn-ea"/>
              <a:cs typeface="+mn-ea"/>
              <a:sym typeface="+mn-lt"/>
            </a:rPr>
            <a:t>新闻与通知</a:t>
          </a:r>
        </a:p>
      </dsp:txBody>
      <dsp:txXfrm>
        <a:off x="9078105" y="2223266"/>
        <a:ext cx="1623488" cy="383184"/>
      </dsp:txXfrm>
    </dsp:sp>
    <dsp:sp modelId="{607B03D7-F65A-4C2A-946F-986539A21E16}">
      <dsp:nvSpPr>
        <dsp:cNvPr id="0" name=""/>
        <dsp:cNvSpPr/>
      </dsp:nvSpPr>
      <dsp:spPr>
        <a:xfrm>
          <a:off x="9066184" y="2680991"/>
          <a:ext cx="1647330" cy="40702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+mn-lt"/>
              <a:ea typeface="+mn-ea"/>
              <a:cs typeface="+mn-ea"/>
              <a:sym typeface="+mn-lt"/>
            </a:rPr>
            <a:t>馆员名录</a:t>
          </a:r>
        </a:p>
      </dsp:txBody>
      <dsp:txXfrm>
        <a:off x="9078105" y="2692912"/>
        <a:ext cx="1623488" cy="383184"/>
      </dsp:txXfrm>
    </dsp:sp>
    <dsp:sp modelId="{722813E0-5939-4E3D-B986-9DF1D8FFB6AC}">
      <dsp:nvSpPr>
        <dsp:cNvPr id="0" name=""/>
        <dsp:cNvSpPr/>
      </dsp:nvSpPr>
      <dsp:spPr>
        <a:xfrm>
          <a:off x="9066184" y="3150637"/>
          <a:ext cx="1647330" cy="40702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+mn-lt"/>
              <a:ea typeface="+mn-ea"/>
              <a:cs typeface="+mn-ea"/>
              <a:sym typeface="+mn-lt"/>
            </a:rPr>
            <a:t>联系我们</a:t>
          </a:r>
        </a:p>
      </dsp:txBody>
      <dsp:txXfrm>
        <a:off x="9078105" y="3162558"/>
        <a:ext cx="1623488" cy="383184"/>
      </dsp:txXfrm>
    </dsp:sp>
    <dsp:sp modelId="{A77B2E5F-F8CF-4FC2-ACA2-B1BF25CDD618}">
      <dsp:nvSpPr>
        <dsp:cNvPr id="0" name=""/>
        <dsp:cNvSpPr/>
      </dsp:nvSpPr>
      <dsp:spPr>
        <a:xfrm>
          <a:off x="9066184" y="3620283"/>
          <a:ext cx="1647330" cy="40702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+mn-lt"/>
              <a:ea typeface="+mn-ea"/>
              <a:cs typeface="+mn-ea"/>
              <a:sym typeface="+mn-lt"/>
            </a:rPr>
            <a:t>活动与讲座</a:t>
          </a:r>
        </a:p>
      </dsp:txBody>
      <dsp:txXfrm>
        <a:off x="9078105" y="3632204"/>
        <a:ext cx="1623488" cy="3831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D70E3-626F-44F3-A293-9F532B4BDE68}">
      <dsp:nvSpPr>
        <dsp:cNvPr id="0" name=""/>
        <dsp:cNvSpPr/>
      </dsp:nvSpPr>
      <dsp:spPr>
        <a:xfrm>
          <a:off x="3214" y="6253"/>
          <a:ext cx="1932833" cy="68784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预约</a:t>
          </a:r>
        </a:p>
      </dsp:txBody>
      <dsp:txXfrm>
        <a:off x="3214" y="6253"/>
        <a:ext cx="1932833" cy="687849"/>
      </dsp:txXfrm>
    </dsp:sp>
    <dsp:sp modelId="{A2E05E91-10E6-4CE5-8D7A-D3886AFB0D7C}">
      <dsp:nvSpPr>
        <dsp:cNvPr id="0" name=""/>
        <dsp:cNvSpPr/>
      </dsp:nvSpPr>
      <dsp:spPr>
        <a:xfrm>
          <a:off x="3214" y="694103"/>
          <a:ext cx="1932833" cy="231609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kern="1200" dirty="0"/>
            <a:t>Primo</a:t>
          </a:r>
          <a:r>
            <a:rPr lang="zh-CN" altLang="en-US" sz="1600" kern="1200" dirty="0"/>
            <a:t>预约</a:t>
          </a:r>
        </a:p>
      </dsp:txBody>
      <dsp:txXfrm>
        <a:off x="3214" y="694103"/>
        <a:ext cx="1932833" cy="2316093"/>
      </dsp:txXfrm>
    </dsp:sp>
    <dsp:sp modelId="{07F657EB-03FF-4C55-A74E-06E90FE7ED0E}">
      <dsp:nvSpPr>
        <dsp:cNvPr id="0" name=""/>
        <dsp:cNvSpPr/>
      </dsp:nvSpPr>
      <dsp:spPr>
        <a:xfrm>
          <a:off x="2206644" y="6253"/>
          <a:ext cx="1932833" cy="68784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"/>
              <a:ea typeface="微软雅黑"/>
              <a:cs typeface="+mn-cs"/>
            </a:rPr>
            <a:t>领取</a:t>
          </a:r>
        </a:p>
      </dsp:txBody>
      <dsp:txXfrm>
        <a:off x="2206644" y="6253"/>
        <a:ext cx="1932833" cy="687849"/>
      </dsp:txXfrm>
    </dsp:sp>
    <dsp:sp modelId="{6E50B248-F538-4881-967C-64D49AFD0274}">
      <dsp:nvSpPr>
        <dsp:cNvPr id="0" name=""/>
        <dsp:cNvSpPr/>
      </dsp:nvSpPr>
      <dsp:spPr>
        <a:xfrm>
          <a:off x="2206644" y="694103"/>
          <a:ext cx="1932833" cy="231609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预约成功后</a:t>
          </a:r>
          <a:r>
            <a:rPr lang="en-US" altLang="zh-CN" sz="1600" kern="1200" dirty="0"/>
            <a:t>3</a:t>
          </a:r>
          <a:r>
            <a:rPr lang="zh-CN" altLang="en-US" sz="1600" kern="1200" dirty="0"/>
            <a:t>天内到松湖书咖服务台领取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未按时领取，预约将被自动取消</a:t>
          </a:r>
        </a:p>
      </dsp:txBody>
      <dsp:txXfrm>
        <a:off x="2206644" y="694103"/>
        <a:ext cx="1932833" cy="2316093"/>
      </dsp:txXfrm>
    </dsp:sp>
    <dsp:sp modelId="{BF8EB27D-B87F-40A5-B663-67691FDA5EDA}">
      <dsp:nvSpPr>
        <dsp:cNvPr id="0" name=""/>
        <dsp:cNvSpPr/>
      </dsp:nvSpPr>
      <dsp:spPr>
        <a:xfrm>
          <a:off x="4410073" y="6253"/>
          <a:ext cx="1932833" cy="68784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"/>
              <a:ea typeface="微软雅黑"/>
              <a:cs typeface="+mn-cs"/>
            </a:rPr>
            <a:t>归还</a:t>
          </a:r>
        </a:p>
      </dsp:txBody>
      <dsp:txXfrm>
        <a:off x="4410073" y="6253"/>
        <a:ext cx="1932833" cy="687849"/>
      </dsp:txXfrm>
    </dsp:sp>
    <dsp:sp modelId="{578C5C12-FF91-4BA6-A5A9-3D023F55189C}">
      <dsp:nvSpPr>
        <dsp:cNvPr id="0" name=""/>
        <dsp:cNvSpPr/>
      </dsp:nvSpPr>
      <dsp:spPr>
        <a:xfrm>
          <a:off x="4410073" y="694103"/>
          <a:ext cx="1932833" cy="231609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借期</a:t>
          </a:r>
          <a:r>
            <a:rPr lang="en-US" altLang="zh-CN" sz="1600" kern="1200" dirty="0"/>
            <a:t>7</a:t>
          </a:r>
          <a:r>
            <a:rPr lang="zh-CN" altLang="en-US" sz="1600" kern="1200" dirty="0"/>
            <a:t>天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服务台归还</a:t>
          </a:r>
        </a:p>
      </dsp:txBody>
      <dsp:txXfrm>
        <a:off x="4410073" y="694103"/>
        <a:ext cx="1932833" cy="2316093"/>
      </dsp:txXfrm>
    </dsp:sp>
    <dsp:sp modelId="{2D822D29-3669-42D4-A15C-497C0F4974F7}">
      <dsp:nvSpPr>
        <dsp:cNvPr id="0" name=""/>
        <dsp:cNvSpPr/>
      </dsp:nvSpPr>
      <dsp:spPr>
        <a:xfrm>
          <a:off x="6613503" y="6253"/>
          <a:ext cx="1932833" cy="68784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"/>
              <a:ea typeface="微软雅黑"/>
              <a:cs typeface="+mn-cs"/>
            </a:rPr>
            <a:t>丢失、损坏</a:t>
          </a:r>
        </a:p>
      </dsp:txBody>
      <dsp:txXfrm>
        <a:off x="6613503" y="6253"/>
        <a:ext cx="1932833" cy="687849"/>
      </dsp:txXfrm>
    </dsp:sp>
    <dsp:sp modelId="{3F8492C4-34F1-4FB9-9742-45DE57894D70}">
      <dsp:nvSpPr>
        <dsp:cNvPr id="0" name=""/>
        <dsp:cNvSpPr/>
      </dsp:nvSpPr>
      <dsp:spPr>
        <a:xfrm>
          <a:off x="6613503" y="694103"/>
          <a:ext cx="1932833" cy="231609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ctr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500" kern="1200" dirty="0"/>
            <a:t>若卡片损坏、遗失，将暂停读者借卡和借书权限。读者需自行前往香港城市大学图书馆缴纳</a:t>
          </a:r>
          <a:r>
            <a:rPr lang="en-US" sz="1500" kern="1200" dirty="0"/>
            <a:t>100</a:t>
          </a:r>
          <a:r>
            <a:rPr lang="zh-CN" sz="1500" kern="1200" dirty="0"/>
            <a:t>元港币补办新卡。</a:t>
          </a:r>
          <a:r>
            <a:rPr lang="en-US" sz="1500" kern="1200" dirty="0"/>
            <a:t>             </a:t>
          </a:r>
          <a:endParaRPr lang="zh-CN" altLang="en-US" sz="1500" kern="1200" dirty="0"/>
        </a:p>
      </dsp:txBody>
      <dsp:txXfrm>
        <a:off x="6613503" y="694103"/>
        <a:ext cx="1932833" cy="23160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0793DC-1AEF-48FB-B97F-761811386724}">
      <dsp:nvSpPr>
        <dsp:cNvPr id="0" name=""/>
        <dsp:cNvSpPr/>
      </dsp:nvSpPr>
      <dsp:spPr>
        <a:xfrm>
          <a:off x="0" y="126687"/>
          <a:ext cx="7130260" cy="5580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20</a:t>
          </a:r>
          <a:r>
            <a:rPr lang="zh-CN" sz="1800" kern="1200"/>
            <a:t>张</a:t>
          </a:r>
        </a:p>
      </dsp:txBody>
      <dsp:txXfrm>
        <a:off x="27244" y="153931"/>
        <a:ext cx="7075772" cy="503601"/>
      </dsp:txXfrm>
    </dsp:sp>
    <dsp:sp modelId="{FF4C54AE-0E1F-4187-91F4-4ECEEBBFF85A}">
      <dsp:nvSpPr>
        <dsp:cNvPr id="0" name=""/>
        <dsp:cNvSpPr/>
      </dsp:nvSpPr>
      <dsp:spPr>
        <a:xfrm>
          <a:off x="0" y="736617"/>
          <a:ext cx="7130260" cy="5580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i="0" kern="1200"/>
            <a:t>入馆卡持有者只能在馆内阅览图书，不得借阅图书和使用电子资源。</a:t>
          </a:r>
          <a:endParaRPr lang="zh-CN" altLang="en-US" sz="1800" kern="1200"/>
        </a:p>
      </dsp:txBody>
      <dsp:txXfrm>
        <a:off x="27244" y="763861"/>
        <a:ext cx="7075772" cy="503601"/>
      </dsp:txXfrm>
    </dsp:sp>
    <dsp:sp modelId="{B6C34CD9-1231-496E-BAA6-11586F6A76DA}">
      <dsp:nvSpPr>
        <dsp:cNvPr id="0" name=""/>
        <dsp:cNvSpPr/>
      </dsp:nvSpPr>
      <dsp:spPr>
        <a:xfrm>
          <a:off x="0" y="1346547"/>
          <a:ext cx="7130260" cy="5580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i="0" kern="1200" dirty="0"/>
            <a:t>入馆卡在香港城市大学考试期间不可预约与使用。</a:t>
          </a:r>
          <a:endParaRPr lang="zh-CN" altLang="en-US" sz="1800" kern="1200" dirty="0"/>
        </a:p>
      </dsp:txBody>
      <dsp:txXfrm>
        <a:off x="27244" y="1373791"/>
        <a:ext cx="7075772" cy="5036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177A4-C4C0-4B52-A895-80F35803AB35}">
      <dsp:nvSpPr>
        <dsp:cNvPr id="0" name=""/>
        <dsp:cNvSpPr/>
      </dsp:nvSpPr>
      <dsp:spPr>
        <a:xfrm>
          <a:off x="0" y="101408"/>
          <a:ext cx="2335426" cy="1375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400" kern="1200" dirty="0"/>
            <a:t>当</a:t>
          </a:r>
          <a:r>
            <a:rPr lang="en-US" sz="1400" kern="1200" dirty="0"/>
            <a:t>7</a:t>
          </a:r>
          <a:r>
            <a:rPr lang="zh-CN" sz="1400" kern="1200" dirty="0"/>
            <a:t>天借卡的到期时间为服务台关闭的时间段时，到期时间将延长至服务台开放的第二天的开放时间。</a:t>
          </a:r>
        </a:p>
      </dsp:txBody>
      <dsp:txXfrm>
        <a:off x="67167" y="168575"/>
        <a:ext cx="2201092" cy="1241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2A3B8-D13C-4ACD-A664-2BE8D43D3BC5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FF76B-A2E3-45CE-B3FB-6D1F5E0EC8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59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743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916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16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595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422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183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094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548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457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431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648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550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748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981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568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253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746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684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768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9002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1787E-7FE1-98D6-AF5E-A82EE0B3F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26BBBC4-B09D-625D-B8BE-A37242334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98BE26-8147-7A9D-B434-297FE2F9A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97213E-1384-788A-4FBB-2BA0D5911A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050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169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51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88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225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063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75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679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FF76B-A2E3-45CE-B3FB-6D1F5E0EC86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464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55" y="19050"/>
            <a:ext cx="4086225" cy="14097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635"/>
            <a:ext cx="8915400" cy="371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55" y="52705"/>
            <a:ext cx="3933190" cy="13569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r="4988"/>
          <a:stretch>
            <a:fillRect/>
          </a:stretch>
        </p:blipFill>
        <p:spPr>
          <a:xfrm>
            <a:off x="170180" y="6129655"/>
            <a:ext cx="5358130" cy="5226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831850" y="3352800"/>
            <a:ext cx="10515600" cy="1209675"/>
          </a:xfrm>
        </p:spPr>
        <p:txBody>
          <a:bodyPr anchor="b">
            <a:normAutofit/>
          </a:bodyPr>
          <a:lstStyle>
            <a:lvl1pPr algn="l">
              <a:defRPr lang="en-US" sz="6000" b="1" dirty="0">
                <a:solidFill>
                  <a:srgbClr val="DD613B"/>
                </a:solidFill>
              </a:defRPr>
            </a:lvl1pPr>
          </a:lstStyle>
          <a:p>
            <a:r>
              <a:rPr lang="en-US" altLang="zh-CN" dirty="0"/>
              <a:t>Click to add title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lvl="0" indent="0">
              <a:buNone/>
              <a:defRPr lang="en-US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6858000"/>
            <a:ext cx="3657600" cy="274320"/>
          </a:xfrm>
        </p:spPr>
        <p:txBody>
          <a:bodyPr anchor="ctr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 name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6858000"/>
            <a:ext cx="3657600" cy="274320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www.islide.cc</a:t>
            </a:r>
          </a:p>
        </p:txBody>
      </p:sp>
    </p:spTree>
    <p:extLst>
      <p:ext uri="{BB962C8B-B14F-4D97-AF65-F5344CB8AC3E}">
        <p14:creationId xmlns:p14="http://schemas.microsoft.com/office/powerpoint/2010/main" val="325637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095865" y="222885"/>
            <a:ext cx="1766570" cy="1353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705" y="46990"/>
            <a:ext cx="2040890" cy="17405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r="4988"/>
          <a:stretch>
            <a:fillRect/>
          </a:stretch>
        </p:blipFill>
        <p:spPr>
          <a:xfrm>
            <a:off x="46355" y="6318250"/>
            <a:ext cx="4414520" cy="4305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86080"/>
            <a:ext cx="9250680" cy="898194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493521"/>
            <a:ext cx="10515600" cy="4683442"/>
          </a:xfrm>
        </p:spPr>
        <p:txBody>
          <a:bodyPr/>
          <a:lstStyle>
            <a:lvl1pPr lvl="0">
              <a:buNone/>
              <a:defRPr lang="en-US"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6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preserve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095865" y="222885"/>
            <a:ext cx="1766570" cy="1353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705" y="46990"/>
            <a:ext cx="2040890" cy="17405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r="4988"/>
          <a:stretch>
            <a:fillRect/>
          </a:stretch>
        </p:blipFill>
        <p:spPr>
          <a:xfrm>
            <a:off x="46355" y="6318250"/>
            <a:ext cx="4414520" cy="4305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86080"/>
            <a:ext cx="9250680" cy="898194"/>
          </a:xfrm>
        </p:spPr>
        <p:txBody>
          <a:bodyPr anchor="t">
            <a:normAutofit/>
          </a:bodyPr>
          <a:lstStyle>
            <a:lvl1pPr>
              <a:defRPr lang="en-US" dirty="0"/>
            </a:lvl1pPr>
          </a:lstStyle>
          <a:p>
            <a:r>
              <a:rPr lang="en-US" altLang="zh-CN" dirty="0"/>
              <a:t>Agenda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838200" y="1493521"/>
            <a:ext cx="10515600" cy="4683442"/>
          </a:xfrm>
        </p:spPr>
        <p:txBody>
          <a:bodyPr/>
          <a:lstStyle>
            <a:lvl1pPr lvl="0">
              <a:buNone/>
              <a:defRPr lang="en-US"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3621019" y="1500188"/>
            <a:ext cx="0" cy="4633913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任意多边形: 形状 7"/>
          <p:cNvSpPr>
            <a:spLocks noChangeAspect="1"/>
          </p:cNvSpPr>
          <p:nvPr/>
        </p:nvSpPr>
        <p:spPr bwMode="auto">
          <a:xfrm>
            <a:off x="2626456" y="5219207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050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095865" y="222885"/>
            <a:ext cx="1766570" cy="1353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705" y="46990"/>
            <a:ext cx="2040890" cy="17405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r="4988"/>
          <a:stretch>
            <a:fillRect/>
          </a:stretch>
        </p:blipFill>
        <p:spPr>
          <a:xfrm>
            <a:off x="46355" y="6318250"/>
            <a:ext cx="4414520" cy="4305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86080"/>
            <a:ext cx="9250680" cy="898194"/>
          </a:xfrm>
        </p:spPr>
        <p:txBody>
          <a:bodyPr anchor="b">
            <a:normAutofit/>
          </a:bodyPr>
          <a:lstStyle>
            <a:lvl1pPr>
              <a:defRPr lang="en-US" dirty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0400" y="3492500"/>
            <a:ext cx="5435600" cy="27432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83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095865" y="222885"/>
            <a:ext cx="1766570" cy="1353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705" y="46990"/>
            <a:ext cx="2040890" cy="17405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r="4988"/>
          <a:stretch>
            <a:fillRect/>
          </a:stretch>
        </p:blipFill>
        <p:spPr>
          <a:xfrm>
            <a:off x="46355" y="6318250"/>
            <a:ext cx="4414520" cy="4305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86080"/>
            <a:ext cx="9250680" cy="898194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3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095865" y="222885"/>
            <a:ext cx="1766570" cy="1353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705" y="46990"/>
            <a:ext cx="2040890" cy="17405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r="4988"/>
          <a:stretch>
            <a:fillRect/>
          </a:stretch>
        </p:blipFill>
        <p:spPr>
          <a:xfrm>
            <a:off x="46355" y="6318250"/>
            <a:ext cx="4414520" cy="43053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55" y="19050"/>
            <a:ext cx="4086225" cy="14097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635"/>
            <a:ext cx="8915400" cy="3716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55" y="52705"/>
            <a:ext cx="3933190" cy="13569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r="4988"/>
          <a:stretch>
            <a:fillRect/>
          </a:stretch>
        </p:blipFill>
        <p:spPr>
          <a:xfrm>
            <a:off x="170180" y="6129655"/>
            <a:ext cx="5358130" cy="5226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1819275"/>
            <a:ext cx="10515600" cy="2752725"/>
          </a:xfrm>
        </p:spPr>
        <p:txBody>
          <a:bodyPr anchor="ctr">
            <a:noAutofit/>
          </a:bodyPr>
          <a:lstStyle>
            <a:lvl1pPr algn="ctr">
              <a:defRPr lang="en-GB" sz="6000" b="1" dirty="0">
                <a:solidFill>
                  <a:srgbClr val="DD613B"/>
                </a:solidFill>
              </a:defRPr>
            </a:lvl1pPr>
          </a:lstStyle>
          <a:p>
            <a:r>
              <a:rPr lang="en-US" altLang="zh-CN" dirty="0"/>
              <a:t>Click to add title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6858000"/>
            <a:ext cx="3657600" cy="274320"/>
          </a:xfrm>
        </p:spPr>
        <p:txBody>
          <a:bodyPr anchor="ctr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 name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6858000"/>
            <a:ext cx="3657600" cy="274320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www.islide.cc</a:t>
            </a:r>
          </a:p>
        </p:txBody>
      </p:sp>
    </p:spTree>
    <p:extLst>
      <p:ext uri="{BB962C8B-B14F-4D97-AF65-F5344CB8AC3E}">
        <p14:creationId xmlns:p14="http://schemas.microsoft.com/office/powerpoint/2010/main" val="38347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95865" y="222885"/>
            <a:ext cx="1766570" cy="1353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8705" y="46990"/>
            <a:ext cx="2040890" cy="17405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rcRect r="4988"/>
          <a:stretch>
            <a:fillRect/>
          </a:stretch>
        </p:blipFill>
        <p:spPr>
          <a:xfrm>
            <a:off x="46355" y="6318250"/>
            <a:ext cx="4414520" cy="43053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</a:t>
            </a:r>
            <a:r>
              <a:rPr lang="en-US" altLang="zh-CN" dirty="0"/>
              <a:t>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3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4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4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notesSlide" Target="../notesSlides/notesSlide12.xml"/><Relationship Id="rId9" Type="http://schemas.microsoft.com/office/2007/relationships/diagramDrawing" Target="../diagrams/drawing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13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hyperlink" Target="mailto:library@cityu-dg.edu.cn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diagramQuickStyle" Target="../diagrams/quickStyle7.xml"/><Relationship Id="rId18" Type="http://schemas.openxmlformats.org/officeDocument/2006/relationships/diagramQuickStyle" Target="../diagrams/quickStyle8.xml"/><Relationship Id="rId3" Type="http://schemas.openxmlformats.org/officeDocument/2006/relationships/image" Target="../media/image48.png"/><Relationship Id="rId7" Type="http://schemas.openxmlformats.org/officeDocument/2006/relationships/diagramColors" Target="../diagrams/colors6.xml"/><Relationship Id="rId12" Type="http://schemas.openxmlformats.org/officeDocument/2006/relationships/diagramLayout" Target="../diagrams/layout7.xml"/><Relationship Id="rId17" Type="http://schemas.openxmlformats.org/officeDocument/2006/relationships/diagramLayout" Target="../diagrams/layout8.xml"/><Relationship Id="rId2" Type="http://schemas.openxmlformats.org/officeDocument/2006/relationships/notesSlide" Target="../notesSlides/notesSlide28.xml"/><Relationship Id="rId16" Type="http://schemas.openxmlformats.org/officeDocument/2006/relationships/diagramData" Target="../diagrams/data8.xml"/><Relationship Id="rId20" Type="http://schemas.microsoft.com/office/2007/relationships/diagramDrawing" Target="../diagrams/drawing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11" Type="http://schemas.openxmlformats.org/officeDocument/2006/relationships/diagramData" Target="../diagrams/data7.xml"/><Relationship Id="rId5" Type="http://schemas.openxmlformats.org/officeDocument/2006/relationships/diagramLayout" Target="../diagrams/layout6.xml"/><Relationship Id="rId15" Type="http://schemas.microsoft.com/office/2007/relationships/diagramDrawing" Target="../diagrams/drawing7.xml"/><Relationship Id="rId10" Type="http://schemas.openxmlformats.org/officeDocument/2006/relationships/image" Target="../media/image50.svg"/><Relationship Id="rId19" Type="http://schemas.openxmlformats.org/officeDocument/2006/relationships/diagramColors" Target="../diagrams/colors8.xml"/><Relationship Id="rId4" Type="http://schemas.openxmlformats.org/officeDocument/2006/relationships/diagramData" Target="../diagrams/data6.xml"/><Relationship Id="rId9" Type="http://schemas.openxmlformats.org/officeDocument/2006/relationships/image" Target="../media/image49.png"/><Relationship Id="rId14" Type="http://schemas.openxmlformats.org/officeDocument/2006/relationships/diagramColors" Target="../diagrams/colors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8281" y="1309818"/>
            <a:ext cx="8819435" cy="355372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行政部门新职工培训</a:t>
            </a:r>
            <a:br>
              <a:rPr lang="en-US" altLang="zh-CN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图书馆</a:t>
            </a:r>
            <a:br>
              <a:rPr lang="en-US" altLang="zh-CN" dirty="0">
                <a:latin typeface="+mn-lt"/>
                <a:ea typeface="+mn-ea"/>
                <a:cs typeface="+mn-ea"/>
                <a:sym typeface="+mn-lt"/>
              </a:rPr>
            </a:br>
            <a:endParaRPr lang="en-US" sz="5300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814062-E33C-A167-D17D-53D916924183}"/>
              </a:ext>
            </a:extLst>
          </p:cNvPr>
          <p:cNvSpPr/>
          <p:nvPr/>
        </p:nvSpPr>
        <p:spPr>
          <a:xfrm>
            <a:off x="996287" y="1325415"/>
            <a:ext cx="9678537" cy="4837044"/>
          </a:xfrm>
          <a:prstGeom prst="roundRect">
            <a:avLst/>
          </a:prstGeom>
          <a:solidFill>
            <a:srgbClr val="F3AA78"/>
          </a:solidFill>
          <a:ln>
            <a:solidFill>
              <a:srgbClr val="F3AA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6A589B-3004-D7DB-EC9B-EACC9757E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2111" y="278690"/>
            <a:ext cx="7725103" cy="7882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4800" b="1" dirty="0">
                <a:solidFill>
                  <a:srgbClr val="DD613B"/>
                </a:solidFill>
                <a:cs typeface="+mn-ea"/>
                <a:sym typeface="+mn-lt"/>
              </a:rPr>
              <a:t>数据库</a:t>
            </a:r>
            <a:endParaRPr lang="en-US" altLang="zh-CN" sz="4800" b="1" dirty="0">
              <a:solidFill>
                <a:srgbClr val="DD613B"/>
              </a:solidFill>
              <a:cs typeface="+mn-ea"/>
              <a:sym typeface="+mn-lt"/>
            </a:endParaRPr>
          </a:p>
        </p:txBody>
      </p:sp>
      <p:sp>
        <p:nvSpPr>
          <p:cNvPr id="6" name="Number3">
            <a:extLst>
              <a:ext uri="{FF2B5EF4-FFF2-40B4-BE49-F238E27FC236}">
                <a16:creationId xmlns:a16="http://schemas.microsoft.com/office/drawing/2014/main" id="{F0B1687B-52CE-AA90-7C6E-6E924F99A9B4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03-2</a:t>
            </a:r>
            <a:endParaRPr lang="zh-CN" altLang="en-US" sz="2800" b="1" dirty="0">
              <a:cs typeface="+mn-ea"/>
              <a:sym typeface="+mn-lt"/>
            </a:endParaRPr>
          </a:p>
        </p:txBody>
      </p:sp>
      <p:sp>
        <p:nvSpPr>
          <p:cNvPr id="4" name="Text2">
            <a:extLst>
              <a:ext uri="{FF2B5EF4-FFF2-40B4-BE49-F238E27FC236}">
                <a16:creationId xmlns:a16="http://schemas.microsoft.com/office/drawing/2014/main" id="{26A8B35D-9223-2A09-A1AA-EAFB1EB3B1B8}"/>
              </a:ext>
            </a:extLst>
          </p:cNvPr>
          <p:cNvSpPr/>
          <p:nvPr/>
        </p:nvSpPr>
        <p:spPr>
          <a:xfrm>
            <a:off x="1517176" y="1703811"/>
            <a:ext cx="8734566" cy="4458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noAutofit/>
          </a:bodyPr>
          <a:lstStyle/>
          <a:p>
            <a:endParaRPr kumimoji="1" lang="en-US" altLang="zh-CN" sz="2000" b="1" dirty="0">
              <a:solidFill>
                <a:schemeClr val="tx1"/>
              </a:solidFill>
              <a:cs typeface="+mn-ea"/>
              <a:sym typeface="+mn-lt"/>
            </a:endParaRPr>
          </a:p>
          <a:p>
            <a:r>
              <a:rPr kumimoji="1"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什么是图书馆数据库</a:t>
            </a:r>
            <a:r>
              <a:rPr kumimoji="1"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? </a:t>
            </a:r>
          </a:p>
          <a:p>
            <a:endParaRPr kumimoji="1" lang="en-US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kumimoji="1"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图书馆数据库是图书馆为读者订购的一系列电子资源，通常包括各种类型的资源：</a:t>
            </a:r>
            <a:endParaRPr kumimoji="1" lang="en-US" altLang="zh-CN" sz="24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来自学术期刊、杂志和报纸的文章</a:t>
            </a:r>
            <a:r>
              <a:rPr kumimoji="1"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;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电子图书</a:t>
            </a:r>
            <a:r>
              <a:rPr kumimoji="1"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;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学位论文</a:t>
            </a:r>
            <a:r>
              <a:rPr kumimoji="1"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;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多媒体内容（视频、音乐等）</a:t>
            </a:r>
            <a:endParaRPr kumimoji="1" lang="en-US" altLang="zh-CN" sz="24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kumimoji="1" lang="en-US" altLang="zh-CN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4885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8246" y="215241"/>
            <a:ext cx="7306910" cy="898194"/>
          </a:xfrm>
        </p:spPr>
        <p:txBody>
          <a:bodyPr>
            <a:normAutofit/>
          </a:bodyPr>
          <a:lstStyle/>
          <a:p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数据库</a:t>
            </a:r>
            <a:endParaRPr lang="en-US" sz="4800" dirty="0">
              <a:solidFill>
                <a:srgbClr val="DD613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4" name="Number1">
            <a:extLst>
              <a:ext uri="{FF2B5EF4-FFF2-40B4-BE49-F238E27FC236}">
                <a16:creationId xmlns:a16="http://schemas.microsoft.com/office/drawing/2014/main" id="{A1A1715D-671B-664D-AE65-4E837309CD26}"/>
              </a:ext>
            </a:extLst>
          </p:cNvPr>
          <p:cNvSpPr/>
          <p:nvPr/>
        </p:nvSpPr>
        <p:spPr>
          <a:xfrm>
            <a:off x="6308826" y="1411313"/>
            <a:ext cx="1756800" cy="1332000"/>
          </a:xfrm>
          <a:custGeom>
            <a:avLst/>
            <a:gdLst>
              <a:gd name="connsiteX0" fmla="*/ 401140 w 802279"/>
              <a:gd name="connsiteY0" fmla="*/ 0 h 802279"/>
              <a:gd name="connsiteX1" fmla="*/ 802279 w 802279"/>
              <a:gd name="connsiteY1" fmla="*/ 259394 h 802279"/>
              <a:gd name="connsiteX2" fmla="*/ 664786 w 802279"/>
              <a:gd name="connsiteY2" fmla="*/ 609505 h 802279"/>
              <a:gd name="connsiteX3" fmla="*/ 401140 w 802279"/>
              <a:gd name="connsiteY3" fmla="*/ 802279 h 802279"/>
              <a:gd name="connsiteX4" fmla="*/ 137493 w 802279"/>
              <a:gd name="connsiteY4" fmla="*/ 609505 h 802279"/>
              <a:gd name="connsiteX5" fmla="*/ 0 w 802279"/>
              <a:gd name="connsiteY5" fmla="*/ 259394 h 802279"/>
              <a:gd name="connsiteX6" fmla="*/ 401140 w 802279"/>
              <a:gd name="connsiteY6" fmla="*/ 0 h 80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2279" h="802279">
                <a:moveTo>
                  <a:pt x="401140" y="0"/>
                </a:moveTo>
                <a:cubicBezTo>
                  <a:pt x="670456" y="0"/>
                  <a:pt x="802279" y="85047"/>
                  <a:pt x="802279" y="259394"/>
                </a:cubicBezTo>
                <a:cubicBezTo>
                  <a:pt x="802279" y="357199"/>
                  <a:pt x="749834" y="491857"/>
                  <a:pt x="664786" y="609505"/>
                </a:cubicBezTo>
                <a:cubicBezTo>
                  <a:pt x="578322" y="729989"/>
                  <a:pt x="479100" y="802279"/>
                  <a:pt x="401140" y="802279"/>
                </a:cubicBezTo>
                <a:cubicBezTo>
                  <a:pt x="323180" y="802279"/>
                  <a:pt x="223958" y="729989"/>
                  <a:pt x="137493" y="609505"/>
                </a:cubicBezTo>
                <a:cubicBezTo>
                  <a:pt x="52446" y="491857"/>
                  <a:pt x="0" y="357199"/>
                  <a:pt x="0" y="259394"/>
                </a:cubicBezTo>
                <a:cubicBezTo>
                  <a:pt x="0" y="85047"/>
                  <a:pt x="131823" y="0"/>
                  <a:pt x="401140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6055" cap="flat">
            <a:noFill/>
            <a:prstDash val="solid"/>
            <a:miter/>
          </a:ln>
        </p:spPr>
        <p:txBody>
          <a:bodyPr lIns="108000" tIns="108000" rIns="108000" bIns="108000" rtlCol="0" anchor="ctr"/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  <a:cs typeface="+mn-ea"/>
                <a:sym typeface="+mn-lt"/>
              </a:rPr>
              <a:t>按学科类型</a:t>
            </a:r>
          </a:p>
        </p:txBody>
      </p:sp>
      <p:sp>
        <p:nvSpPr>
          <p:cNvPr id="8" name="Number3">
            <a:extLst>
              <a:ext uri="{FF2B5EF4-FFF2-40B4-BE49-F238E27FC236}">
                <a16:creationId xmlns:a16="http://schemas.microsoft.com/office/drawing/2014/main" id="{88C66D1C-C090-15AC-27DC-682787D477C9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03-2</a:t>
            </a:r>
            <a:endParaRPr lang="zh-CN" altLang="en-US" sz="2800" b="1" dirty="0"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2CBB2B-DA7B-3D17-82DC-B2354AF872A7}"/>
              </a:ext>
            </a:extLst>
          </p:cNvPr>
          <p:cNvSpPr txBox="1"/>
          <p:nvPr/>
        </p:nvSpPr>
        <p:spPr>
          <a:xfrm>
            <a:off x="1736081" y="2829352"/>
            <a:ext cx="3521762" cy="167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全文数据库</a:t>
            </a:r>
            <a:endParaRPr lang="en-US" altLang="zh-CN" sz="1800" dirty="0"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摘要索引数据库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8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</p:txBody>
      </p:sp>
      <p:sp>
        <p:nvSpPr>
          <p:cNvPr id="15" name="Number2">
            <a:extLst>
              <a:ext uri="{FF2B5EF4-FFF2-40B4-BE49-F238E27FC236}">
                <a16:creationId xmlns:a16="http://schemas.microsoft.com/office/drawing/2014/main" id="{EAA27B93-F8A5-A916-F57E-BCDD73E670B5}"/>
              </a:ext>
            </a:extLst>
          </p:cNvPr>
          <p:cNvSpPr/>
          <p:nvPr/>
        </p:nvSpPr>
        <p:spPr>
          <a:xfrm>
            <a:off x="1740116" y="1411313"/>
            <a:ext cx="1756846" cy="1332000"/>
          </a:xfrm>
          <a:custGeom>
            <a:avLst/>
            <a:gdLst>
              <a:gd name="connsiteX0" fmla="*/ 401140 w 802279"/>
              <a:gd name="connsiteY0" fmla="*/ 0 h 802279"/>
              <a:gd name="connsiteX1" fmla="*/ 802279 w 802279"/>
              <a:gd name="connsiteY1" fmla="*/ 259394 h 802279"/>
              <a:gd name="connsiteX2" fmla="*/ 664786 w 802279"/>
              <a:gd name="connsiteY2" fmla="*/ 609505 h 802279"/>
              <a:gd name="connsiteX3" fmla="*/ 401140 w 802279"/>
              <a:gd name="connsiteY3" fmla="*/ 802279 h 802279"/>
              <a:gd name="connsiteX4" fmla="*/ 137493 w 802279"/>
              <a:gd name="connsiteY4" fmla="*/ 609505 h 802279"/>
              <a:gd name="connsiteX5" fmla="*/ 0 w 802279"/>
              <a:gd name="connsiteY5" fmla="*/ 259394 h 802279"/>
              <a:gd name="connsiteX6" fmla="*/ 401140 w 802279"/>
              <a:gd name="connsiteY6" fmla="*/ 0 h 80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2279" h="802279">
                <a:moveTo>
                  <a:pt x="401140" y="0"/>
                </a:moveTo>
                <a:cubicBezTo>
                  <a:pt x="670456" y="0"/>
                  <a:pt x="802279" y="85047"/>
                  <a:pt x="802279" y="259394"/>
                </a:cubicBezTo>
                <a:cubicBezTo>
                  <a:pt x="802279" y="357199"/>
                  <a:pt x="749834" y="491857"/>
                  <a:pt x="664786" y="609505"/>
                </a:cubicBezTo>
                <a:cubicBezTo>
                  <a:pt x="578322" y="729989"/>
                  <a:pt x="479100" y="802279"/>
                  <a:pt x="401140" y="802279"/>
                </a:cubicBezTo>
                <a:cubicBezTo>
                  <a:pt x="323180" y="802279"/>
                  <a:pt x="223958" y="729989"/>
                  <a:pt x="137493" y="609505"/>
                </a:cubicBezTo>
                <a:cubicBezTo>
                  <a:pt x="52446" y="491857"/>
                  <a:pt x="0" y="357199"/>
                  <a:pt x="0" y="259394"/>
                </a:cubicBezTo>
                <a:cubicBezTo>
                  <a:pt x="0" y="85047"/>
                  <a:pt x="131823" y="0"/>
                  <a:pt x="40114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</a:gsLst>
            <a:lin ang="2700000" scaled="0"/>
          </a:gradFill>
          <a:ln w="6055" cap="flat">
            <a:noFill/>
            <a:prstDash val="solid"/>
            <a:miter/>
          </a:ln>
        </p:spPr>
        <p:txBody>
          <a:bodyPr lIns="108000" tIns="108000" rIns="108000" bIns="108000" rtlCol="0" anchor="ctr"/>
          <a:lstStyle/>
          <a:p>
            <a:pPr algn="ctr"/>
            <a:r>
              <a:rPr lang="zh-CN" altLang="en-US" b="1" dirty="0">
                <a:solidFill>
                  <a:srgbClr val="FFFFFF"/>
                </a:solidFill>
                <a:cs typeface="+mn-ea"/>
                <a:sym typeface="+mn-lt"/>
              </a:rPr>
              <a:t>按类型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6138F3-21FE-E650-9272-8F39F8C03E80}"/>
              </a:ext>
            </a:extLst>
          </p:cNvPr>
          <p:cNvSpPr txBox="1"/>
          <p:nvPr/>
        </p:nvSpPr>
        <p:spPr>
          <a:xfrm>
            <a:off x="1920008" y="4120676"/>
            <a:ext cx="31539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读者需要通过其他方式获取全文</a:t>
            </a:r>
            <a:endParaRPr lang="zh-CN" altLang="en-US" sz="1600" dirty="0">
              <a:latin typeface="Gadugi" panose="020B0502040204020203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1755A49-FE16-5369-08FE-215A2519FF5D}"/>
              </a:ext>
            </a:extLst>
          </p:cNvPr>
          <p:cNvSpPr txBox="1"/>
          <p:nvPr/>
        </p:nvSpPr>
        <p:spPr>
          <a:xfrm>
            <a:off x="6651875" y="2494290"/>
            <a:ext cx="380000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材料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数学与统计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物理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化学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计算机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数据科学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工程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电子电器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生物医学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人文社科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6A589B-3004-D7DB-EC9B-EACC9757E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2111" y="278690"/>
            <a:ext cx="7725103" cy="7882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4800" b="1" dirty="0">
                <a:solidFill>
                  <a:srgbClr val="DD613B"/>
                </a:solidFill>
                <a:cs typeface="+mn-ea"/>
                <a:sym typeface="+mn-lt"/>
              </a:rPr>
              <a:t>数据库</a:t>
            </a:r>
            <a:endParaRPr lang="en-US" altLang="zh-CN" sz="4800" b="1" dirty="0">
              <a:solidFill>
                <a:srgbClr val="DD613B"/>
              </a:solidFill>
              <a:cs typeface="+mn-ea"/>
              <a:sym typeface="+mn-lt"/>
            </a:endParaRPr>
          </a:p>
        </p:txBody>
      </p:sp>
      <p:sp>
        <p:nvSpPr>
          <p:cNvPr id="6" name="Number3">
            <a:extLst>
              <a:ext uri="{FF2B5EF4-FFF2-40B4-BE49-F238E27FC236}">
                <a16:creationId xmlns:a16="http://schemas.microsoft.com/office/drawing/2014/main" id="{F0B1687B-52CE-AA90-7C6E-6E924F99A9B4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03-2</a:t>
            </a:r>
            <a:endParaRPr lang="zh-CN" altLang="en-US" sz="2800" b="1" dirty="0"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120B7A-9CF9-5579-BD24-0EE9EBC56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575" y="1626674"/>
            <a:ext cx="1968500" cy="6858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DD613B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图片 7" descr="文本&#10;&#10;描述已自动生成">
            <a:extLst>
              <a:ext uri="{FF2B5EF4-FFF2-40B4-BE49-F238E27FC236}">
                <a16:creationId xmlns:a16="http://schemas.microsoft.com/office/drawing/2014/main" id="{27C6E8D5-381F-DB71-CC6A-D1AD366DF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78" y="2347783"/>
            <a:ext cx="1968500" cy="6858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DD613B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图片 9" descr="徽标, 公司名称&#10;&#10;描述已自动生成">
            <a:extLst>
              <a:ext uri="{FF2B5EF4-FFF2-40B4-BE49-F238E27FC236}">
                <a16:creationId xmlns:a16="http://schemas.microsoft.com/office/drawing/2014/main" id="{BD178C0A-781C-4FCD-709E-6597A1E2E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78" y="5232219"/>
            <a:ext cx="1968500" cy="6858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DD613B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19AEFB9-F334-93B3-F914-069BE8395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575" y="4511110"/>
            <a:ext cx="1968500" cy="6858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DD613B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" name="图片 13" descr="文本&#10;&#10;低可信度描述已自动生成">
            <a:extLst>
              <a:ext uri="{FF2B5EF4-FFF2-40B4-BE49-F238E27FC236}">
                <a16:creationId xmlns:a16="http://schemas.microsoft.com/office/drawing/2014/main" id="{0E6C9EF4-E51A-0B0D-2BE4-B878EBADF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78" y="3790001"/>
            <a:ext cx="1968500" cy="6858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DD613B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图片 15" descr="徽标&#10;&#10;描述已自动生成">
            <a:extLst>
              <a:ext uri="{FF2B5EF4-FFF2-40B4-BE49-F238E27FC236}">
                <a16:creationId xmlns:a16="http://schemas.microsoft.com/office/drawing/2014/main" id="{023D5B21-481B-56ED-0DBB-9DE55FD0C1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5" y="3068892"/>
            <a:ext cx="1968500" cy="6858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DD613B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EFB7A7-5721-B2DC-02BD-EB7E585CE8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1845" y="974459"/>
            <a:ext cx="5942655" cy="52904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25701D-746B-7480-90C1-E8E2392AB615}"/>
              </a:ext>
            </a:extLst>
          </p:cNvPr>
          <p:cNvSpPr txBox="1"/>
          <p:nvPr/>
        </p:nvSpPr>
        <p:spPr>
          <a:xfrm>
            <a:off x="1802111" y="112885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DD613B"/>
                </a:solidFill>
              </a:rPr>
              <a:t>主页</a:t>
            </a:r>
            <a:r>
              <a:rPr lang="en-US" altLang="zh-CN" b="1" dirty="0">
                <a:solidFill>
                  <a:srgbClr val="DD613B"/>
                </a:solidFill>
              </a:rPr>
              <a:t> &gt;</a:t>
            </a:r>
            <a:r>
              <a:rPr lang="zh-CN" altLang="en-US" b="1" dirty="0">
                <a:solidFill>
                  <a:srgbClr val="DD613B"/>
                </a:solidFill>
              </a:rPr>
              <a:t>资源</a:t>
            </a:r>
            <a:r>
              <a:rPr lang="en-US" altLang="zh-CN" b="1" dirty="0">
                <a:solidFill>
                  <a:srgbClr val="DD613B"/>
                </a:solidFill>
              </a:rPr>
              <a:t> &gt; </a:t>
            </a:r>
            <a:r>
              <a:rPr lang="zh-CN" altLang="en-US" b="1" dirty="0">
                <a:solidFill>
                  <a:srgbClr val="DD613B"/>
                </a:solidFill>
              </a:rPr>
              <a:t>数据库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368544F-25D5-B0E5-3C80-5F6C16B3F10F}"/>
              </a:ext>
            </a:extLst>
          </p:cNvPr>
          <p:cNvSpPr txBox="1"/>
          <p:nvPr/>
        </p:nvSpPr>
        <p:spPr>
          <a:xfrm>
            <a:off x="5015932" y="464907"/>
            <a:ext cx="207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DD613B"/>
                </a:solidFill>
              </a:rPr>
              <a:t>目前</a:t>
            </a:r>
            <a:r>
              <a:rPr lang="en-US" altLang="zh-CN" sz="2800" b="1" dirty="0">
                <a:solidFill>
                  <a:srgbClr val="DD613B"/>
                </a:solidFill>
              </a:rPr>
              <a:t>27</a:t>
            </a:r>
            <a:r>
              <a:rPr lang="zh-CN" altLang="en-US" sz="2800" b="1" dirty="0">
                <a:solidFill>
                  <a:srgbClr val="DD613B"/>
                </a:solidFill>
              </a:rPr>
              <a:t>个</a:t>
            </a:r>
            <a:endParaRPr lang="en-US" altLang="zh-CN" sz="2400" b="1" dirty="0">
              <a:solidFill>
                <a:srgbClr val="DD6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179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6A589B-3004-D7DB-EC9B-EACC9757E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2111" y="278690"/>
            <a:ext cx="7725103" cy="7882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4800" b="1" dirty="0">
                <a:solidFill>
                  <a:srgbClr val="DD613B"/>
                </a:solidFill>
                <a:cs typeface="+mn-ea"/>
                <a:sym typeface="+mn-lt"/>
              </a:rPr>
              <a:t>教材教参</a:t>
            </a:r>
            <a:endParaRPr lang="en-US" altLang="zh-CN" sz="4800" b="1" dirty="0">
              <a:solidFill>
                <a:srgbClr val="DD613B"/>
              </a:solidFill>
              <a:cs typeface="+mn-ea"/>
              <a:sym typeface="+mn-lt"/>
            </a:endParaRPr>
          </a:p>
        </p:txBody>
      </p:sp>
      <p:sp>
        <p:nvSpPr>
          <p:cNvPr id="6" name="Number3">
            <a:extLst>
              <a:ext uri="{FF2B5EF4-FFF2-40B4-BE49-F238E27FC236}">
                <a16:creationId xmlns:a16="http://schemas.microsoft.com/office/drawing/2014/main" id="{F0B1687B-52CE-AA90-7C6E-6E924F99A9B4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03-3</a:t>
            </a:r>
            <a:endParaRPr lang="zh-CN" altLang="en-US" sz="2800" b="1" dirty="0">
              <a:cs typeface="+mn-ea"/>
              <a:sym typeface="+mn-lt"/>
            </a:endParaRPr>
          </a:p>
        </p:txBody>
      </p:sp>
      <p:sp>
        <p:nvSpPr>
          <p:cNvPr id="2" name="文本框 4">
            <a:extLst>
              <a:ext uri="{FF2B5EF4-FFF2-40B4-BE49-F238E27FC236}">
                <a16:creationId xmlns:a16="http://schemas.microsoft.com/office/drawing/2014/main" id="{0A6053F6-27A3-FC40-7CD6-D017A03B08FE}"/>
              </a:ext>
            </a:extLst>
          </p:cNvPr>
          <p:cNvSpPr txBox="1"/>
          <p:nvPr/>
        </p:nvSpPr>
        <p:spPr>
          <a:xfrm>
            <a:off x="1802110" y="1401753"/>
            <a:ext cx="5438948" cy="1069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noAutofit/>
          </a:bodyPr>
          <a:lstStyle>
            <a:defPPr>
              <a:defRPr lang="en-US"/>
            </a:defPPr>
            <a:lvl1pPr>
              <a:buSzPct val="25000"/>
              <a:defRPr sz="2600" b="1">
                <a:solidFill>
                  <a:srgbClr val="DD613B"/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800" dirty="0"/>
              <a:t>图书馆关于教材教参的采购政策：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7A511D-55C9-417B-66C7-B5D0823FC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409208"/>
              </p:ext>
            </p:extLst>
          </p:nvPr>
        </p:nvGraphicFramePr>
        <p:xfrm>
          <a:off x="1802110" y="2767154"/>
          <a:ext cx="7477813" cy="29416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4548">
                  <a:extLst>
                    <a:ext uri="{9D8B030D-6E8A-4147-A177-3AD203B41FA5}">
                      <a16:colId xmlns:a16="http://schemas.microsoft.com/office/drawing/2014/main" val="539897213"/>
                    </a:ext>
                  </a:extLst>
                </a:gridCol>
                <a:gridCol w="2027044">
                  <a:extLst>
                    <a:ext uri="{9D8B030D-6E8A-4147-A177-3AD203B41FA5}">
                      <a16:colId xmlns:a16="http://schemas.microsoft.com/office/drawing/2014/main" val="2017500067"/>
                    </a:ext>
                  </a:extLst>
                </a:gridCol>
                <a:gridCol w="3086221">
                  <a:extLst>
                    <a:ext uri="{9D8B030D-6E8A-4147-A177-3AD203B41FA5}">
                      <a16:colId xmlns:a16="http://schemas.microsoft.com/office/drawing/2014/main" val="3021732884"/>
                    </a:ext>
                  </a:extLst>
                </a:gridCol>
              </a:tblGrid>
              <a:tr h="139242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学生人数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纸质图书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电子书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5469716"/>
                  </a:ext>
                </a:extLst>
              </a:tr>
              <a:tr h="6283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chemeClr val="tx1"/>
                          </a:solidFill>
                        </a:rPr>
                        <a:t> &lt; 25 </a:t>
                      </a: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学生</a:t>
                      </a:r>
                      <a:r>
                        <a:rPr lang="en-US" altLang="zh-CN" sz="20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</a:t>
                      </a:r>
                      <a:endParaRPr lang="zh-CN" altLang="en-US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只购买全校师生都可通过 </a:t>
                      </a:r>
                      <a:r>
                        <a:rPr lang="en-US" altLang="zh-CN" sz="2000" dirty="0"/>
                        <a:t>IP </a:t>
                      </a:r>
                      <a:r>
                        <a:rPr lang="zh-CN" altLang="en-US" sz="2000" dirty="0"/>
                        <a:t>地址访问的电子图书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711755"/>
                  </a:ext>
                </a:extLst>
              </a:tr>
              <a:tr h="9209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chemeClr val="tx1"/>
                          </a:solidFill>
                        </a:rPr>
                        <a:t>≥25 </a:t>
                      </a: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学生</a:t>
                      </a:r>
                      <a:r>
                        <a:rPr lang="en-US" altLang="zh-CN" sz="20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2</a:t>
                      </a:r>
                      <a:endParaRPr lang="zh-CN" altLang="en-US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67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980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標題 2">
            <a:extLst>
              <a:ext uri="{FF2B5EF4-FFF2-40B4-BE49-F238E27FC236}">
                <a16:creationId xmlns:a16="http://schemas.microsoft.com/office/drawing/2014/main" id="{545ADF5F-CB0A-715C-73CA-BB1FC0ABA3F9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>
            <a:off x="1435652" y="380999"/>
            <a:ext cx="10972800" cy="68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>
              <a:spcAft>
                <a:spcPts val="600"/>
              </a:spcAft>
              <a:defRPr/>
            </a:pPr>
            <a:r>
              <a:rPr kumimoji="0" lang="zh-CN" altLang="en-US" sz="4800" b="1" strike="noStrike" kern="1200" cap="none" spc="0" normalizeH="0" baseline="0" noProof="0" dirty="0">
                <a:ln>
                  <a:noFill/>
                </a:ln>
                <a:solidFill>
                  <a:srgbClr val="DD613B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图书馆官网</a:t>
            </a:r>
            <a:endParaRPr kumimoji="0" lang="zh-CN" altLang="en-GB" sz="4800" b="1" strike="noStrike" kern="1200" cap="none" spc="0" normalizeH="0" baseline="0" noProof="0" dirty="0">
              <a:ln>
                <a:noFill/>
              </a:ln>
              <a:solidFill>
                <a:srgbClr val="DD613B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Number3">
            <a:extLst>
              <a:ext uri="{FF2B5EF4-FFF2-40B4-BE49-F238E27FC236}">
                <a16:creationId xmlns:a16="http://schemas.microsoft.com/office/drawing/2014/main" id="{3583049C-3A82-229E-DB0E-616B898423C2}"/>
              </a:ext>
            </a:extLst>
          </p:cNvPr>
          <p:cNvSpPr/>
          <p:nvPr/>
        </p:nvSpPr>
        <p:spPr>
          <a:xfrm>
            <a:off x="499301" y="472284"/>
            <a:ext cx="742997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04</a:t>
            </a:r>
            <a:endParaRPr lang="zh-CN" altLang="en-US" sz="2800" b="1" dirty="0">
              <a:cs typeface="+mn-ea"/>
              <a:sym typeface="+mn-l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4A78525-8243-7CD7-DC8C-41AD68B6D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6098835"/>
              </p:ext>
            </p:extLst>
          </p:nvPr>
        </p:nvGraphicFramePr>
        <p:xfrm>
          <a:off x="356996" y="1631478"/>
          <a:ext cx="11478007" cy="4661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itle">
            <a:extLst>
              <a:ext uri="{FF2B5EF4-FFF2-40B4-BE49-F238E27FC236}">
                <a16:creationId xmlns:a16="http://schemas.microsoft.com/office/drawing/2014/main" id="{B3FC7C64-5697-3A86-2923-21C4AD0DF489}"/>
              </a:ext>
            </a:extLst>
          </p:cNvPr>
          <p:cNvSpPr>
            <a:spLocks/>
          </p:cNvSpPr>
          <p:nvPr/>
        </p:nvSpPr>
        <p:spPr>
          <a:xfrm>
            <a:off x="1435652" y="1001097"/>
            <a:ext cx="6209623" cy="68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normAutofit/>
          </a:bodyPr>
          <a:lstStyle/>
          <a:p>
            <a:pPr>
              <a:buSzPct val="25000"/>
            </a:pPr>
            <a:r>
              <a:rPr lang="zh-CN" altLang="en-US" sz="2600" b="1" dirty="0">
                <a:solidFill>
                  <a:srgbClr val="DD613B"/>
                </a:solidFill>
                <a:cs typeface="+mn-ea"/>
                <a:sym typeface="+mn-lt"/>
              </a:rPr>
              <a:t>访问图书馆网站的两种方式</a:t>
            </a:r>
            <a:r>
              <a:rPr lang="en-US" altLang="zh-CN" sz="2600" b="1" dirty="0">
                <a:solidFill>
                  <a:srgbClr val="DD613B"/>
                </a:solidFill>
                <a:cs typeface="+mn-ea"/>
                <a:sym typeface="+mn-lt"/>
              </a:rPr>
              <a:t>:</a:t>
            </a:r>
            <a:endParaRPr lang="en-US" sz="2600" dirty="0">
              <a:solidFill>
                <a:srgbClr val="DD613B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2">
            <a:extLst>
              <a:ext uri="{FF2B5EF4-FFF2-40B4-BE49-F238E27FC236}">
                <a16:creationId xmlns:a16="http://schemas.microsoft.com/office/drawing/2014/main" id="{07973350-385C-00C5-0018-11B121E8BB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6738305"/>
              </p:ext>
            </p:extLst>
          </p:nvPr>
        </p:nvGraphicFramePr>
        <p:xfrm>
          <a:off x="498763" y="1793175"/>
          <a:ext cx="10925299" cy="4239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標題 2">
            <a:extLst>
              <a:ext uri="{FF2B5EF4-FFF2-40B4-BE49-F238E27FC236}">
                <a16:creationId xmlns:a16="http://schemas.microsoft.com/office/drawing/2014/main" id="{A262F348-C9BB-ECD7-C10F-16D36CBB44A4}"/>
              </a:ext>
            </a:extLst>
          </p:cNvPr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566094" y="246477"/>
            <a:ext cx="92503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>
              <a:spcAft>
                <a:spcPts val="600"/>
              </a:spcAft>
              <a:defRPr/>
            </a:pPr>
            <a:r>
              <a:rPr kumimoji="0" lang="zh-CN" altLang="en-US" sz="4800" b="1" strike="noStrike" kern="1200" cap="none" spc="0" normalizeH="0" baseline="0" noProof="0" dirty="0">
                <a:ln>
                  <a:noFill/>
                </a:ln>
                <a:solidFill>
                  <a:srgbClr val="DD613B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网站导航</a:t>
            </a:r>
            <a:endParaRPr kumimoji="0" lang="zh-CN" altLang="en-GB" sz="4800" b="1" strike="noStrike" kern="1200" cap="none" spc="0" normalizeH="0" baseline="0" noProof="0" dirty="0">
              <a:ln>
                <a:noFill/>
              </a:ln>
              <a:solidFill>
                <a:srgbClr val="DD613B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Number3">
            <a:extLst>
              <a:ext uri="{FF2B5EF4-FFF2-40B4-BE49-F238E27FC236}">
                <a16:creationId xmlns:a16="http://schemas.microsoft.com/office/drawing/2014/main" id="{10ED8903-9D22-6E17-731E-E6DDD86DEBB6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04-1</a:t>
            </a:r>
            <a:endParaRPr lang="zh-CN" altLang="en-US" sz="28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1052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mber3">
            <a:extLst>
              <a:ext uri="{FF2B5EF4-FFF2-40B4-BE49-F238E27FC236}">
                <a16:creationId xmlns:a16="http://schemas.microsoft.com/office/drawing/2014/main" id="{4FDE384C-F7DB-AA38-2296-FA64F65F0E23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04-2</a:t>
            </a:r>
            <a:endParaRPr lang="zh-CN" altLang="en-US" sz="2800" b="1" dirty="0">
              <a:cs typeface="+mn-ea"/>
              <a:sym typeface="+mn-lt"/>
            </a:endParaRPr>
          </a:p>
        </p:txBody>
      </p:sp>
      <p:sp>
        <p:nvSpPr>
          <p:cNvPr id="10" name="標題 2">
            <a:extLst>
              <a:ext uri="{FF2B5EF4-FFF2-40B4-BE49-F238E27FC236}">
                <a16:creationId xmlns:a16="http://schemas.microsoft.com/office/drawing/2014/main" id="{31D91CB0-A810-09E9-F91E-075513E5D7A1}"/>
              </a:ext>
            </a:extLst>
          </p:cNvPr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708598" y="221671"/>
            <a:ext cx="92503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>
              <a:spcAft>
                <a:spcPts val="600"/>
              </a:spcAft>
              <a:defRPr/>
            </a:pPr>
            <a:r>
              <a:rPr kumimoji="0" lang="zh-CN" altLang="en-US" sz="4800" b="1" strike="noStrike" kern="1200" cap="none" spc="0" normalizeH="0" baseline="0" noProof="0" dirty="0">
                <a:ln>
                  <a:noFill/>
                </a:ln>
                <a:solidFill>
                  <a:srgbClr val="DD613B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图书馆开放时间</a:t>
            </a:r>
            <a:endParaRPr kumimoji="0" lang="zh-CN" altLang="en-GB" sz="4800" b="1" strike="noStrike" kern="1200" cap="none" spc="0" normalizeH="0" baseline="0" noProof="0" dirty="0">
              <a:ln>
                <a:noFill/>
              </a:ln>
              <a:solidFill>
                <a:srgbClr val="DD613B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CEC22-CCA3-BC39-60E3-A42B1A5A6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8359" y="3157912"/>
            <a:ext cx="5189010" cy="2016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08FF1-3C4B-FDE8-D8C2-ADE73B77C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420" y="3314461"/>
            <a:ext cx="2466660" cy="2010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BEB696-59DF-9143-906C-BD9E6795D9F1}"/>
              </a:ext>
            </a:extLst>
          </p:cNvPr>
          <p:cNvSpPr txBox="1"/>
          <p:nvPr/>
        </p:nvSpPr>
        <p:spPr>
          <a:xfrm>
            <a:off x="728420" y="1759028"/>
            <a:ext cx="2828916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normAutofit/>
          </a:bodyPr>
          <a:lstStyle>
            <a:defPPr>
              <a:defRPr lang="en-US"/>
            </a:defPPr>
            <a:lvl1pPr>
              <a:buSzPct val="25000"/>
              <a:defRPr sz="2600" b="1">
                <a:solidFill>
                  <a:srgbClr val="DD613B"/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/>
              <a:t>网站右上角</a:t>
            </a:r>
            <a:r>
              <a:rPr lang="en-US" altLang="zh-CN" dirty="0"/>
              <a:t>: </a:t>
            </a:r>
            <a:endParaRPr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2AEDCA-0B79-2538-0D50-000C088CF16D}"/>
              </a:ext>
            </a:extLst>
          </p:cNvPr>
          <p:cNvSpPr txBox="1"/>
          <p:nvPr/>
        </p:nvSpPr>
        <p:spPr>
          <a:xfrm>
            <a:off x="3889379" y="1759028"/>
            <a:ext cx="3961188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noAutofit/>
          </a:bodyPr>
          <a:lstStyle>
            <a:defPPr>
              <a:defRPr lang="en-US"/>
            </a:defPPr>
            <a:lvl1pPr>
              <a:buSzPct val="25000"/>
              <a:defRPr sz="2600" b="1">
                <a:solidFill>
                  <a:srgbClr val="DD613B"/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/>
              <a:t>“服务”栏目：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77421EA-0DFA-A36D-37A6-AA116AB0514D}"/>
              </a:ext>
            </a:extLst>
          </p:cNvPr>
          <p:cNvSpPr/>
          <p:nvPr/>
        </p:nvSpPr>
        <p:spPr>
          <a:xfrm>
            <a:off x="6258104" y="4166053"/>
            <a:ext cx="446415" cy="283227"/>
          </a:xfrm>
          <a:prstGeom prst="rightArrow">
            <a:avLst/>
          </a:prstGeom>
          <a:solidFill>
            <a:srgbClr val="F39363"/>
          </a:solidFill>
          <a:ln>
            <a:solidFill>
              <a:srgbClr val="F393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3D0836-BE15-2A1A-A716-75CF6CEFB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9175" y="3217567"/>
            <a:ext cx="2005089" cy="220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01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0B1361-34AB-47D9-0DA9-3E17E6DB8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176" y="3796529"/>
            <a:ext cx="8712530" cy="2675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DA678-0250-975D-502B-E6AB367F6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r="2299"/>
          <a:stretch/>
        </p:blipFill>
        <p:spPr>
          <a:xfrm>
            <a:off x="1307176" y="1663294"/>
            <a:ext cx="7171806" cy="1945563"/>
          </a:xfrm>
          <a:prstGeom prst="rect">
            <a:avLst/>
          </a:prstGeom>
        </p:spPr>
      </p:pic>
      <p:sp>
        <p:nvSpPr>
          <p:cNvPr id="7" name="Number3">
            <a:extLst>
              <a:ext uri="{FF2B5EF4-FFF2-40B4-BE49-F238E27FC236}">
                <a16:creationId xmlns:a16="http://schemas.microsoft.com/office/drawing/2014/main" id="{4FDE384C-F7DB-AA38-2296-FA64F65F0E23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04-3</a:t>
            </a:r>
            <a:endParaRPr lang="zh-CN" altLang="en-US" sz="2800" b="1" dirty="0">
              <a:cs typeface="+mn-ea"/>
              <a:sym typeface="+mn-lt"/>
            </a:endParaRPr>
          </a:p>
        </p:txBody>
      </p:sp>
      <p:sp>
        <p:nvSpPr>
          <p:cNvPr id="10" name="標題 2">
            <a:extLst>
              <a:ext uri="{FF2B5EF4-FFF2-40B4-BE49-F238E27FC236}">
                <a16:creationId xmlns:a16="http://schemas.microsoft.com/office/drawing/2014/main" id="{31D91CB0-A810-09E9-F91E-075513E5D7A1}"/>
              </a:ext>
            </a:extLst>
          </p:cNvPr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708598" y="221671"/>
            <a:ext cx="92503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>
              <a:spcAft>
                <a:spcPts val="600"/>
              </a:spcAft>
              <a:defRPr/>
            </a:pPr>
            <a:r>
              <a:rPr kumimoji="0" lang="zh-CN" altLang="en-US" sz="4800" b="1" strike="noStrike" kern="1200" cap="none" spc="0" normalizeH="0" baseline="0" noProof="0" dirty="0">
                <a:ln>
                  <a:noFill/>
                </a:ln>
                <a:solidFill>
                  <a:srgbClr val="DD613B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我的图书馆账号</a:t>
            </a:r>
            <a:endParaRPr kumimoji="0" lang="zh-CN" altLang="en-GB" sz="4800" b="1" strike="noStrike" kern="1200" cap="none" spc="0" normalizeH="0" baseline="0" noProof="0" dirty="0">
              <a:ln>
                <a:noFill/>
              </a:ln>
              <a:solidFill>
                <a:srgbClr val="DD613B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7982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形用户界面&#10;&#10;低可信度描述已自动生成">
            <a:extLst>
              <a:ext uri="{FF2B5EF4-FFF2-40B4-BE49-F238E27FC236}">
                <a16:creationId xmlns:a16="http://schemas.microsoft.com/office/drawing/2014/main" id="{766621ED-1578-CB4D-5A8E-50F67BABE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6" y="1220820"/>
            <a:ext cx="2475196" cy="4927258"/>
          </a:xfrm>
          <a:prstGeom prst="rect">
            <a:avLst/>
          </a:prstGeom>
        </p:spPr>
      </p:pic>
      <p:sp>
        <p:nvSpPr>
          <p:cNvPr id="7" name="Number3">
            <a:extLst>
              <a:ext uri="{FF2B5EF4-FFF2-40B4-BE49-F238E27FC236}">
                <a16:creationId xmlns:a16="http://schemas.microsoft.com/office/drawing/2014/main" id="{4FDE384C-F7DB-AA38-2296-FA64F65F0E23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04-4</a:t>
            </a:r>
            <a:endParaRPr lang="zh-CN" altLang="en-US" sz="2800" b="1" dirty="0">
              <a:cs typeface="+mn-ea"/>
              <a:sym typeface="+mn-lt"/>
            </a:endParaRPr>
          </a:p>
        </p:txBody>
      </p:sp>
      <p:sp>
        <p:nvSpPr>
          <p:cNvPr id="10" name="標題 2">
            <a:extLst>
              <a:ext uri="{FF2B5EF4-FFF2-40B4-BE49-F238E27FC236}">
                <a16:creationId xmlns:a16="http://schemas.microsoft.com/office/drawing/2014/main" id="{31D91CB0-A810-09E9-F91E-075513E5D7A1}"/>
              </a:ext>
            </a:extLst>
          </p:cNvPr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708598" y="221671"/>
            <a:ext cx="92503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>
              <a:spcAft>
                <a:spcPts val="600"/>
              </a:spcAft>
              <a:defRPr/>
            </a:pPr>
            <a:r>
              <a:rPr kumimoji="0" lang="zh-CN" altLang="en-US" sz="4800" b="1" strike="noStrike" kern="1200" cap="none" spc="0" normalizeH="0" baseline="0" noProof="0" dirty="0">
                <a:ln>
                  <a:noFill/>
                </a:ln>
                <a:solidFill>
                  <a:srgbClr val="DD613B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读者荐购</a:t>
            </a:r>
            <a:endParaRPr kumimoji="0" lang="zh-CN" altLang="en-GB" sz="4800" b="1" strike="noStrike" kern="1200" cap="none" spc="0" normalizeH="0" baseline="0" noProof="0" dirty="0">
              <a:ln>
                <a:noFill/>
              </a:ln>
              <a:solidFill>
                <a:srgbClr val="DD613B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FC1018-9A42-8787-C0DF-907378667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8222" y="2103876"/>
            <a:ext cx="7576115" cy="403257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60F1E17-13E9-93BE-3826-40BFAF894B12}"/>
              </a:ext>
            </a:extLst>
          </p:cNvPr>
          <p:cNvSpPr txBox="1"/>
          <p:nvPr/>
        </p:nvSpPr>
        <p:spPr>
          <a:xfrm>
            <a:off x="5927972" y="1469265"/>
            <a:ext cx="4730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b="1" dirty="0"/>
              <a:t>图书馆公共邮箱：</a:t>
            </a:r>
            <a:r>
              <a:rPr kumimoji="1" lang="en-US" altLang="zh-CN" sz="1800" b="1" dirty="0"/>
              <a:t> </a:t>
            </a:r>
            <a:r>
              <a:rPr kumimoji="1" lang="en-US" altLang="zh-CN" sz="1800" b="1" dirty="0">
                <a:hlinkClick r:id="rId6"/>
              </a:rPr>
              <a:t>library@cityu-dg.edu.cn</a:t>
            </a:r>
            <a:endParaRPr kumimoji="1" lang="en-US" altLang="zh-CN" sz="1800" b="1" dirty="0"/>
          </a:p>
          <a:p>
            <a:r>
              <a:rPr kumimoji="1" lang="zh-CN" altLang="en-US" b="1" dirty="0"/>
              <a:t>找任何一位馆员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7F10DAA-41ED-ABF0-CCEC-686F4FB43FBF}"/>
              </a:ext>
            </a:extLst>
          </p:cNvPr>
          <p:cNvSpPr txBox="1"/>
          <p:nvPr/>
        </p:nvSpPr>
        <p:spPr>
          <a:xfrm>
            <a:off x="5927972" y="1149109"/>
            <a:ext cx="344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b="1" dirty="0"/>
              <a:t>图书馆官网资源栏目 </a:t>
            </a:r>
            <a:r>
              <a:rPr kumimoji="1" lang="en-US" altLang="zh-CN" sz="1800" b="1" dirty="0"/>
              <a:t>– </a:t>
            </a:r>
            <a:r>
              <a:rPr kumimoji="1" lang="zh-CN" altLang="en-US" sz="1800" b="1" dirty="0"/>
              <a:t>读者荐购</a:t>
            </a:r>
            <a:endParaRPr kumimoji="1" lang="en-US" altLang="zh-CN" sz="1800" b="1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166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mber3">
            <a:extLst>
              <a:ext uri="{FF2B5EF4-FFF2-40B4-BE49-F238E27FC236}">
                <a16:creationId xmlns:a16="http://schemas.microsoft.com/office/drawing/2014/main" id="{4FDE384C-F7DB-AA38-2296-FA64F65F0E23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04-5</a:t>
            </a:r>
            <a:endParaRPr lang="zh-CN" altLang="en-US" sz="2800" b="1" dirty="0">
              <a:cs typeface="+mn-ea"/>
              <a:sym typeface="+mn-lt"/>
            </a:endParaRPr>
          </a:p>
        </p:txBody>
      </p:sp>
      <p:sp>
        <p:nvSpPr>
          <p:cNvPr id="10" name="標題 2">
            <a:extLst>
              <a:ext uri="{FF2B5EF4-FFF2-40B4-BE49-F238E27FC236}">
                <a16:creationId xmlns:a16="http://schemas.microsoft.com/office/drawing/2014/main" id="{31D91CB0-A810-09E9-F91E-075513E5D7A1}"/>
              </a:ext>
            </a:extLst>
          </p:cNvPr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708598" y="221671"/>
            <a:ext cx="92503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>
              <a:spcAft>
                <a:spcPts val="600"/>
              </a:spcAft>
              <a:defRPr/>
            </a:pPr>
            <a:r>
              <a:rPr kumimoji="0" lang="zh-CN" altLang="en-US" sz="4800" b="1" strike="noStrike" kern="1200" cap="none" spc="0" normalizeH="0" baseline="0" noProof="0" dirty="0">
                <a:ln>
                  <a:noFill/>
                </a:ln>
                <a:solidFill>
                  <a:srgbClr val="DD613B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新闻与通知、</a:t>
            </a:r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活动讲座</a:t>
            </a:r>
            <a:endParaRPr kumimoji="0" lang="zh-CN" altLang="en-GB" sz="4800" b="1" strike="noStrike" kern="1200" cap="none" spc="0" normalizeH="0" baseline="0" noProof="0" dirty="0">
              <a:ln>
                <a:noFill/>
              </a:ln>
              <a:solidFill>
                <a:srgbClr val="DD613B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85DC8-2F87-4816-01CB-6779C7649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883" y="1383074"/>
            <a:ext cx="5516486" cy="3263068"/>
          </a:xfrm>
          <a:prstGeom prst="rect">
            <a:avLst/>
          </a:prstGeom>
        </p:spPr>
      </p:pic>
      <p:pic>
        <p:nvPicPr>
          <p:cNvPr id="4" name="图片 3" descr="日历&#10;&#10;描述已自动生成">
            <a:extLst>
              <a:ext uri="{FF2B5EF4-FFF2-40B4-BE49-F238E27FC236}">
                <a16:creationId xmlns:a16="http://schemas.microsoft.com/office/drawing/2014/main" id="{7ABD6EE7-39BF-CB00-421F-2C3D3807E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58993"/>
            <a:ext cx="5834805" cy="36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1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7b0424d3-ef2b-4820-aad4-fc1f6fafeefd.source.7.zh-Hans.pptx">
            <a:extLst>
              <a:ext uri="{FF2B5EF4-FFF2-40B4-BE49-F238E27FC236}">
                <a16:creationId xmlns:a16="http://schemas.microsoft.com/office/drawing/2014/main" id="{153B38C7-155B-9008-13C3-555E14CF730E}"/>
              </a:ext>
            </a:extLst>
          </p:cNvPr>
          <p:cNvGrpSpPr/>
          <p:nvPr/>
        </p:nvGrpSpPr>
        <p:grpSpPr>
          <a:xfrm>
            <a:off x="0" y="9945"/>
            <a:ext cx="12192001" cy="6858000"/>
            <a:chOff x="0" y="0"/>
            <a:chExt cx="12192001" cy="6858000"/>
          </a:xfrm>
        </p:grpSpPr>
        <p:grpSp>
          <p:nvGrpSpPr>
            <p:cNvPr id="14" name="组合 1">
              <a:extLst>
                <a:ext uri="{FF2B5EF4-FFF2-40B4-BE49-F238E27FC236}">
                  <a16:creationId xmlns:a16="http://schemas.microsoft.com/office/drawing/2014/main" id="{2B927E67-82B7-C598-904C-BE045DEBC234}"/>
                </a:ext>
              </a:extLst>
            </p:cNvPr>
            <p:cNvGrpSpPr/>
            <p:nvPr/>
          </p:nvGrpSpPr>
          <p:grpSpPr>
            <a:xfrm>
              <a:off x="0" y="0"/>
              <a:ext cx="12192001" cy="6858000"/>
              <a:chOff x="0" y="0"/>
              <a:chExt cx="12192001" cy="6858000"/>
            </a:xfrm>
          </p:grpSpPr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B88CA242-285F-8357-9799-57EC7D7AF55E}"/>
                  </a:ext>
                </a:extLst>
              </p:cNvPr>
              <p:cNvSpPr/>
              <p:nvPr/>
            </p:nvSpPr>
            <p:spPr>
              <a:xfrm flipH="1">
                <a:off x="0" y="0"/>
                <a:ext cx="1902332" cy="2134279"/>
              </a:xfrm>
              <a:custGeom>
                <a:avLst/>
                <a:gdLst>
                  <a:gd name="connsiteX0" fmla="*/ 20426 w 1902332"/>
                  <a:gd name="connsiteY0" fmla="*/ 0 h 2134279"/>
                  <a:gd name="connsiteX1" fmla="*/ 1902332 w 1902332"/>
                  <a:gd name="connsiteY1" fmla="*/ 0 h 2134279"/>
                  <a:gd name="connsiteX2" fmla="*/ 1902332 w 1902332"/>
                  <a:gd name="connsiteY2" fmla="*/ 2132765 h 2134279"/>
                  <a:gd name="connsiteX3" fmla="*/ 1872343 w 1902332"/>
                  <a:gd name="connsiteY3" fmla="*/ 2134279 h 2134279"/>
                  <a:gd name="connsiteX4" fmla="*/ 0 w 1902332"/>
                  <a:gd name="connsiteY4" fmla="*/ 261936 h 2134279"/>
                  <a:gd name="connsiteX5" fmla="*/ 9667 w 1902332"/>
                  <a:gd name="connsiteY5" fmla="*/ 70500 h 2134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332" h="2134279">
                    <a:moveTo>
                      <a:pt x="20426" y="0"/>
                    </a:moveTo>
                    <a:lnTo>
                      <a:pt x="1902332" y="0"/>
                    </a:lnTo>
                    <a:lnTo>
                      <a:pt x="1902332" y="2132765"/>
                    </a:lnTo>
                    <a:lnTo>
                      <a:pt x="1872343" y="2134279"/>
                    </a:lnTo>
                    <a:cubicBezTo>
                      <a:pt x="838277" y="2134279"/>
                      <a:pt x="0" y="1296002"/>
                      <a:pt x="0" y="261936"/>
                    </a:cubicBezTo>
                    <a:cubicBezTo>
                      <a:pt x="0" y="197307"/>
                      <a:pt x="3274" y="133443"/>
                      <a:pt x="9667" y="70500"/>
                    </a:cubicBezTo>
                    <a:close/>
                  </a:path>
                </a:pathLst>
              </a:cu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F7811D0A-DB6F-DF01-E26B-BB24378E7D6F}"/>
                  </a:ext>
                </a:extLst>
              </p:cNvPr>
              <p:cNvSpPr/>
              <p:nvPr/>
            </p:nvSpPr>
            <p:spPr>
              <a:xfrm>
                <a:off x="9156050" y="4129214"/>
                <a:ext cx="3035951" cy="2728786"/>
              </a:xfrm>
              <a:custGeom>
                <a:avLst/>
                <a:gdLst>
                  <a:gd name="connsiteX0" fmla="*/ 2379536 w 3035951"/>
                  <a:gd name="connsiteY0" fmla="*/ 0 h 2728786"/>
                  <a:gd name="connsiteX1" fmla="*/ 2859095 w 3035951"/>
                  <a:gd name="connsiteY1" fmla="*/ 48344 h 2728786"/>
                  <a:gd name="connsiteX2" fmla="*/ 3035951 w 3035951"/>
                  <a:gd name="connsiteY2" fmla="*/ 93818 h 2728786"/>
                  <a:gd name="connsiteX3" fmla="*/ 3035951 w 3035951"/>
                  <a:gd name="connsiteY3" fmla="*/ 2728786 h 2728786"/>
                  <a:gd name="connsiteX4" fmla="*/ 28456 w 3035951"/>
                  <a:gd name="connsiteY4" fmla="*/ 2728786 h 2728786"/>
                  <a:gd name="connsiteX5" fmla="*/ 12285 w 3035951"/>
                  <a:gd name="connsiteY5" fmla="*/ 2622830 h 2728786"/>
                  <a:gd name="connsiteX6" fmla="*/ 0 w 3035951"/>
                  <a:gd name="connsiteY6" fmla="*/ 2379536 h 2728786"/>
                  <a:gd name="connsiteX7" fmla="*/ 2379536 w 3035951"/>
                  <a:gd name="connsiteY7" fmla="*/ 0 h 2728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35951" h="2728786">
                    <a:moveTo>
                      <a:pt x="2379536" y="0"/>
                    </a:moveTo>
                    <a:cubicBezTo>
                      <a:pt x="2543809" y="0"/>
                      <a:pt x="2704193" y="16646"/>
                      <a:pt x="2859095" y="48344"/>
                    </a:cubicBezTo>
                    <a:lnTo>
                      <a:pt x="3035951" y="93818"/>
                    </a:lnTo>
                    <a:lnTo>
                      <a:pt x="3035951" y="2728786"/>
                    </a:lnTo>
                    <a:lnTo>
                      <a:pt x="28456" y="2728786"/>
                    </a:lnTo>
                    <a:lnTo>
                      <a:pt x="12285" y="2622830"/>
                    </a:lnTo>
                    <a:cubicBezTo>
                      <a:pt x="4161" y="2542837"/>
                      <a:pt x="0" y="2461673"/>
                      <a:pt x="0" y="2379536"/>
                    </a:cubicBezTo>
                    <a:cubicBezTo>
                      <a:pt x="0" y="1065355"/>
                      <a:pt x="1065355" y="0"/>
                      <a:pt x="2379536" y="0"/>
                    </a:cubicBezTo>
                    <a:close/>
                  </a:path>
                </a:pathLst>
              </a:cu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D77BD6F-7B3D-207E-684C-6F6318292F4F}"/>
                </a:ext>
              </a:extLst>
            </p:cNvPr>
            <p:cNvGrpSpPr/>
            <p:nvPr/>
          </p:nvGrpSpPr>
          <p:grpSpPr>
            <a:xfrm>
              <a:off x="702627" y="2077245"/>
              <a:ext cx="3127158" cy="3127158"/>
              <a:chOff x="660400" y="1532845"/>
              <a:chExt cx="3544824" cy="3544824"/>
            </a:xfrm>
          </p:grpSpPr>
          <p:sp>
            <p:nvSpPr>
              <p:cNvPr id="44" name="ïśḻîḓé">
                <a:extLst>
                  <a:ext uri="{FF2B5EF4-FFF2-40B4-BE49-F238E27FC236}">
                    <a16:creationId xmlns:a16="http://schemas.microsoft.com/office/drawing/2014/main" id="{984D5FF4-6661-C79D-0747-F7B8806CB584}"/>
                  </a:ext>
                </a:extLst>
              </p:cNvPr>
              <p:cNvSpPr/>
              <p:nvPr/>
            </p:nvSpPr>
            <p:spPr>
              <a:xfrm>
                <a:off x="965167" y="1837612"/>
                <a:ext cx="2935290" cy="2935290"/>
              </a:xfrm>
              <a:prstGeom prst="arc">
                <a:avLst>
                  <a:gd name="adj1" fmla="val 6064427"/>
                  <a:gd name="adj2" fmla="val 19733474"/>
                </a:avLst>
              </a:prstGeom>
              <a:ln>
                <a:solidFill>
                  <a:schemeClr val="accent1">
                    <a:alpha val="64000"/>
                  </a:schemeClr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íṣļîḋê">
                <a:extLst>
                  <a:ext uri="{FF2B5EF4-FFF2-40B4-BE49-F238E27FC236}">
                    <a16:creationId xmlns:a16="http://schemas.microsoft.com/office/drawing/2014/main" id="{DA606565-14E5-11D5-45F1-31DB4CD95F4C}"/>
                  </a:ext>
                </a:extLst>
              </p:cNvPr>
              <p:cNvSpPr/>
              <p:nvPr/>
            </p:nvSpPr>
            <p:spPr>
              <a:xfrm>
                <a:off x="660400" y="1532845"/>
                <a:ext cx="3544824" cy="3544824"/>
              </a:xfrm>
              <a:prstGeom prst="arc">
                <a:avLst>
                  <a:gd name="adj1" fmla="val 13816326"/>
                  <a:gd name="adj2" fmla="val 7603683"/>
                </a:avLst>
              </a:prstGeom>
              <a:ln>
                <a:solidFill>
                  <a:schemeClr val="accent1">
                    <a:alpha val="64000"/>
                  </a:schemeClr>
                </a:solidFill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iś1iḓê">
                <a:extLst>
                  <a:ext uri="{FF2B5EF4-FFF2-40B4-BE49-F238E27FC236}">
                    <a16:creationId xmlns:a16="http://schemas.microsoft.com/office/drawing/2014/main" id="{8435010B-44E8-5833-96FC-4B57D8E34D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1826" y="2008013"/>
                <a:ext cx="2621972" cy="259448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57150" cap="rnd">
                <a:noFill/>
                <a:prstDash val="solid"/>
                <a:round/>
              </a:ln>
              <a:effectLst>
                <a:outerShdw blurRad="50800" dist="50800" dir="54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 defTabSz="913765">
                  <a:defRPr b="1">
                    <a:solidFill>
                      <a:schemeClr val="bg1"/>
                    </a:solidFill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800" dirty="0">
                    <a:cs typeface="+mn-ea"/>
                    <a:sym typeface="+mn-lt"/>
                  </a:rPr>
                  <a:t>目录</a:t>
                </a:r>
                <a:endParaRPr lang="en-US" altLang="zh-CN" sz="28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096B14C0-794C-FC82-7182-9D2D9A750764}"/>
                </a:ext>
              </a:extLst>
            </p:cNvPr>
            <p:cNvGrpSpPr/>
            <p:nvPr/>
          </p:nvGrpSpPr>
          <p:grpSpPr>
            <a:xfrm>
              <a:off x="4296727" y="1917403"/>
              <a:ext cx="3517792" cy="701941"/>
              <a:chOff x="5435600" y="1904412"/>
              <a:chExt cx="3517792" cy="701941"/>
            </a:xfrm>
          </p:grpSpPr>
          <p:sp>
            <p:nvSpPr>
              <p:cNvPr id="40" name="Bullet1">
                <a:extLst>
                  <a:ext uri="{FF2B5EF4-FFF2-40B4-BE49-F238E27FC236}">
                    <a16:creationId xmlns:a16="http://schemas.microsoft.com/office/drawing/2014/main" id="{A3EAFEE9-BC1D-2E68-0139-D6267371399D}"/>
                  </a:ext>
                </a:extLst>
              </p:cNvPr>
              <p:cNvSpPr txBox="1"/>
              <p:nvPr/>
            </p:nvSpPr>
            <p:spPr>
              <a:xfrm>
                <a:off x="6708541" y="1904412"/>
                <a:ext cx="2244851" cy="5263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r>
                  <a:rPr kumimoji="1" lang="zh-CN" altLang="en-US" sz="2400" b="1" dirty="0">
                    <a:solidFill>
                      <a:schemeClr val="tx2"/>
                    </a:solidFill>
                    <a:cs typeface="+mn-ea"/>
                    <a:sym typeface="+mn-lt"/>
                  </a:rPr>
                  <a:t>简介</a:t>
                </a:r>
                <a:endParaRPr lang="en-US" sz="2400" dirty="0">
                  <a:solidFill>
                    <a:schemeClr val="tx2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42" name="Line1">
                <a:extLst>
                  <a:ext uri="{FF2B5EF4-FFF2-40B4-BE49-F238E27FC236}">
                    <a16:creationId xmlns:a16="http://schemas.microsoft.com/office/drawing/2014/main" id="{EFAF49B7-955F-1A9F-919E-49CE30194D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4824" y="2276136"/>
                <a:ext cx="408539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Number1">
                <a:extLst>
                  <a:ext uri="{FF2B5EF4-FFF2-40B4-BE49-F238E27FC236}">
                    <a16:creationId xmlns:a16="http://schemas.microsoft.com/office/drawing/2014/main" id="{D41DB85C-A9B6-8A88-4235-2E98C0047E8B}"/>
                  </a:ext>
                </a:extLst>
              </p:cNvPr>
              <p:cNvSpPr/>
              <p:nvPr/>
            </p:nvSpPr>
            <p:spPr>
              <a:xfrm>
                <a:off x="5435600" y="1957129"/>
                <a:ext cx="649224" cy="649224"/>
              </a:xfrm>
              <a:prstGeom prst="ellipse">
                <a:avLst/>
              </a:prstGeom>
              <a:solidFill>
                <a:schemeClr val="accent1">
                  <a:alpha val="15000"/>
                </a:schemeClr>
              </a:solidFill>
              <a:ln w="12700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rgbClr val="FF0000"/>
                    </a:solidFill>
                    <a:cs typeface="+mn-ea"/>
                    <a:sym typeface="+mn-lt"/>
                  </a:rPr>
                  <a:t>01</a:t>
                </a:r>
                <a:endParaRPr lang="zh-CN" altLang="en-US" b="1" dirty="0">
                  <a:solidFill>
                    <a:srgbClr val="FF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209953AB-803E-3253-1230-062EE0EFB427}"/>
                </a:ext>
              </a:extLst>
            </p:cNvPr>
            <p:cNvGrpSpPr/>
            <p:nvPr/>
          </p:nvGrpSpPr>
          <p:grpSpPr>
            <a:xfrm>
              <a:off x="8038022" y="1676234"/>
              <a:ext cx="3364852" cy="943110"/>
              <a:chOff x="5435600" y="1663243"/>
              <a:chExt cx="3364852" cy="943110"/>
            </a:xfrm>
          </p:grpSpPr>
          <p:sp>
            <p:nvSpPr>
              <p:cNvPr id="36" name="Bullet2">
                <a:extLst>
                  <a:ext uri="{FF2B5EF4-FFF2-40B4-BE49-F238E27FC236}">
                    <a16:creationId xmlns:a16="http://schemas.microsoft.com/office/drawing/2014/main" id="{5C046393-9964-686A-84D7-7E3354AA8C43}"/>
                  </a:ext>
                </a:extLst>
              </p:cNvPr>
              <p:cNvSpPr txBox="1"/>
              <p:nvPr/>
            </p:nvSpPr>
            <p:spPr>
              <a:xfrm>
                <a:off x="6555601" y="1663243"/>
                <a:ext cx="2244851" cy="802021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r>
                  <a:rPr kumimoji="1" lang="zh-CN" altLang="en-US" sz="2400" b="1" dirty="0">
                    <a:solidFill>
                      <a:schemeClr val="tx2"/>
                    </a:solidFill>
                    <a:cs typeface="+mn-ea"/>
                    <a:sym typeface="+mn-lt"/>
                  </a:rPr>
                  <a:t> 图书馆空间</a:t>
                </a:r>
                <a:endParaRPr lang="en-US" sz="2400" dirty="0">
                  <a:solidFill>
                    <a:schemeClr val="tx2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8" name="Line2">
                <a:extLst>
                  <a:ext uri="{FF2B5EF4-FFF2-40B4-BE49-F238E27FC236}">
                    <a16:creationId xmlns:a16="http://schemas.microsoft.com/office/drawing/2014/main" id="{262096CB-18D4-F0BE-1D2B-D4CFCB3312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4824" y="2276136"/>
                <a:ext cx="408539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Number2">
                <a:extLst>
                  <a:ext uri="{FF2B5EF4-FFF2-40B4-BE49-F238E27FC236}">
                    <a16:creationId xmlns:a16="http://schemas.microsoft.com/office/drawing/2014/main" id="{9299E4DD-C982-614F-9269-1347427C14D5}"/>
                  </a:ext>
                </a:extLst>
              </p:cNvPr>
              <p:cNvSpPr/>
              <p:nvPr/>
            </p:nvSpPr>
            <p:spPr>
              <a:xfrm>
                <a:off x="5435600" y="1957129"/>
                <a:ext cx="649224" cy="649224"/>
              </a:xfrm>
              <a:prstGeom prst="ellipse">
                <a:avLst/>
              </a:prstGeom>
              <a:solidFill>
                <a:schemeClr val="accent1">
                  <a:alpha val="15000"/>
                </a:schemeClr>
              </a:solidFill>
              <a:ln w="12700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rgbClr val="FF0000"/>
                    </a:solidFill>
                    <a:cs typeface="+mn-ea"/>
                    <a:sym typeface="+mn-lt"/>
                  </a:rPr>
                  <a:t>02</a:t>
                </a:r>
                <a:endParaRPr lang="zh-CN" altLang="en-US" b="1" dirty="0">
                  <a:solidFill>
                    <a:srgbClr val="FF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CFDB9FB-4DDB-6DC2-15EC-13D2A42EFE24}"/>
                </a:ext>
              </a:extLst>
            </p:cNvPr>
            <p:cNvGrpSpPr/>
            <p:nvPr/>
          </p:nvGrpSpPr>
          <p:grpSpPr>
            <a:xfrm>
              <a:off x="4296727" y="3285910"/>
              <a:ext cx="3468005" cy="649224"/>
              <a:chOff x="5435600" y="1957129"/>
              <a:chExt cx="3468005" cy="649224"/>
            </a:xfrm>
          </p:grpSpPr>
          <p:sp>
            <p:nvSpPr>
              <p:cNvPr id="32" name="Bullet3">
                <a:extLst>
                  <a:ext uri="{FF2B5EF4-FFF2-40B4-BE49-F238E27FC236}">
                    <a16:creationId xmlns:a16="http://schemas.microsoft.com/office/drawing/2014/main" id="{4CF4BD67-8986-212F-F2E8-ED3506BFF8A7}"/>
                  </a:ext>
                </a:extLst>
              </p:cNvPr>
              <p:cNvSpPr txBox="1"/>
              <p:nvPr/>
            </p:nvSpPr>
            <p:spPr>
              <a:xfrm>
                <a:off x="6658754" y="2012959"/>
                <a:ext cx="2244851" cy="5263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r>
                  <a:rPr kumimoji="1" lang="zh-CN" altLang="en-US" sz="2400" b="1" dirty="0">
                    <a:solidFill>
                      <a:schemeClr val="tx2"/>
                    </a:solidFill>
                    <a:cs typeface="+mn-ea"/>
                    <a:sym typeface="+mn-lt"/>
                  </a:rPr>
                  <a:t>馆藏资源</a:t>
                </a:r>
                <a:r>
                  <a:rPr kumimoji="1" lang="en-US" altLang="zh-CN" sz="2400" b="1" dirty="0">
                    <a:solidFill>
                      <a:schemeClr val="tx2"/>
                    </a:solidFill>
                    <a:cs typeface="+mn-ea"/>
                    <a:sym typeface="+mn-lt"/>
                  </a:rPr>
                  <a:t> </a:t>
                </a:r>
                <a:endParaRPr lang="en-US" sz="2400" dirty="0">
                  <a:solidFill>
                    <a:schemeClr val="tx2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4" name="Line3">
                <a:extLst>
                  <a:ext uri="{FF2B5EF4-FFF2-40B4-BE49-F238E27FC236}">
                    <a16:creationId xmlns:a16="http://schemas.microsoft.com/office/drawing/2014/main" id="{84C4B1F9-0B34-E4EA-77B9-C5F0FF4021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4824" y="2276136"/>
                <a:ext cx="408539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Number3">
                <a:extLst>
                  <a:ext uri="{FF2B5EF4-FFF2-40B4-BE49-F238E27FC236}">
                    <a16:creationId xmlns:a16="http://schemas.microsoft.com/office/drawing/2014/main" id="{A38B9C76-DBA4-7C30-957B-628F69E7476E}"/>
                  </a:ext>
                </a:extLst>
              </p:cNvPr>
              <p:cNvSpPr/>
              <p:nvPr/>
            </p:nvSpPr>
            <p:spPr>
              <a:xfrm>
                <a:off x="5435600" y="1957129"/>
                <a:ext cx="649224" cy="649224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 anchorCtr="0">
                <a:noAutofit/>
              </a:bodyPr>
              <a:lstStyle/>
              <a:p>
                <a:pPr algn="ctr"/>
                <a:r>
                  <a:rPr kumimoji="1" lang="en-US" altLang="zh-CN" b="1" dirty="0">
                    <a:solidFill>
                      <a:srgbClr val="FFFFFF"/>
                    </a:solidFill>
                    <a:cs typeface="+mn-ea"/>
                    <a:sym typeface="+mn-lt"/>
                  </a:rPr>
                  <a:t>03</a:t>
                </a:r>
                <a:endParaRPr kumimoji="1" lang="zh-CN" altLang="en-US" b="1" dirty="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3CA2B456-2F56-6A27-9C2F-97EA15ED893B}"/>
                </a:ext>
              </a:extLst>
            </p:cNvPr>
            <p:cNvGrpSpPr/>
            <p:nvPr/>
          </p:nvGrpSpPr>
          <p:grpSpPr>
            <a:xfrm>
              <a:off x="8038022" y="3285910"/>
              <a:ext cx="3424664" cy="649224"/>
              <a:chOff x="5435600" y="1957129"/>
              <a:chExt cx="3424664" cy="649224"/>
            </a:xfrm>
          </p:grpSpPr>
          <p:sp>
            <p:nvSpPr>
              <p:cNvPr id="28" name="Bullet4">
                <a:extLst>
                  <a:ext uri="{FF2B5EF4-FFF2-40B4-BE49-F238E27FC236}">
                    <a16:creationId xmlns:a16="http://schemas.microsoft.com/office/drawing/2014/main" id="{DDAB1019-7BF7-A003-EFCC-F4CE8375B9E7}"/>
                  </a:ext>
                </a:extLst>
              </p:cNvPr>
              <p:cNvSpPr txBox="1"/>
              <p:nvPr/>
            </p:nvSpPr>
            <p:spPr>
              <a:xfrm>
                <a:off x="6615413" y="1957675"/>
                <a:ext cx="2244851" cy="5263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r>
                  <a:rPr kumimoji="1" lang="zh-CN" altLang="en-US" sz="2400" b="1" dirty="0">
                    <a:solidFill>
                      <a:schemeClr val="tx2"/>
                    </a:solidFill>
                    <a:cs typeface="+mn-ea"/>
                    <a:sym typeface="+mn-lt"/>
                  </a:rPr>
                  <a:t>图书馆官网</a:t>
                </a:r>
                <a:endParaRPr lang="en-US" sz="2400" dirty="0">
                  <a:solidFill>
                    <a:schemeClr val="tx2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0" name="Line4">
                <a:extLst>
                  <a:ext uri="{FF2B5EF4-FFF2-40B4-BE49-F238E27FC236}">
                    <a16:creationId xmlns:a16="http://schemas.microsoft.com/office/drawing/2014/main" id="{D2DC4891-0B19-C2B2-2B0E-6F56162C10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4824" y="2276136"/>
                <a:ext cx="408539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Number4">
                <a:extLst>
                  <a:ext uri="{FF2B5EF4-FFF2-40B4-BE49-F238E27FC236}">
                    <a16:creationId xmlns:a16="http://schemas.microsoft.com/office/drawing/2014/main" id="{BF018F0B-0036-DB64-99C2-EB678E926457}"/>
                  </a:ext>
                </a:extLst>
              </p:cNvPr>
              <p:cNvSpPr/>
              <p:nvPr/>
            </p:nvSpPr>
            <p:spPr>
              <a:xfrm>
                <a:off x="5435600" y="1957129"/>
                <a:ext cx="649224" cy="649224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 anchorCtr="0">
                <a:noAutofit/>
              </a:bodyPr>
              <a:lstStyle/>
              <a:p>
                <a:pPr algn="ctr"/>
                <a:r>
                  <a:rPr kumimoji="1" lang="en-US" altLang="zh-CN" b="1" dirty="0">
                    <a:solidFill>
                      <a:srgbClr val="FFFFFF"/>
                    </a:solidFill>
                    <a:cs typeface="+mn-ea"/>
                    <a:sym typeface="+mn-lt"/>
                  </a:rPr>
                  <a:t>04</a:t>
                </a:r>
                <a:endParaRPr kumimoji="1" lang="zh-CN" altLang="en-US" b="1" dirty="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2C08A85-F496-AEFF-3285-BC5ECA67A073}"/>
                </a:ext>
              </a:extLst>
            </p:cNvPr>
            <p:cNvGrpSpPr/>
            <p:nvPr/>
          </p:nvGrpSpPr>
          <p:grpSpPr>
            <a:xfrm>
              <a:off x="4296727" y="4601700"/>
              <a:ext cx="3606923" cy="649224"/>
              <a:chOff x="5435600" y="1957129"/>
              <a:chExt cx="3606923" cy="649224"/>
            </a:xfrm>
          </p:grpSpPr>
          <p:sp>
            <p:nvSpPr>
              <p:cNvPr id="24" name="Bullet5">
                <a:extLst>
                  <a:ext uri="{FF2B5EF4-FFF2-40B4-BE49-F238E27FC236}">
                    <a16:creationId xmlns:a16="http://schemas.microsoft.com/office/drawing/2014/main" id="{1983A959-BCB9-A15C-0EB8-D0DF5CFB062C}"/>
                  </a:ext>
                </a:extLst>
              </p:cNvPr>
              <p:cNvSpPr txBox="1"/>
              <p:nvPr/>
            </p:nvSpPr>
            <p:spPr>
              <a:xfrm>
                <a:off x="6619412" y="2012959"/>
                <a:ext cx="2423111" cy="5263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r>
                  <a:rPr kumimoji="1" lang="zh-CN" altLang="en-US" sz="2400" b="1" dirty="0">
                    <a:solidFill>
                      <a:schemeClr val="tx2"/>
                    </a:solidFill>
                    <a:cs typeface="+mn-ea"/>
                    <a:sym typeface="+mn-lt"/>
                  </a:rPr>
                  <a:t>检索图书资源</a:t>
                </a:r>
                <a:endParaRPr lang="en-US" sz="2400" dirty="0">
                  <a:solidFill>
                    <a:schemeClr val="tx2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6" name="Line5">
                <a:extLst>
                  <a:ext uri="{FF2B5EF4-FFF2-40B4-BE49-F238E27FC236}">
                    <a16:creationId xmlns:a16="http://schemas.microsoft.com/office/drawing/2014/main" id="{27DA2568-5317-AF75-E383-5B2F434D32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4824" y="2276136"/>
                <a:ext cx="408539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Number5">
                <a:extLst>
                  <a:ext uri="{FF2B5EF4-FFF2-40B4-BE49-F238E27FC236}">
                    <a16:creationId xmlns:a16="http://schemas.microsoft.com/office/drawing/2014/main" id="{F64E5B96-9536-B826-97A5-CD50A25B6E3D}"/>
                  </a:ext>
                </a:extLst>
              </p:cNvPr>
              <p:cNvSpPr/>
              <p:nvPr/>
            </p:nvSpPr>
            <p:spPr>
              <a:xfrm>
                <a:off x="5435600" y="1957129"/>
                <a:ext cx="649224" cy="649224"/>
              </a:xfrm>
              <a:prstGeom prst="ellipse">
                <a:avLst/>
              </a:prstGeom>
              <a:solidFill>
                <a:schemeClr val="accent1">
                  <a:alpha val="15000"/>
                </a:schemeClr>
              </a:solidFill>
              <a:ln w="12700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rgbClr val="FF0000"/>
                    </a:solidFill>
                    <a:cs typeface="+mn-ea"/>
                    <a:sym typeface="+mn-lt"/>
                  </a:rPr>
                  <a:t>05</a:t>
                </a:r>
                <a:endParaRPr lang="zh-CN" altLang="en-US" b="1" dirty="0">
                  <a:solidFill>
                    <a:srgbClr val="FF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88FA3D6-6DE3-93A2-5754-ADF8BE71004E}"/>
                </a:ext>
              </a:extLst>
            </p:cNvPr>
            <p:cNvGrpSpPr/>
            <p:nvPr/>
          </p:nvGrpSpPr>
          <p:grpSpPr>
            <a:xfrm>
              <a:off x="8038022" y="4303011"/>
              <a:ext cx="3444568" cy="947913"/>
              <a:chOff x="5435600" y="1658440"/>
              <a:chExt cx="3444568" cy="947913"/>
            </a:xfrm>
          </p:grpSpPr>
          <p:sp>
            <p:nvSpPr>
              <p:cNvPr id="20" name="Bullet6">
                <a:extLst>
                  <a:ext uri="{FF2B5EF4-FFF2-40B4-BE49-F238E27FC236}">
                    <a16:creationId xmlns:a16="http://schemas.microsoft.com/office/drawing/2014/main" id="{65F1BB45-022A-56B5-36C6-8A9B4E17F601}"/>
                  </a:ext>
                </a:extLst>
              </p:cNvPr>
              <p:cNvSpPr txBox="1"/>
              <p:nvPr/>
            </p:nvSpPr>
            <p:spPr>
              <a:xfrm>
                <a:off x="6635317" y="1658440"/>
                <a:ext cx="2244851" cy="842432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r>
                  <a:rPr kumimoji="1" lang="zh-CN" altLang="en-US" sz="2400" b="1" dirty="0">
                    <a:solidFill>
                      <a:schemeClr val="tx2"/>
                    </a:solidFill>
                    <a:cs typeface="+mn-ea"/>
                    <a:sym typeface="+mn-lt"/>
                  </a:rPr>
                  <a:t>借阅规则</a:t>
                </a:r>
                <a:endParaRPr kumimoji="1" lang="en-US" sz="2400" b="1" dirty="0">
                  <a:solidFill>
                    <a:schemeClr val="tx2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2" name="Line6">
                <a:extLst>
                  <a:ext uri="{FF2B5EF4-FFF2-40B4-BE49-F238E27FC236}">
                    <a16:creationId xmlns:a16="http://schemas.microsoft.com/office/drawing/2014/main" id="{C3E0ED5C-1B58-490B-16D3-B0EC47417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4824" y="2276136"/>
                <a:ext cx="408539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Number6">
                <a:extLst>
                  <a:ext uri="{FF2B5EF4-FFF2-40B4-BE49-F238E27FC236}">
                    <a16:creationId xmlns:a16="http://schemas.microsoft.com/office/drawing/2014/main" id="{C520BAEE-7776-C65D-D4B8-DB466D75AC0A}"/>
                  </a:ext>
                </a:extLst>
              </p:cNvPr>
              <p:cNvSpPr/>
              <p:nvPr/>
            </p:nvSpPr>
            <p:spPr>
              <a:xfrm>
                <a:off x="5435600" y="1957129"/>
                <a:ext cx="649224" cy="649224"/>
              </a:xfrm>
              <a:prstGeom prst="ellipse">
                <a:avLst/>
              </a:prstGeom>
              <a:solidFill>
                <a:schemeClr val="accent1">
                  <a:alpha val="15000"/>
                </a:schemeClr>
              </a:solidFill>
              <a:ln w="12700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rgbClr val="FF0000"/>
                    </a:solidFill>
                    <a:cs typeface="+mn-ea"/>
                    <a:sym typeface="+mn-lt"/>
                  </a:rPr>
                  <a:t>06</a:t>
                </a:r>
                <a:endParaRPr lang="zh-CN" altLang="en-US" b="1" dirty="0">
                  <a:solidFill>
                    <a:srgbClr val="FF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0" name="Number4">
            <a:extLst>
              <a:ext uri="{FF2B5EF4-FFF2-40B4-BE49-F238E27FC236}">
                <a16:creationId xmlns:a16="http://schemas.microsoft.com/office/drawing/2014/main" id="{BEA3A06B-20C5-8620-350E-573021DE94DF}"/>
              </a:ext>
            </a:extLst>
          </p:cNvPr>
          <p:cNvSpPr/>
          <p:nvPr/>
        </p:nvSpPr>
        <p:spPr>
          <a:xfrm>
            <a:off x="8075095" y="5692535"/>
            <a:ext cx="649224" cy="64922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b="1" dirty="0">
                <a:solidFill>
                  <a:srgbClr val="FFFFFF"/>
                </a:solidFill>
                <a:cs typeface="+mn-ea"/>
                <a:sym typeface="+mn-lt"/>
              </a:rPr>
              <a:t>07</a:t>
            </a:r>
            <a:endParaRPr kumimoji="1" lang="zh-CN" altLang="en-US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cxnSp>
        <p:nvCxnSpPr>
          <p:cNvPr id="15" name="Line6">
            <a:extLst>
              <a:ext uri="{FF2B5EF4-FFF2-40B4-BE49-F238E27FC236}">
                <a16:creationId xmlns:a16="http://schemas.microsoft.com/office/drawing/2014/main" id="{F4D7279D-04AD-7A01-8923-8229BF18407C}"/>
              </a:ext>
            </a:extLst>
          </p:cNvPr>
          <p:cNvCxnSpPr>
            <a:cxnSpLocks/>
          </p:cNvCxnSpPr>
          <p:nvPr/>
        </p:nvCxnSpPr>
        <p:spPr>
          <a:xfrm>
            <a:off x="8724319" y="6031059"/>
            <a:ext cx="408539" cy="0"/>
          </a:xfrm>
          <a:prstGeom prst="line">
            <a:avLst/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ullet6">
            <a:extLst>
              <a:ext uri="{FF2B5EF4-FFF2-40B4-BE49-F238E27FC236}">
                <a16:creationId xmlns:a16="http://schemas.microsoft.com/office/drawing/2014/main" id="{B626195B-22BE-8E9F-EE34-BC756D0D465B}"/>
              </a:ext>
            </a:extLst>
          </p:cNvPr>
          <p:cNvSpPr txBox="1"/>
          <p:nvPr/>
        </p:nvSpPr>
        <p:spPr>
          <a:xfrm>
            <a:off x="9299526" y="5329185"/>
            <a:ext cx="2244851" cy="842432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kumimoji="1" lang="en-US" sz="2400" b="1" dirty="0" err="1">
                <a:solidFill>
                  <a:schemeClr val="tx2"/>
                </a:solidFill>
                <a:cs typeface="+mn-ea"/>
                <a:sym typeface="+mn-lt"/>
              </a:rPr>
              <a:t>笔试题目</a:t>
            </a:r>
            <a:endParaRPr kumimoji="1" lang="en-US" sz="24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3337" y="224107"/>
            <a:ext cx="9250680" cy="898194"/>
          </a:xfrm>
        </p:spPr>
        <p:txBody>
          <a:bodyPr>
            <a:normAutofit/>
          </a:bodyPr>
          <a:lstStyle/>
          <a:p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检索图书资源</a:t>
            </a:r>
            <a:endParaRPr lang="en-US" sz="4800" dirty="0">
              <a:solidFill>
                <a:srgbClr val="DD613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Number3">
            <a:extLst>
              <a:ext uri="{FF2B5EF4-FFF2-40B4-BE49-F238E27FC236}">
                <a16:creationId xmlns:a16="http://schemas.microsoft.com/office/drawing/2014/main" id="{86C81126-BA50-B624-74CE-41CE831F9D83}"/>
              </a:ext>
            </a:extLst>
          </p:cNvPr>
          <p:cNvSpPr/>
          <p:nvPr/>
        </p:nvSpPr>
        <p:spPr>
          <a:xfrm>
            <a:off x="499301" y="472284"/>
            <a:ext cx="742997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05</a:t>
            </a:r>
            <a:endParaRPr lang="zh-CN" altLang="en-US" sz="2800" b="1" dirty="0">
              <a:cs typeface="+mn-ea"/>
              <a:sym typeface="+mn-lt"/>
            </a:endParaRPr>
          </a:p>
        </p:txBody>
      </p:sp>
      <p:grpSp>
        <p:nvGrpSpPr>
          <p:cNvPr id="3" name="88719942-6ef5-45f7-9ad7-1ea8c6fdd6d9.source.4.zh-Hans.pptx">
            <a:extLst>
              <a:ext uri="{FF2B5EF4-FFF2-40B4-BE49-F238E27FC236}">
                <a16:creationId xmlns:a16="http://schemas.microsoft.com/office/drawing/2014/main" id="{01D55133-0BF4-F509-6122-137AA8DF9216}"/>
              </a:ext>
            </a:extLst>
          </p:cNvPr>
          <p:cNvGrpSpPr/>
          <p:nvPr/>
        </p:nvGrpSpPr>
        <p:grpSpPr>
          <a:xfrm>
            <a:off x="282714" y="1448351"/>
            <a:ext cx="11349175" cy="4750424"/>
            <a:chOff x="660400" y="1130300"/>
            <a:chExt cx="11349175" cy="4750424"/>
          </a:xfrm>
        </p:grpSpPr>
        <p:cxnSp>
          <p:nvCxnSpPr>
            <p:cNvPr id="4" name="íṡļiďê">
              <a:extLst>
                <a:ext uri="{FF2B5EF4-FFF2-40B4-BE49-F238E27FC236}">
                  <a16:creationId xmlns:a16="http://schemas.microsoft.com/office/drawing/2014/main" id="{0AEBDF7F-8BD8-4E76-9D36-05B1A026B2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700" y="3361275"/>
              <a:ext cx="11020875" cy="67725"/>
            </a:xfrm>
            <a:prstGeom prst="line">
              <a:avLst/>
            </a:prstGeom>
            <a:ln w="6350"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ís1îdè">
              <a:extLst>
                <a:ext uri="{FF2B5EF4-FFF2-40B4-BE49-F238E27FC236}">
                  <a16:creationId xmlns:a16="http://schemas.microsoft.com/office/drawing/2014/main" id="{816E2C47-035F-225C-075C-FB028D15201F}"/>
                </a:ext>
              </a:extLst>
            </p:cNvPr>
            <p:cNvCxnSpPr>
              <a:cxnSpLocks/>
            </p:cNvCxnSpPr>
            <p:nvPr/>
          </p:nvCxnSpPr>
          <p:spPr>
            <a:xfrm>
              <a:off x="988701" y="5146444"/>
              <a:ext cx="4344363" cy="0"/>
            </a:xfrm>
            <a:prstGeom prst="line">
              <a:avLst/>
            </a:prstGeom>
            <a:ln w="6350"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iŝlîḍê">
              <a:extLst>
                <a:ext uri="{FF2B5EF4-FFF2-40B4-BE49-F238E27FC236}">
                  <a16:creationId xmlns:a16="http://schemas.microsoft.com/office/drawing/2014/main" id="{E20F3A02-122E-CB1E-2EA2-CA4F0D6E06C4}"/>
                </a:ext>
              </a:extLst>
            </p:cNvPr>
            <p:cNvCxnSpPr>
              <a:cxnSpLocks/>
            </p:cNvCxnSpPr>
            <p:nvPr/>
          </p:nvCxnSpPr>
          <p:spPr>
            <a:xfrm>
              <a:off x="6740752" y="5146444"/>
              <a:ext cx="4344363" cy="0"/>
            </a:xfrm>
            <a:prstGeom prst="line">
              <a:avLst/>
            </a:prstGeom>
            <a:ln w="6350"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itle">
              <a:extLst>
                <a:ext uri="{FF2B5EF4-FFF2-40B4-BE49-F238E27FC236}">
                  <a16:creationId xmlns:a16="http://schemas.microsoft.com/office/drawing/2014/main" id="{988475DE-BFFF-4631-2B50-989FCFE72962}"/>
                </a:ext>
              </a:extLst>
            </p:cNvPr>
            <p:cNvSpPr txBox="1"/>
            <p:nvPr/>
          </p:nvSpPr>
          <p:spPr>
            <a:xfrm>
              <a:off x="660400" y="1130300"/>
              <a:ext cx="10858500" cy="461665"/>
            </a:xfrm>
            <a:prstGeom prst="rect">
              <a:avLst/>
            </a:prstGeom>
            <a:noFill/>
          </p:spPr>
          <p:txBody>
            <a:bodyPr vert="horz" wrap="square" rtlCol="0" anchor="t" anchorCtr="1">
              <a:norm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A84D7015-D57D-56A6-FD38-FAA60688C8DF}"/>
                </a:ext>
              </a:extLst>
            </p:cNvPr>
            <p:cNvGrpSpPr/>
            <p:nvPr/>
          </p:nvGrpSpPr>
          <p:grpSpPr>
            <a:xfrm>
              <a:off x="765244" y="2253422"/>
              <a:ext cx="4773929" cy="1842132"/>
              <a:chOff x="765244" y="2253422"/>
              <a:chExt cx="4773929" cy="1842132"/>
            </a:xfrm>
          </p:grpSpPr>
          <p:sp>
            <p:nvSpPr>
              <p:cNvPr id="23" name="Number1">
                <a:extLst>
                  <a:ext uri="{FF2B5EF4-FFF2-40B4-BE49-F238E27FC236}">
                    <a16:creationId xmlns:a16="http://schemas.microsoft.com/office/drawing/2014/main" id="{7DA0C798-542E-85C7-B73B-C12B37210723}"/>
                  </a:ext>
                </a:extLst>
              </p:cNvPr>
              <p:cNvSpPr txBox="1"/>
              <p:nvPr/>
            </p:nvSpPr>
            <p:spPr>
              <a:xfrm>
                <a:off x="765244" y="2253422"/>
                <a:ext cx="95410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ctr" anchorCtr="0">
                <a:spAutoFit/>
              </a:bodyPr>
              <a:lstStyle/>
              <a:p>
                <a:pPr algn="ctr"/>
                <a:r>
                  <a:rPr kumimoji="1" lang="en-US" altLang="zh-CN" sz="5400" b="1" dirty="0">
                    <a:solidFill>
                      <a:srgbClr val="F3AA78"/>
                    </a:solidFill>
                    <a:cs typeface="+mn-ea"/>
                    <a:sym typeface="+mn-lt"/>
                  </a:rPr>
                  <a:t>01</a:t>
                </a:r>
                <a:endParaRPr kumimoji="1" lang="zh-CN" altLang="en-US" sz="5400" b="1" dirty="0">
                  <a:solidFill>
                    <a:srgbClr val="F3AA7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Text1">
                <a:extLst>
                  <a:ext uri="{FF2B5EF4-FFF2-40B4-BE49-F238E27FC236}">
                    <a16:creationId xmlns:a16="http://schemas.microsoft.com/office/drawing/2014/main" id="{CFF7BBA3-A60B-4353-4882-A1A813FBFA5D}"/>
                  </a:ext>
                </a:extLst>
              </p:cNvPr>
              <p:cNvSpPr/>
              <p:nvPr/>
            </p:nvSpPr>
            <p:spPr>
              <a:xfrm>
                <a:off x="870799" y="3385335"/>
                <a:ext cx="4668374" cy="710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5" name="Bullet1">
                <a:extLst>
                  <a:ext uri="{FF2B5EF4-FFF2-40B4-BE49-F238E27FC236}">
                    <a16:creationId xmlns:a16="http://schemas.microsoft.com/office/drawing/2014/main" id="{384E9AEB-AF7C-B186-4ED0-BEFD97175215}"/>
                  </a:ext>
                </a:extLst>
              </p:cNvPr>
              <p:cNvSpPr/>
              <p:nvPr/>
            </p:nvSpPr>
            <p:spPr>
              <a:xfrm>
                <a:off x="2111823" y="2380005"/>
                <a:ext cx="2737267" cy="734284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wrap="square" rtlCol="0" anchor="ctr">
                <a:normAutofit/>
              </a:bodyPr>
              <a:lstStyle/>
              <a:p>
                <a:r>
                  <a:rPr lang="en-US" altLang="zh-CN" b="1" dirty="0">
                    <a:solidFill>
                      <a:srgbClr val="FFFFFF"/>
                    </a:solidFill>
                    <a:cs typeface="+mn-ea"/>
                    <a:sym typeface="+mn-lt"/>
                  </a:rPr>
                  <a:t>Primo - </a:t>
                </a:r>
                <a:r>
                  <a:rPr lang="zh-CN" altLang="en-US" b="1" dirty="0">
                    <a:solidFill>
                      <a:srgbClr val="FFFFFF"/>
                    </a:solidFill>
                    <a:cs typeface="+mn-ea"/>
                    <a:sym typeface="+mn-lt"/>
                  </a:rPr>
                  <a:t>图书馆的资源发现系统</a:t>
                </a:r>
                <a:endParaRPr 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8">
              <a:extLst>
                <a:ext uri="{FF2B5EF4-FFF2-40B4-BE49-F238E27FC236}">
                  <a16:creationId xmlns:a16="http://schemas.microsoft.com/office/drawing/2014/main" id="{25732B78-DEF5-13EC-C2BF-89F750FABA3A}"/>
                </a:ext>
              </a:extLst>
            </p:cNvPr>
            <p:cNvGrpSpPr/>
            <p:nvPr/>
          </p:nvGrpSpPr>
          <p:grpSpPr>
            <a:xfrm>
              <a:off x="784856" y="3744973"/>
              <a:ext cx="4064234" cy="923330"/>
              <a:chOff x="784856" y="3744973"/>
              <a:chExt cx="4064234" cy="923330"/>
            </a:xfrm>
          </p:grpSpPr>
          <p:sp>
            <p:nvSpPr>
              <p:cNvPr id="19" name="Number2">
                <a:extLst>
                  <a:ext uri="{FF2B5EF4-FFF2-40B4-BE49-F238E27FC236}">
                    <a16:creationId xmlns:a16="http://schemas.microsoft.com/office/drawing/2014/main" id="{F42890E6-2DFA-24A6-C459-D85C7F8EBD0A}"/>
                  </a:ext>
                </a:extLst>
              </p:cNvPr>
              <p:cNvSpPr txBox="1"/>
              <p:nvPr/>
            </p:nvSpPr>
            <p:spPr>
              <a:xfrm>
                <a:off x="784856" y="3744973"/>
                <a:ext cx="95410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ctr" anchorCtr="0">
                <a:spAutoFit/>
              </a:bodyPr>
              <a:lstStyle/>
              <a:p>
                <a:pPr algn="ctr"/>
                <a:r>
                  <a:rPr kumimoji="1" lang="en-US" altLang="zh-CN" sz="5400" b="1" dirty="0">
                    <a:solidFill>
                      <a:schemeClr val="accent2"/>
                    </a:solidFill>
                    <a:cs typeface="+mn-ea"/>
                    <a:sym typeface="+mn-lt"/>
                  </a:rPr>
                  <a:t>02</a:t>
                </a:r>
                <a:endParaRPr kumimoji="1" lang="zh-CN" altLang="en-US" sz="5400" b="1" dirty="0">
                  <a:solidFill>
                    <a:schemeClr val="accent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Bullet2">
                <a:extLst>
                  <a:ext uri="{FF2B5EF4-FFF2-40B4-BE49-F238E27FC236}">
                    <a16:creationId xmlns:a16="http://schemas.microsoft.com/office/drawing/2014/main" id="{98090E49-CE29-6003-E966-7A191B2F7D3E}"/>
                  </a:ext>
                </a:extLst>
              </p:cNvPr>
              <p:cNvSpPr/>
              <p:nvPr/>
            </p:nvSpPr>
            <p:spPr>
              <a:xfrm>
                <a:off x="2111823" y="3902328"/>
                <a:ext cx="2737267" cy="675895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schemeClr val="accent2">
                    <a:alpha val="40000"/>
                  </a:schemeClr>
                </a:outerShdw>
              </a:effectLst>
            </p:spPr>
            <p:txBody>
              <a:bodyPr wrap="square" rtlCol="0" anchor="ctr">
                <a:normAutofit/>
              </a:bodyPr>
              <a:lstStyle/>
              <a:p>
                <a:r>
                  <a:rPr lang="zh-CN" altLang="en-US" b="1" dirty="0">
                    <a:solidFill>
                      <a:srgbClr val="FFFFFF"/>
                    </a:solidFill>
                    <a:cs typeface="+mn-ea"/>
                    <a:sym typeface="+mn-lt"/>
                  </a:rPr>
                  <a:t>数据库</a:t>
                </a:r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3">
              <a:extLst>
                <a:ext uri="{FF2B5EF4-FFF2-40B4-BE49-F238E27FC236}">
                  <a16:creationId xmlns:a16="http://schemas.microsoft.com/office/drawing/2014/main" id="{FCDAE760-1CE9-EE0C-BD4A-05D8DA1D8118}"/>
                </a:ext>
              </a:extLst>
            </p:cNvPr>
            <p:cNvSpPr/>
            <p:nvPr/>
          </p:nvSpPr>
          <p:spPr>
            <a:xfrm>
              <a:off x="851780" y="5170505"/>
              <a:ext cx="4668374" cy="710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20000"/>
                </a:lnSpc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4" name="Text4">
              <a:extLst>
                <a:ext uri="{FF2B5EF4-FFF2-40B4-BE49-F238E27FC236}">
                  <a16:creationId xmlns:a16="http://schemas.microsoft.com/office/drawing/2014/main" id="{063A3E8C-F84F-5772-84E1-F13E22AC473B}"/>
                </a:ext>
              </a:extLst>
            </p:cNvPr>
            <p:cNvSpPr/>
            <p:nvPr/>
          </p:nvSpPr>
          <p:spPr>
            <a:xfrm>
              <a:off x="6603831" y="5170505"/>
              <a:ext cx="4668374" cy="710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20000"/>
                </a:lnSpc>
              </a:pPr>
              <a:endParaRPr lang="en-US" dirty="0">
                <a:cs typeface="+mn-ea"/>
                <a:sym typeface="+mn-lt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C2D7DA7-C6E3-534A-67A3-F7C186BB4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997" y="1757526"/>
            <a:ext cx="6858767" cy="17372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3ECA8E6-D345-3A4E-4AD2-39F0D1730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872" y="4143867"/>
            <a:ext cx="6955017" cy="193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82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>
            <a:extLst>
              <a:ext uri="{FF2B5EF4-FFF2-40B4-BE49-F238E27FC236}">
                <a16:creationId xmlns:a16="http://schemas.microsoft.com/office/drawing/2014/main" id="{A262F348-C9BB-ECD7-C10F-16D36CBB44A4}"/>
              </a:ext>
            </a:extLst>
          </p:cNvPr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566094" y="246477"/>
            <a:ext cx="92503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>
              <a:spcAft>
                <a:spcPts val="600"/>
              </a:spcAft>
              <a:defRPr/>
            </a:pPr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图书馆资源发现系统</a:t>
            </a:r>
            <a:endParaRPr kumimoji="0" lang="zh-CN" altLang="en-GB" sz="4800" b="1" strike="noStrike" kern="1200" cap="none" spc="0" normalizeH="0" baseline="0" noProof="0" dirty="0">
              <a:ln>
                <a:noFill/>
              </a:ln>
              <a:solidFill>
                <a:srgbClr val="DD613B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Number3">
            <a:extLst>
              <a:ext uri="{FF2B5EF4-FFF2-40B4-BE49-F238E27FC236}">
                <a16:creationId xmlns:a16="http://schemas.microsoft.com/office/drawing/2014/main" id="{10ED8903-9D22-6E17-731E-E6DDD86DEBB6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05-1</a:t>
            </a:r>
            <a:endParaRPr lang="zh-CN" altLang="en-US" sz="2800" b="1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28A0FB-B47F-26E5-D078-8BF54DCB1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1589290"/>
            <a:ext cx="6246016" cy="1552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CE8EAB-2F19-7B6C-CB0C-7DE367DF5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665" y="1518980"/>
            <a:ext cx="9398792" cy="4921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3281A-A420-49EF-0DC7-07A3310A8D53}"/>
              </a:ext>
            </a:extLst>
          </p:cNvPr>
          <p:cNvSpPr txBox="1"/>
          <p:nvPr/>
        </p:nvSpPr>
        <p:spPr>
          <a:xfrm>
            <a:off x="2223145" y="138923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</a:rPr>
              <a:t>结果列表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7585A-80A9-FA81-C824-B47904F1C338}"/>
              </a:ext>
            </a:extLst>
          </p:cNvPr>
          <p:cNvSpPr txBox="1"/>
          <p:nvPr/>
        </p:nvSpPr>
        <p:spPr>
          <a:xfrm>
            <a:off x="9365085" y="138923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</a:rPr>
              <a:t>搜索筛选</a:t>
            </a:r>
          </a:p>
        </p:txBody>
      </p:sp>
    </p:spTree>
    <p:extLst>
      <p:ext uri="{BB962C8B-B14F-4D97-AF65-F5344CB8AC3E}">
        <p14:creationId xmlns:p14="http://schemas.microsoft.com/office/powerpoint/2010/main" val="15837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>
            <a:extLst>
              <a:ext uri="{FF2B5EF4-FFF2-40B4-BE49-F238E27FC236}">
                <a16:creationId xmlns:a16="http://schemas.microsoft.com/office/drawing/2014/main" id="{A262F348-C9BB-ECD7-C10F-16D36CBB44A4}"/>
              </a:ext>
            </a:extLst>
          </p:cNvPr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566094" y="246477"/>
            <a:ext cx="92503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>
              <a:spcAft>
                <a:spcPts val="600"/>
              </a:spcAft>
              <a:defRPr/>
            </a:pPr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图书馆资源发现系统</a:t>
            </a:r>
            <a:endParaRPr kumimoji="0" lang="zh-CN" altLang="en-GB" sz="4800" b="1" strike="noStrike" kern="1200" cap="none" spc="0" normalizeH="0" baseline="0" noProof="0" dirty="0">
              <a:ln>
                <a:noFill/>
              </a:ln>
              <a:solidFill>
                <a:srgbClr val="DD613B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Number3">
            <a:extLst>
              <a:ext uri="{FF2B5EF4-FFF2-40B4-BE49-F238E27FC236}">
                <a16:creationId xmlns:a16="http://schemas.microsoft.com/office/drawing/2014/main" id="{10ED8903-9D22-6E17-731E-E6DDD86DEBB6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05-1</a:t>
            </a:r>
            <a:endParaRPr lang="zh-CN" altLang="en-US" sz="2800" b="1" dirty="0"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87DCEE-9B95-419C-F93E-E112D3669E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0"/>
          <a:stretch/>
        </p:blipFill>
        <p:spPr>
          <a:xfrm>
            <a:off x="1997765" y="1243255"/>
            <a:ext cx="6768081" cy="51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30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A061D-CDB8-D7C5-F537-18C8E7EA3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930" y="1723411"/>
            <a:ext cx="10978139" cy="4226476"/>
          </a:xfrm>
          <a:prstGeom prst="rect">
            <a:avLst/>
          </a:prstGeom>
        </p:spPr>
      </p:pic>
      <p:sp>
        <p:nvSpPr>
          <p:cNvPr id="5" name="標題 2">
            <a:extLst>
              <a:ext uri="{FF2B5EF4-FFF2-40B4-BE49-F238E27FC236}">
                <a16:creationId xmlns:a16="http://schemas.microsoft.com/office/drawing/2014/main" id="{554482A3-1E28-8A01-8D23-AF6A51967950}"/>
              </a:ext>
            </a:extLst>
          </p:cNvPr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566094" y="246477"/>
            <a:ext cx="92503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>
              <a:spcAft>
                <a:spcPts val="600"/>
              </a:spcAft>
              <a:defRPr/>
            </a:pPr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数据库</a:t>
            </a:r>
            <a:r>
              <a:rPr lang="en-US" altLang="zh-CN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 – </a:t>
            </a:r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知网</a:t>
            </a:r>
            <a:r>
              <a:rPr lang="en-US" altLang="zh-CN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GB" sz="4800" b="1" strike="noStrike" kern="1200" cap="none" spc="0" normalizeH="0" baseline="0" noProof="0" dirty="0">
              <a:ln>
                <a:noFill/>
              </a:ln>
              <a:solidFill>
                <a:srgbClr val="DD613B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Number3">
            <a:extLst>
              <a:ext uri="{FF2B5EF4-FFF2-40B4-BE49-F238E27FC236}">
                <a16:creationId xmlns:a16="http://schemas.microsoft.com/office/drawing/2014/main" id="{8FB48A4A-0122-0E80-AE1C-B4A93BD2B977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05-2</a:t>
            </a:r>
            <a:endParaRPr lang="zh-CN" altLang="en-US" sz="28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4766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>
            <a:extLst>
              <a:ext uri="{FF2B5EF4-FFF2-40B4-BE49-F238E27FC236}">
                <a16:creationId xmlns:a16="http://schemas.microsoft.com/office/drawing/2014/main" id="{A262F348-C9BB-ECD7-C10F-16D36CBB44A4}"/>
              </a:ext>
            </a:extLst>
          </p:cNvPr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566094" y="246477"/>
            <a:ext cx="92503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l">
              <a:spcAft>
                <a:spcPts val="600"/>
              </a:spcAft>
              <a:defRPr/>
            </a:pPr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数据库</a:t>
            </a:r>
            <a:r>
              <a:rPr lang="en-US" altLang="zh-CN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 – </a:t>
            </a:r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知网</a:t>
            </a:r>
            <a:r>
              <a:rPr lang="en-US" altLang="zh-CN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kumimoji="0" lang="zh-CN" altLang="en-GB" sz="4800" b="1" strike="noStrike" kern="1200" cap="none" spc="0" normalizeH="0" baseline="0" noProof="0" dirty="0">
              <a:ln>
                <a:noFill/>
              </a:ln>
              <a:solidFill>
                <a:srgbClr val="DD613B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Number3">
            <a:extLst>
              <a:ext uri="{FF2B5EF4-FFF2-40B4-BE49-F238E27FC236}">
                <a16:creationId xmlns:a16="http://schemas.microsoft.com/office/drawing/2014/main" id="{10ED8903-9D22-6E17-731E-E6DDD86DEBB6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05-2</a:t>
            </a:r>
            <a:endParaRPr lang="zh-CN" altLang="en-US" sz="2800" b="1" dirty="0">
              <a:cs typeface="+mn-ea"/>
              <a:sym typeface="+mn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75023A-5BEB-04FB-DB40-069355825208}"/>
              </a:ext>
            </a:extLst>
          </p:cNvPr>
          <p:cNvGrpSpPr/>
          <p:nvPr/>
        </p:nvGrpSpPr>
        <p:grpSpPr>
          <a:xfrm>
            <a:off x="0" y="1478455"/>
            <a:ext cx="12192000" cy="3579813"/>
            <a:chOff x="0" y="1639093"/>
            <a:chExt cx="12192000" cy="35798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26BC0E-0981-3301-820D-2B4E060DD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639093"/>
              <a:ext cx="12192000" cy="35798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F54F2F-A5A5-2E6C-A87E-8EDF3A9506C0}"/>
                </a:ext>
              </a:extLst>
            </p:cNvPr>
            <p:cNvSpPr txBox="1"/>
            <p:nvPr/>
          </p:nvSpPr>
          <p:spPr>
            <a:xfrm>
              <a:off x="3457434" y="3552366"/>
              <a:ext cx="954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C00000"/>
                  </a:solidFill>
                </a:rPr>
                <a:t>搜索词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9BEE35E-01F3-EF7F-73C1-1266FCED23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7341" y="3752421"/>
              <a:ext cx="64009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41A37F-9DA8-AF25-99A9-D7ABD1D25807}"/>
                </a:ext>
              </a:extLst>
            </p:cNvPr>
            <p:cNvSpPr/>
            <p:nvPr/>
          </p:nvSpPr>
          <p:spPr>
            <a:xfrm>
              <a:off x="9428205" y="2693772"/>
              <a:ext cx="1927653" cy="370703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6045A8-2657-186B-2BFA-DDB868825E37}"/>
              </a:ext>
            </a:extLst>
          </p:cNvPr>
          <p:cNvGrpSpPr/>
          <p:nvPr/>
        </p:nvGrpSpPr>
        <p:grpSpPr>
          <a:xfrm>
            <a:off x="1480624" y="1648998"/>
            <a:ext cx="8978670" cy="4941087"/>
            <a:chOff x="1480624" y="1648998"/>
            <a:chExt cx="8978670" cy="494108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BBDD070-11AE-7D08-8275-0E51D4565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0624" y="1648998"/>
              <a:ext cx="8978670" cy="4779395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ABBFD8-CDC4-8942-2E5B-1C8A16F7E5F5}"/>
                </a:ext>
              </a:extLst>
            </p:cNvPr>
            <p:cNvSpPr txBox="1"/>
            <p:nvPr/>
          </p:nvSpPr>
          <p:spPr>
            <a:xfrm>
              <a:off x="5664733" y="2620391"/>
              <a:ext cx="1210588" cy="4001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FF0000"/>
                  </a:solidFill>
                </a:rPr>
                <a:t>结果列表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3B1A42-CA70-D1DC-56AA-9FC8A00CC877}"/>
                </a:ext>
              </a:extLst>
            </p:cNvPr>
            <p:cNvSpPr txBox="1"/>
            <p:nvPr/>
          </p:nvSpPr>
          <p:spPr>
            <a:xfrm>
              <a:off x="1952099" y="2220281"/>
              <a:ext cx="1725254" cy="4001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FF0000"/>
                  </a:solidFill>
                </a:rPr>
                <a:t>结果筛选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03AE50-DEF9-0EFA-6EA5-76B832DA186B}"/>
                </a:ext>
              </a:extLst>
            </p:cNvPr>
            <p:cNvSpPr/>
            <p:nvPr/>
          </p:nvSpPr>
          <p:spPr>
            <a:xfrm>
              <a:off x="1480624" y="2220281"/>
              <a:ext cx="1810724" cy="405695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451E79-5AEE-D468-FAE4-445D7650E150}"/>
                </a:ext>
              </a:extLst>
            </p:cNvPr>
            <p:cNvSpPr/>
            <p:nvPr/>
          </p:nvSpPr>
          <p:spPr>
            <a:xfrm>
              <a:off x="3390894" y="2533134"/>
              <a:ext cx="7068399" cy="405695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864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9026C4-E7C7-3F19-CC53-C08B5C3EC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02" y="1497134"/>
            <a:ext cx="2335412" cy="3626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780AC9-E7F3-6A06-BF6C-5152A4BE4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914" y="1403455"/>
            <a:ext cx="2609850" cy="2619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580AC8-57B9-1D91-8B83-E0B6BD682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70" y="5217778"/>
            <a:ext cx="2581275" cy="1200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C5DC19-371C-E298-C6DF-DD4078B42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8014" y="4149295"/>
            <a:ext cx="2533650" cy="11144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93EC5DC-49A6-9839-36BD-0F12B0B0E699}"/>
              </a:ext>
            </a:extLst>
          </p:cNvPr>
          <p:cNvGrpSpPr/>
          <p:nvPr/>
        </p:nvGrpSpPr>
        <p:grpSpPr>
          <a:xfrm>
            <a:off x="171571" y="1497134"/>
            <a:ext cx="11171932" cy="4545320"/>
            <a:chOff x="171571" y="1497134"/>
            <a:chExt cx="11171932" cy="454532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8EE29F-37D6-1F92-6A0B-D7BF24065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4502" y="1497134"/>
              <a:ext cx="10648752" cy="454532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1F6B0D-8107-1061-C5BB-46B883DE7EB5}"/>
                </a:ext>
              </a:extLst>
            </p:cNvPr>
            <p:cNvSpPr/>
            <p:nvPr/>
          </p:nvSpPr>
          <p:spPr>
            <a:xfrm>
              <a:off x="171571" y="4235691"/>
              <a:ext cx="11171932" cy="53401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標題 2">
            <a:extLst>
              <a:ext uri="{FF2B5EF4-FFF2-40B4-BE49-F238E27FC236}">
                <a16:creationId xmlns:a16="http://schemas.microsoft.com/office/drawing/2014/main" id="{C10F7448-34A9-0D50-7FAD-DBCD79D0C3B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566094" y="246477"/>
            <a:ext cx="92503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noAutofit/>
          </a:bodyPr>
          <a:lstStyle>
            <a:lvl1pPr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zh-CN" altLang="en-US" sz="480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数据库 </a:t>
            </a:r>
            <a:r>
              <a:rPr lang="en-US" altLang="zh-CN" sz="480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sz="480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知网 </a:t>
            </a:r>
            <a:endParaRPr lang="zh-CN" altLang="en-US" sz="4800" dirty="0">
              <a:solidFill>
                <a:srgbClr val="DD613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Number3">
            <a:extLst>
              <a:ext uri="{FF2B5EF4-FFF2-40B4-BE49-F238E27FC236}">
                <a16:creationId xmlns:a16="http://schemas.microsoft.com/office/drawing/2014/main" id="{62607FFD-D9DA-8F27-CACF-6E3C7F7F229A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05-2</a:t>
            </a:r>
            <a:endParaRPr lang="zh-CN" altLang="en-US" sz="2800" b="1" dirty="0">
              <a:cs typeface="+mn-ea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DFAE73-ACB3-3EA8-E844-B70B713B20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5090" y="1474082"/>
            <a:ext cx="8648538" cy="494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8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13192" y="-206197"/>
            <a:ext cx="7664355" cy="1229943"/>
          </a:xfrm>
        </p:spPr>
        <p:txBody>
          <a:bodyPr>
            <a:noAutofit/>
          </a:bodyPr>
          <a:lstStyle/>
          <a:p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借阅规则</a:t>
            </a:r>
            <a:endParaRPr lang="en-US" sz="4800" dirty="0">
              <a:solidFill>
                <a:srgbClr val="DD613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3" name="88719942-6ef5-45f7-9ad7-1ea8c6fdd6d9.source.4.zh-Hans.pptx">
            <a:extLst>
              <a:ext uri="{FF2B5EF4-FFF2-40B4-BE49-F238E27FC236}">
                <a16:creationId xmlns:a16="http://schemas.microsoft.com/office/drawing/2014/main" id="{E6A4D603-BD14-08F3-27D6-8A4996ED1FB1}"/>
              </a:ext>
            </a:extLst>
          </p:cNvPr>
          <p:cNvGrpSpPr/>
          <p:nvPr/>
        </p:nvGrpSpPr>
        <p:grpSpPr>
          <a:xfrm>
            <a:off x="660400" y="1130300"/>
            <a:ext cx="10858500" cy="4750424"/>
            <a:chOff x="660400" y="1130300"/>
            <a:chExt cx="10858500" cy="4750424"/>
          </a:xfrm>
        </p:grpSpPr>
        <p:cxnSp>
          <p:nvCxnSpPr>
            <p:cNvPr id="17" name="íṡļiďê">
              <a:extLst>
                <a:ext uri="{FF2B5EF4-FFF2-40B4-BE49-F238E27FC236}">
                  <a16:creationId xmlns:a16="http://schemas.microsoft.com/office/drawing/2014/main" id="{BEE47DBF-6B21-5E23-0822-36312B6B746A}"/>
                </a:ext>
              </a:extLst>
            </p:cNvPr>
            <p:cNvCxnSpPr>
              <a:cxnSpLocks/>
            </p:cNvCxnSpPr>
            <p:nvPr/>
          </p:nvCxnSpPr>
          <p:spPr>
            <a:xfrm>
              <a:off x="988701" y="3281043"/>
              <a:ext cx="4344363" cy="0"/>
            </a:xfrm>
            <a:prstGeom prst="line">
              <a:avLst/>
            </a:prstGeom>
            <a:ln w="6350"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iṩḷïḑê">
              <a:extLst>
                <a:ext uri="{FF2B5EF4-FFF2-40B4-BE49-F238E27FC236}">
                  <a16:creationId xmlns:a16="http://schemas.microsoft.com/office/drawing/2014/main" id="{17492B9F-666B-3622-53A2-A4259713C5F5}"/>
                </a:ext>
              </a:extLst>
            </p:cNvPr>
            <p:cNvCxnSpPr>
              <a:cxnSpLocks/>
            </p:cNvCxnSpPr>
            <p:nvPr/>
          </p:nvCxnSpPr>
          <p:spPr>
            <a:xfrm>
              <a:off x="6740752" y="3281043"/>
              <a:ext cx="4344363" cy="0"/>
            </a:xfrm>
            <a:prstGeom prst="line">
              <a:avLst/>
            </a:prstGeom>
            <a:ln w="6350"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ís1îdè">
              <a:extLst>
                <a:ext uri="{FF2B5EF4-FFF2-40B4-BE49-F238E27FC236}">
                  <a16:creationId xmlns:a16="http://schemas.microsoft.com/office/drawing/2014/main" id="{8B68CD58-B58E-0947-C470-18EEBE8A364E}"/>
                </a:ext>
              </a:extLst>
            </p:cNvPr>
            <p:cNvCxnSpPr>
              <a:cxnSpLocks/>
            </p:cNvCxnSpPr>
            <p:nvPr/>
          </p:nvCxnSpPr>
          <p:spPr>
            <a:xfrm>
              <a:off x="988701" y="5146444"/>
              <a:ext cx="4344363" cy="0"/>
            </a:xfrm>
            <a:prstGeom prst="line">
              <a:avLst/>
            </a:prstGeom>
            <a:ln w="6350"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iŝlîḍê">
              <a:extLst>
                <a:ext uri="{FF2B5EF4-FFF2-40B4-BE49-F238E27FC236}">
                  <a16:creationId xmlns:a16="http://schemas.microsoft.com/office/drawing/2014/main" id="{D61D7281-751E-CFA0-97CD-B509D6E1A5F3}"/>
                </a:ext>
              </a:extLst>
            </p:cNvPr>
            <p:cNvCxnSpPr>
              <a:cxnSpLocks/>
            </p:cNvCxnSpPr>
            <p:nvPr/>
          </p:nvCxnSpPr>
          <p:spPr>
            <a:xfrm>
              <a:off x="6740752" y="5146444"/>
              <a:ext cx="4344363" cy="0"/>
            </a:xfrm>
            <a:prstGeom prst="line">
              <a:avLst/>
            </a:prstGeom>
            <a:ln w="6350"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itle">
              <a:extLst>
                <a:ext uri="{FF2B5EF4-FFF2-40B4-BE49-F238E27FC236}">
                  <a16:creationId xmlns:a16="http://schemas.microsoft.com/office/drawing/2014/main" id="{4DB86609-AE05-AF40-AC13-3A0F9B3FFC0D}"/>
                </a:ext>
              </a:extLst>
            </p:cNvPr>
            <p:cNvSpPr txBox="1"/>
            <p:nvPr/>
          </p:nvSpPr>
          <p:spPr>
            <a:xfrm>
              <a:off x="660400" y="1130300"/>
              <a:ext cx="10858500" cy="461665"/>
            </a:xfrm>
            <a:prstGeom prst="rect">
              <a:avLst/>
            </a:prstGeom>
            <a:noFill/>
          </p:spPr>
          <p:txBody>
            <a:bodyPr vert="horz" wrap="square" rtlCol="0" anchor="t" anchorCtr="1">
              <a:norm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356712B-7B62-A95A-6BF4-C00D1D15184A}"/>
                </a:ext>
              </a:extLst>
            </p:cNvPr>
            <p:cNvGrpSpPr/>
            <p:nvPr/>
          </p:nvGrpSpPr>
          <p:grpSpPr>
            <a:xfrm>
              <a:off x="851780" y="2357713"/>
              <a:ext cx="4668374" cy="1657610"/>
              <a:chOff x="851780" y="2357713"/>
              <a:chExt cx="4668374" cy="1657610"/>
            </a:xfrm>
          </p:grpSpPr>
          <p:sp>
            <p:nvSpPr>
              <p:cNvPr id="15" name="Number1">
                <a:extLst>
                  <a:ext uri="{FF2B5EF4-FFF2-40B4-BE49-F238E27FC236}">
                    <a16:creationId xmlns:a16="http://schemas.microsoft.com/office/drawing/2014/main" id="{ABAE6CD7-680B-2B02-B0F5-D2A66A8653FC}"/>
                  </a:ext>
                </a:extLst>
              </p:cNvPr>
              <p:cNvSpPr txBox="1"/>
              <p:nvPr/>
            </p:nvSpPr>
            <p:spPr>
              <a:xfrm>
                <a:off x="4391263" y="2357713"/>
                <a:ext cx="95410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ctr" anchorCtr="0">
                <a:spAutoFit/>
              </a:bodyPr>
              <a:lstStyle/>
              <a:p>
                <a:pPr algn="ctr"/>
                <a:r>
                  <a:rPr kumimoji="1" lang="en-US" altLang="zh-CN" sz="54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01</a:t>
                </a:r>
                <a:endParaRPr kumimoji="1" lang="zh-CN" altLang="en-US" sz="54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Text1">
                <a:extLst>
                  <a:ext uri="{FF2B5EF4-FFF2-40B4-BE49-F238E27FC236}">
                    <a16:creationId xmlns:a16="http://schemas.microsoft.com/office/drawing/2014/main" id="{C8281882-F74F-43C0-00EC-F2EC40488E56}"/>
                  </a:ext>
                </a:extLst>
              </p:cNvPr>
              <p:cNvSpPr/>
              <p:nvPr/>
            </p:nvSpPr>
            <p:spPr>
              <a:xfrm>
                <a:off x="851780" y="3305104"/>
                <a:ext cx="4668374" cy="710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18" name="Bullet1">
                <a:extLst>
                  <a:ext uri="{FF2B5EF4-FFF2-40B4-BE49-F238E27FC236}">
                    <a16:creationId xmlns:a16="http://schemas.microsoft.com/office/drawing/2014/main" id="{E9F21676-4EB9-26E7-9BB9-C6A877321666}"/>
                  </a:ext>
                </a:extLst>
              </p:cNvPr>
              <p:cNvSpPr/>
              <p:nvPr/>
            </p:nvSpPr>
            <p:spPr>
              <a:xfrm>
                <a:off x="988701" y="2630332"/>
                <a:ext cx="2737267" cy="461665"/>
              </a:xfrm>
              <a:prstGeom prst="roundRect">
                <a:avLst/>
              </a:prstGeom>
              <a:solidFill>
                <a:schemeClr val="accent1"/>
              </a:solidFill>
              <a:ln w="12700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FFFFFF"/>
                    </a:solidFill>
                    <a:cs typeface="+mn-ea"/>
                    <a:sym typeface="+mn-lt"/>
                  </a:rPr>
                  <a:t>借书权限</a:t>
                </a:r>
                <a:endParaRPr lang="en-US" sz="20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D4643E7-0E6D-F2D1-B0D9-2EF46F6425AE}"/>
                </a:ext>
              </a:extLst>
            </p:cNvPr>
            <p:cNvGrpSpPr/>
            <p:nvPr/>
          </p:nvGrpSpPr>
          <p:grpSpPr>
            <a:xfrm>
              <a:off x="6603831" y="2357713"/>
              <a:ext cx="4668374" cy="1657610"/>
              <a:chOff x="6603831" y="2357713"/>
              <a:chExt cx="4668374" cy="1657610"/>
            </a:xfrm>
          </p:grpSpPr>
          <p:sp>
            <p:nvSpPr>
              <p:cNvPr id="47" name="Number2">
                <a:extLst>
                  <a:ext uri="{FF2B5EF4-FFF2-40B4-BE49-F238E27FC236}">
                    <a16:creationId xmlns:a16="http://schemas.microsoft.com/office/drawing/2014/main" id="{F3B33EFD-2B44-B9DA-154F-2547505C7D5B}"/>
                  </a:ext>
                </a:extLst>
              </p:cNvPr>
              <p:cNvSpPr txBox="1"/>
              <p:nvPr/>
            </p:nvSpPr>
            <p:spPr>
              <a:xfrm>
                <a:off x="10143314" y="2357713"/>
                <a:ext cx="95410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ctr" anchorCtr="0">
                <a:spAutoFit/>
              </a:bodyPr>
              <a:lstStyle/>
              <a:p>
                <a:pPr algn="ctr"/>
                <a:r>
                  <a:rPr kumimoji="1" lang="en-US" altLang="zh-CN" sz="5400" b="1" dirty="0">
                    <a:solidFill>
                      <a:schemeClr val="accent2"/>
                    </a:solidFill>
                    <a:cs typeface="+mn-ea"/>
                    <a:sym typeface="+mn-lt"/>
                  </a:rPr>
                  <a:t>02</a:t>
                </a:r>
                <a:endParaRPr kumimoji="1" lang="zh-CN" altLang="en-US" sz="5400" b="1" dirty="0">
                  <a:solidFill>
                    <a:schemeClr val="accent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" name="Text2">
                <a:extLst>
                  <a:ext uri="{FF2B5EF4-FFF2-40B4-BE49-F238E27FC236}">
                    <a16:creationId xmlns:a16="http://schemas.microsoft.com/office/drawing/2014/main" id="{E7D97B81-6E19-250C-2BAA-24422648B3EB}"/>
                  </a:ext>
                </a:extLst>
              </p:cNvPr>
              <p:cNvSpPr/>
              <p:nvPr/>
            </p:nvSpPr>
            <p:spPr>
              <a:xfrm>
                <a:off x="6603831" y="3305104"/>
                <a:ext cx="4668374" cy="710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50" name="Bullet2">
                <a:extLst>
                  <a:ext uri="{FF2B5EF4-FFF2-40B4-BE49-F238E27FC236}">
                    <a16:creationId xmlns:a16="http://schemas.microsoft.com/office/drawing/2014/main" id="{245EEBC4-835B-25DC-003F-491A54BDF188}"/>
                  </a:ext>
                </a:extLst>
              </p:cNvPr>
              <p:cNvSpPr/>
              <p:nvPr/>
            </p:nvSpPr>
            <p:spPr>
              <a:xfrm>
                <a:off x="6740752" y="2630332"/>
                <a:ext cx="2737267" cy="461665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schemeClr val="accent2">
                    <a:alpha val="40000"/>
                  </a:schemeClr>
                </a:outerShdw>
              </a:effectLst>
            </p:spPr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FFFFFF"/>
                    </a:solidFill>
                    <a:cs typeface="+mn-ea"/>
                    <a:sym typeface="+mn-lt"/>
                  </a:rPr>
                  <a:t>续借与预约</a:t>
                </a:r>
                <a:endParaRPr lang="en-US" sz="20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B9ED9676-7F11-2AAE-EE6B-E1139C3A6168}"/>
                </a:ext>
              </a:extLst>
            </p:cNvPr>
            <p:cNvGrpSpPr/>
            <p:nvPr/>
          </p:nvGrpSpPr>
          <p:grpSpPr>
            <a:xfrm>
              <a:off x="851780" y="4223114"/>
              <a:ext cx="4668374" cy="1657610"/>
              <a:chOff x="851780" y="4223114"/>
              <a:chExt cx="4668374" cy="1657610"/>
            </a:xfrm>
          </p:grpSpPr>
          <p:sp>
            <p:nvSpPr>
              <p:cNvPr id="52" name="Number3">
                <a:extLst>
                  <a:ext uri="{FF2B5EF4-FFF2-40B4-BE49-F238E27FC236}">
                    <a16:creationId xmlns:a16="http://schemas.microsoft.com/office/drawing/2014/main" id="{E03645F6-F5C7-E6CA-443B-DD7DBE42030C}"/>
                  </a:ext>
                </a:extLst>
              </p:cNvPr>
              <p:cNvSpPr txBox="1"/>
              <p:nvPr/>
            </p:nvSpPr>
            <p:spPr>
              <a:xfrm>
                <a:off x="4391263" y="4223114"/>
                <a:ext cx="95410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ctr" anchorCtr="0">
                <a:spAutoFit/>
              </a:bodyPr>
              <a:lstStyle/>
              <a:p>
                <a:pPr algn="ctr"/>
                <a:r>
                  <a:rPr kumimoji="1" lang="en-US" altLang="zh-CN" sz="5400" b="1">
                    <a:solidFill>
                      <a:schemeClr val="accent2"/>
                    </a:solidFill>
                    <a:cs typeface="+mn-ea"/>
                    <a:sym typeface="+mn-lt"/>
                  </a:rPr>
                  <a:t>03</a:t>
                </a:r>
                <a:endParaRPr kumimoji="1" lang="zh-CN" altLang="en-US" sz="5400" b="1" dirty="0">
                  <a:solidFill>
                    <a:schemeClr val="accent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" name="Text3">
                <a:extLst>
                  <a:ext uri="{FF2B5EF4-FFF2-40B4-BE49-F238E27FC236}">
                    <a16:creationId xmlns:a16="http://schemas.microsoft.com/office/drawing/2014/main" id="{66234FCE-26D9-2611-C352-BDFE9BE79EAB}"/>
                  </a:ext>
                </a:extLst>
              </p:cNvPr>
              <p:cNvSpPr/>
              <p:nvPr/>
            </p:nvSpPr>
            <p:spPr>
              <a:xfrm>
                <a:off x="851780" y="5170505"/>
                <a:ext cx="4668374" cy="710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55" name="Bullet3">
                <a:extLst>
                  <a:ext uri="{FF2B5EF4-FFF2-40B4-BE49-F238E27FC236}">
                    <a16:creationId xmlns:a16="http://schemas.microsoft.com/office/drawing/2014/main" id="{881B80A8-ADF7-7485-09FF-CE6ACBDE386F}"/>
                  </a:ext>
                </a:extLst>
              </p:cNvPr>
              <p:cNvSpPr/>
              <p:nvPr/>
            </p:nvSpPr>
            <p:spPr>
              <a:xfrm>
                <a:off x="988701" y="4436226"/>
                <a:ext cx="2737267" cy="521172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schemeClr val="accent2">
                    <a:alpha val="40000"/>
                  </a:schemeClr>
                </a:outerShdw>
              </a:effectLst>
            </p:spPr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FFFFFF"/>
                    </a:solidFill>
                    <a:cs typeface="+mn-ea"/>
                    <a:sym typeface="+mn-lt"/>
                  </a:rPr>
                  <a:t>催还</a:t>
                </a:r>
                <a:endParaRPr lang="en-US" sz="20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3F3BC2B8-6150-0AFB-F3C8-40F5E83C2F06}"/>
                </a:ext>
              </a:extLst>
            </p:cNvPr>
            <p:cNvGrpSpPr/>
            <p:nvPr/>
          </p:nvGrpSpPr>
          <p:grpSpPr>
            <a:xfrm>
              <a:off x="6603831" y="4223114"/>
              <a:ext cx="4668374" cy="1657610"/>
              <a:chOff x="6603831" y="4223114"/>
              <a:chExt cx="4668374" cy="1657610"/>
            </a:xfrm>
          </p:grpSpPr>
          <p:sp>
            <p:nvSpPr>
              <p:cNvPr id="57" name="Number4">
                <a:extLst>
                  <a:ext uri="{FF2B5EF4-FFF2-40B4-BE49-F238E27FC236}">
                    <a16:creationId xmlns:a16="http://schemas.microsoft.com/office/drawing/2014/main" id="{70956064-2EF4-7B32-4DF1-D0A46C70D0CF}"/>
                  </a:ext>
                </a:extLst>
              </p:cNvPr>
              <p:cNvSpPr txBox="1"/>
              <p:nvPr/>
            </p:nvSpPr>
            <p:spPr>
              <a:xfrm>
                <a:off x="10143314" y="4223114"/>
                <a:ext cx="95410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ctr" anchorCtr="0">
                <a:spAutoFit/>
              </a:bodyPr>
              <a:lstStyle/>
              <a:p>
                <a:pPr algn="ctr"/>
                <a:r>
                  <a:rPr kumimoji="1" lang="en-US" altLang="zh-CN" sz="5400" b="1">
                    <a:solidFill>
                      <a:schemeClr val="accent1"/>
                    </a:solidFill>
                    <a:cs typeface="+mn-ea"/>
                    <a:sym typeface="+mn-lt"/>
                  </a:rPr>
                  <a:t>04</a:t>
                </a:r>
                <a:endParaRPr kumimoji="1" lang="zh-CN" altLang="en-US" sz="54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" name="Text4">
                <a:extLst>
                  <a:ext uri="{FF2B5EF4-FFF2-40B4-BE49-F238E27FC236}">
                    <a16:creationId xmlns:a16="http://schemas.microsoft.com/office/drawing/2014/main" id="{4A7B21DE-176B-5992-DFDB-40592EAE063F}"/>
                  </a:ext>
                </a:extLst>
              </p:cNvPr>
              <p:cNvSpPr/>
              <p:nvPr/>
            </p:nvSpPr>
            <p:spPr>
              <a:xfrm>
                <a:off x="6603831" y="5170505"/>
                <a:ext cx="4668374" cy="710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60" name="Bullet4">
                <a:extLst>
                  <a:ext uri="{FF2B5EF4-FFF2-40B4-BE49-F238E27FC236}">
                    <a16:creationId xmlns:a16="http://schemas.microsoft.com/office/drawing/2014/main" id="{E7C44FDF-13A0-8ECF-28C1-F92E335CC260}"/>
                  </a:ext>
                </a:extLst>
              </p:cNvPr>
              <p:cNvSpPr/>
              <p:nvPr/>
            </p:nvSpPr>
            <p:spPr>
              <a:xfrm>
                <a:off x="6740752" y="4436226"/>
                <a:ext cx="2737267" cy="521172"/>
              </a:xfrm>
              <a:prstGeom prst="roundRect">
                <a:avLst/>
              </a:prstGeom>
              <a:solidFill>
                <a:schemeClr val="accent1"/>
              </a:solidFill>
              <a:ln w="12700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FFFFFF"/>
                    </a:solidFill>
                    <a:cs typeface="+mn-ea"/>
                    <a:sym typeface="+mn-lt"/>
                  </a:rPr>
                  <a:t>逾期归还与赔偿</a:t>
                </a:r>
                <a:endParaRPr lang="en-US" sz="2000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" name="文本框 91">
            <a:extLst>
              <a:ext uri="{FF2B5EF4-FFF2-40B4-BE49-F238E27FC236}">
                <a16:creationId xmlns:a16="http://schemas.microsoft.com/office/drawing/2014/main" id="{BD1F601B-D6C2-1A1F-BE97-E889F26E2E5C}"/>
              </a:ext>
            </a:extLst>
          </p:cNvPr>
          <p:cNvSpPr txBox="1"/>
          <p:nvPr/>
        </p:nvSpPr>
        <p:spPr>
          <a:xfrm>
            <a:off x="988701" y="3401995"/>
            <a:ext cx="435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Number3">
            <a:extLst>
              <a:ext uri="{FF2B5EF4-FFF2-40B4-BE49-F238E27FC236}">
                <a16:creationId xmlns:a16="http://schemas.microsoft.com/office/drawing/2014/main" id="{538AFD82-6604-53C2-E349-471523F26F53}"/>
              </a:ext>
            </a:extLst>
          </p:cNvPr>
          <p:cNvSpPr/>
          <p:nvPr/>
        </p:nvSpPr>
        <p:spPr>
          <a:xfrm>
            <a:off x="407501" y="417021"/>
            <a:ext cx="742997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06</a:t>
            </a:r>
            <a:endParaRPr lang="zh-CN" altLang="en-US" sz="2800" b="1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8417" y="248858"/>
            <a:ext cx="7391779" cy="8324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借阅权限</a:t>
            </a:r>
            <a:endParaRPr lang="en-US" sz="4800" dirty="0">
              <a:solidFill>
                <a:srgbClr val="DD613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AFF6D9C-0A6F-9C16-3AF4-F9E3172F5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859989"/>
              </p:ext>
            </p:extLst>
          </p:nvPr>
        </p:nvGraphicFramePr>
        <p:xfrm>
          <a:off x="538946" y="2201393"/>
          <a:ext cx="10396784" cy="337150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442655">
                  <a:extLst>
                    <a:ext uri="{9D8B030D-6E8A-4147-A177-3AD203B41FA5}">
                      <a16:colId xmlns:a16="http://schemas.microsoft.com/office/drawing/2014/main" val="756321381"/>
                    </a:ext>
                  </a:extLst>
                </a:gridCol>
                <a:gridCol w="1442655">
                  <a:extLst>
                    <a:ext uri="{9D8B030D-6E8A-4147-A177-3AD203B41FA5}">
                      <a16:colId xmlns:a16="http://schemas.microsoft.com/office/drawing/2014/main" val="3962683326"/>
                    </a:ext>
                  </a:extLst>
                </a:gridCol>
                <a:gridCol w="1073597">
                  <a:extLst>
                    <a:ext uri="{9D8B030D-6E8A-4147-A177-3AD203B41FA5}">
                      <a16:colId xmlns:a16="http://schemas.microsoft.com/office/drawing/2014/main" val="4195504057"/>
                    </a:ext>
                  </a:extLst>
                </a:gridCol>
                <a:gridCol w="1715932">
                  <a:extLst>
                    <a:ext uri="{9D8B030D-6E8A-4147-A177-3AD203B41FA5}">
                      <a16:colId xmlns:a16="http://schemas.microsoft.com/office/drawing/2014/main" val="2603293612"/>
                    </a:ext>
                  </a:extLst>
                </a:gridCol>
                <a:gridCol w="1315131">
                  <a:extLst>
                    <a:ext uri="{9D8B030D-6E8A-4147-A177-3AD203B41FA5}">
                      <a16:colId xmlns:a16="http://schemas.microsoft.com/office/drawing/2014/main" val="3587188439"/>
                    </a:ext>
                  </a:extLst>
                </a:gridCol>
                <a:gridCol w="1064629">
                  <a:extLst>
                    <a:ext uri="{9D8B030D-6E8A-4147-A177-3AD203B41FA5}">
                      <a16:colId xmlns:a16="http://schemas.microsoft.com/office/drawing/2014/main" val="2393068733"/>
                    </a:ext>
                  </a:extLst>
                </a:gridCol>
                <a:gridCol w="1321313">
                  <a:extLst>
                    <a:ext uri="{9D8B030D-6E8A-4147-A177-3AD203B41FA5}">
                      <a16:colId xmlns:a16="http://schemas.microsoft.com/office/drawing/2014/main" val="251676191"/>
                    </a:ext>
                  </a:extLst>
                </a:gridCol>
                <a:gridCol w="1020872">
                  <a:extLst>
                    <a:ext uri="{9D8B030D-6E8A-4147-A177-3AD203B41FA5}">
                      <a16:colId xmlns:a16="http://schemas.microsoft.com/office/drawing/2014/main" val="518952559"/>
                    </a:ext>
                  </a:extLst>
                </a:gridCol>
              </a:tblGrid>
              <a:tr h="472931">
                <a:tc rowSpan="2"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kern="0" dirty="0">
                          <a:effectLst/>
                          <a:sym typeface="+mn-lt"/>
                        </a:rPr>
                        <a:t>读者类型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kern="0" dirty="0">
                          <a:effectLst/>
                          <a:sym typeface="+mn-lt"/>
                        </a:rPr>
                        <a:t>普通图书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kern="0" dirty="0">
                          <a:effectLst/>
                          <a:sym typeface="+mn-lt"/>
                        </a:rPr>
                        <a:t>教材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kern="0" dirty="0">
                          <a:effectLst/>
                          <a:sym typeface="+mn-lt"/>
                        </a:rPr>
                        <a:t>教参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68780"/>
                  </a:ext>
                </a:extLst>
              </a:tr>
              <a:tr h="12410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kern="0" dirty="0">
                          <a:effectLst/>
                          <a:sym typeface="+mn-lt"/>
                        </a:rPr>
                        <a:t>可借册数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kern="0" dirty="0">
                          <a:effectLst/>
                          <a:sym typeface="+mn-lt"/>
                        </a:rPr>
                        <a:t>借期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kern="0" dirty="0">
                          <a:effectLst/>
                          <a:sym typeface="+mn-lt"/>
                        </a:rPr>
                        <a:t>总借期上限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kern="100" dirty="0">
                          <a:effectLst/>
                          <a:sym typeface="+mn-lt"/>
                        </a:rPr>
                        <a:t>可借册数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kern="100" dirty="0">
                          <a:effectLst/>
                          <a:sym typeface="+mn-lt"/>
                        </a:rPr>
                        <a:t>借期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kern="0" dirty="0">
                          <a:effectLst/>
                          <a:sym typeface="+mn-lt"/>
                        </a:rPr>
                        <a:t>可借册数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kern="0" dirty="0">
                          <a:effectLst/>
                          <a:sym typeface="+mn-lt"/>
                        </a:rPr>
                        <a:t>借期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9879172"/>
                  </a:ext>
                </a:extLst>
              </a:tr>
              <a:tr h="583216"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kern="0" dirty="0">
                          <a:effectLst/>
                          <a:sym typeface="+mn-lt"/>
                        </a:rPr>
                        <a:t>教职工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50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90 </a:t>
                      </a:r>
                      <a:r>
                        <a:rPr lang="zh-CN" altLang="en-US" sz="1800" kern="0" dirty="0">
                          <a:effectLst/>
                          <a:sym typeface="+mn-lt"/>
                        </a:rPr>
                        <a:t>天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360 </a:t>
                      </a:r>
                      <a:r>
                        <a:rPr lang="zh-CN" altLang="en-US" sz="1800" kern="0" dirty="0">
                          <a:effectLst/>
                          <a:sym typeface="+mn-lt"/>
                        </a:rPr>
                        <a:t>天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1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altLang="zh-CN" sz="1800" kern="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r>
                        <a:rPr lang="zh-CN" altLang="en-US" sz="1800" kern="0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天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1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7 </a:t>
                      </a:r>
                      <a:r>
                        <a:rPr lang="zh-CN" altLang="en-US" sz="1800" kern="0" dirty="0">
                          <a:effectLst/>
                          <a:sym typeface="+mn-lt"/>
                        </a:rPr>
                        <a:t>天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6290648"/>
                  </a:ext>
                </a:extLst>
              </a:tr>
              <a:tr h="601338"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kern="0" dirty="0">
                          <a:effectLst/>
                          <a:sym typeface="+mn-lt"/>
                        </a:rPr>
                        <a:t>学生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50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60 </a:t>
                      </a:r>
                      <a:r>
                        <a:rPr lang="zh-CN" altLang="en-US" sz="1800" kern="0" dirty="0">
                          <a:solidFill>
                            <a:schemeClr val="dk1"/>
                          </a:solidFill>
                          <a:effectLst/>
                          <a:sym typeface="+mn-lt"/>
                        </a:rPr>
                        <a:t>天</a:t>
                      </a:r>
                      <a:endParaRPr lang="zh-CN" altLang="en-US" sz="18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180 </a:t>
                      </a:r>
                      <a:r>
                        <a:rPr lang="zh-CN" altLang="en-US" sz="1800" kern="0" dirty="0">
                          <a:effectLst/>
                          <a:sym typeface="+mn-lt"/>
                        </a:rPr>
                        <a:t>天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1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1</a:t>
                      </a:r>
                      <a:r>
                        <a:rPr lang="zh-CN" altLang="en-US" sz="1800" kern="0" dirty="0">
                          <a:effectLst/>
                          <a:sym typeface="+mn-lt"/>
                        </a:rPr>
                        <a:t>天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1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7 </a:t>
                      </a:r>
                      <a:r>
                        <a:rPr lang="zh-CN" altLang="en-US" sz="1800" kern="0" dirty="0">
                          <a:effectLst/>
                          <a:sym typeface="+mn-lt"/>
                        </a:rPr>
                        <a:t>天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1704411"/>
                  </a:ext>
                </a:extLst>
              </a:tr>
              <a:tr h="472931"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kern="0" dirty="0">
                          <a:effectLst/>
                          <a:sym typeface="+mn-lt"/>
                        </a:rPr>
                        <a:t>其他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20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60 </a:t>
                      </a:r>
                      <a:r>
                        <a:rPr lang="zh-CN" altLang="en-US" sz="1800" kern="0" dirty="0">
                          <a:effectLst/>
                          <a:sym typeface="+mn-lt"/>
                        </a:rPr>
                        <a:t>天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120 </a:t>
                      </a:r>
                      <a:r>
                        <a:rPr lang="zh-CN" altLang="en-US" sz="1800" kern="0" dirty="0">
                          <a:effectLst/>
                          <a:sym typeface="+mn-lt"/>
                        </a:rPr>
                        <a:t>天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 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 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 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effectLst/>
                          <a:sym typeface="+mn-lt"/>
                        </a:rPr>
                        <a:t> </a:t>
                      </a:r>
                      <a:endParaRPr lang="zh-CN" sz="1800" kern="1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1369513"/>
                  </a:ext>
                </a:extLst>
              </a:tr>
            </a:tbl>
          </a:graphicData>
        </a:graphic>
      </p:graphicFrame>
      <p:sp>
        <p:nvSpPr>
          <p:cNvPr id="5" name="Number3">
            <a:extLst>
              <a:ext uri="{FF2B5EF4-FFF2-40B4-BE49-F238E27FC236}">
                <a16:creationId xmlns:a16="http://schemas.microsoft.com/office/drawing/2014/main" id="{3465A797-860C-F093-EE0B-F1424F84C27D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06-1</a:t>
            </a:r>
            <a:endParaRPr lang="zh-CN" altLang="en-US" sz="2800" b="1" dirty="0"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241A45-9ED7-0F6F-228F-8540F84C1E76}"/>
              </a:ext>
            </a:extLst>
          </p:cNvPr>
          <p:cNvSpPr/>
          <p:nvPr/>
        </p:nvSpPr>
        <p:spPr>
          <a:xfrm>
            <a:off x="235874" y="3887144"/>
            <a:ext cx="11002927" cy="5574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B0571EB-B9CE-2B28-9EA4-E3DEFCDFB450}"/>
              </a:ext>
            </a:extLst>
          </p:cNvPr>
          <p:cNvGrpSpPr/>
          <p:nvPr/>
        </p:nvGrpSpPr>
        <p:grpSpPr>
          <a:xfrm>
            <a:off x="0" y="872061"/>
            <a:ext cx="12154930" cy="5520278"/>
            <a:chOff x="0" y="872061"/>
            <a:chExt cx="12154930" cy="552027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150F99AD-78A4-6270-1A36-1AD001D334AF}"/>
                </a:ext>
              </a:extLst>
            </p:cNvPr>
            <p:cNvSpPr/>
            <p:nvPr/>
          </p:nvSpPr>
          <p:spPr>
            <a:xfrm>
              <a:off x="0" y="872061"/>
              <a:ext cx="3727010" cy="5520278"/>
            </a:xfrm>
            <a:custGeom>
              <a:avLst/>
              <a:gdLst>
                <a:gd name="connsiteX0" fmla="*/ 966871 w 3727010"/>
                <a:gd name="connsiteY0" fmla="*/ 0 h 5520278"/>
                <a:gd name="connsiteX1" fmla="*/ 3727010 w 3727010"/>
                <a:gd name="connsiteY1" fmla="*/ 2760139 h 5520278"/>
                <a:gd name="connsiteX2" fmla="*/ 966871 w 3727010"/>
                <a:gd name="connsiteY2" fmla="*/ 5520278 h 5520278"/>
                <a:gd name="connsiteX3" fmla="*/ 146090 w 3727010"/>
                <a:gd name="connsiteY3" fmla="*/ 5396188 h 5520278"/>
                <a:gd name="connsiteX4" fmla="*/ 0 w 3727010"/>
                <a:gd name="connsiteY4" fmla="*/ 5342718 h 5520278"/>
                <a:gd name="connsiteX5" fmla="*/ 0 w 3727010"/>
                <a:gd name="connsiteY5" fmla="*/ 177560 h 5520278"/>
                <a:gd name="connsiteX6" fmla="*/ 146090 w 3727010"/>
                <a:gd name="connsiteY6" fmla="*/ 124090 h 5520278"/>
                <a:gd name="connsiteX7" fmla="*/ 966871 w 3727010"/>
                <a:gd name="connsiteY7" fmla="*/ 0 h 552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27010" h="5520278">
                  <a:moveTo>
                    <a:pt x="966871" y="0"/>
                  </a:moveTo>
                  <a:cubicBezTo>
                    <a:pt x="2491254" y="0"/>
                    <a:pt x="3727010" y="1235756"/>
                    <a:pt x="3727010" y="2760139"/>
                  </a:cubicBezTo>
                  <a:cubicBezTo>
                    <a:pt x="3727010" y="4284522"/>
                    <a:pt x="2491254" y="5520278"/>
                    <a:pt x="966871" y="5520278"/>
                  </a:cubicBezTo>
                  <a:cubicBezTo>
                    <a:pt x="681049" y="5520278"/>
                    <a:pt x="405375" y="5476834"/>
                    <a:pt x="146090" y="5396188"/>
                  </a:cubicBezTo>
                  <a:lnTo>
                    <a:pt x="0" y="5342718"/>
                  </a:lnTo>
                  <a:lnTo>
                    <a:pt x="0" y="177560"/>
                  </a:lnTo>
                  <a:lnTo>
                    <a:pt x="146090" y="124090"/>
                  </a:lnTo>
                  <a:cubicBezTo>
                    <a:pt x="405375" y="43445"/>
                    <a:pt x="681049" y="0"/>
                    <a:pt x="9668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39162255-19B1-4CCE-0C16-204D916AB83A}"/>
                </a:ext>
              </a:extLst>
            </p:cNvPr>
            <p:cNvSpPr/>
            <p:nvPr/>
          </p:nvSpPr>
          <p:spPr>
            <a:xfrm flipH="1">
              <a:off x="8427921" y="872061"/>
              <a:ext cx="3727009" cy="5520278"/>
            </a:xfrm>
            <a:custGeom>
              <a:avLst/>
              <a:gdLst>
                <a:gd name="connsiteX0" fmla="*/ 966870 w 3727009"/>
                <a:gd name="connsiteY0" fmla="*/ 0 h 5520278"/>
                <a:gd name="connsiteX1" fmla="*/ 146089 w 3727009"/>
                <a:gd name="connsiteY1" fmla="*/ 124090 h 5520278"/>
                <a:gd name="connsiteX2" fmla="*/ 0 w 3727009"/>
                <a:gd name="connsiteY2" fmla="*/ 177560 h 5520278"/>
                <a:gd name="connsiteX3" fmla="*/ 0 w 3727009"/>
                <a:gd name="connsiteY3" fmla="*/ 5342719 h 5520278"/>
                <a:gd name="connsiteX4" fmla="*/ 146089 w 3727009"/>
                <a:gd name="connsiteY4" fmla="*/ 5396188 h 5520278"/>
                <a:gd name="connsiteX5" fmla="*/ 966870 w 3727009"/>
                <a:gd name="connsiteY5" fmla="*/ 5520278 h 5520278"/>
                <a:gd name="connsiteX6" fmla="*/ 3727009 w 3727009"/>
                <a:gd name="connsiteY6" fmla="*/ 2760139 h 5520278"/>
                <a:gd name="connsiteX7" fmla="*/ 966870 w 3727009"/>
                <a:gd name="connsiteY7" fmla="*/ 0 h 552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27009" h="5520278">
                  <a:moveTo>
                    <a:pt x="966870" y="0"/>
                  </a:moveTo>
                  <a:cubicBezTo>
                    <a:pt x="681048" y="0"/>
                    <a:pt x="405373" y="43445"/>
                    <a:pt x="146089" y="124090"/>
                  </a:cubicBezTo>
                  <a:lnTo>
                    <a:pt x="0" y="177560"/>
                  </a:lnTo>
                  <a:lnTo>
                    <a:pt x="0" y="5342719"/>
                  </a:lnTo>
                  <a:lnTo>
                    <a:pt x="146089" y="5396188"/>
                  </a:lnTo>
                  <a:cubicBezTo>
                    <a:pt x="405373" y="5476834"/>
                    <a:pt x="681048" y="5520278"/>
                    <a:pt x="966870" y="5520278"/>
                  </a:cubicBezTo>
                  <a:cubicBezTo>
                    <a:pt x="2491253" y="5520278"/>
                    <a:pt x="3727009" y="4284522"/>
                    <a:pt x="3727009" y="2760139"/>
                  </a:cubicBezTo>
                  <a:cubicBezTo>
                    <a:pt x="3727009" y="1235756"/>
                    <a:pt x="2491253" y="0"/>
                    <a:pt x="96687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 anchorCtr="0">
              <a:noAutofit/>
            </a:bodyPr>
            <a:lstStyle/>
            <a:p>
              <a:pPr algn="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" name="弧形 5">
              <a:extLst>
                <a:ext uri="{FF2B5EF4-FFF2-40B4-BE49-F238E27FC236}">
                  <a16:creationId xmlns:a16="http://schemas.microsoft.com/office/drawing/2014/main" id="{6EAADEDF-21C5-DE15-2D0C-51527EEF954B}"/>
                </a:ext>
              </a:extLst>
            </p:cNvPr>
            <p:cNvSpPr/>
            <p:nvPr/>
          </p:nvSpPr>
          <p:spPr>
            <a:xfrm rot="14400000">
              <a:off x="3951982" y="1488182"/>
              <a:ext cx="4288036" cy="4288036"/>
            </a:xfrm>
            <a:prstGeom prst="arc">
              <a:avLst>
                <a:gd name="adj1" fmla="val 16643970"/>
                <a:gd name="adj2" fmla="val 1203321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弧形 6">
              <a:extLst>
                <a:ext uri="{FF2B5EF4-FFF2-40B4-BE49-F238E27FC236}">
                  <a16:creationId xmlns:a16="http://schemas.microsoft.com/office/drawing/2014/main" id="{8D556692-E725-AA1D-124F-3D840BC27FB8}"/>
                </a:ext>
              </a:extLst>
            </p:cNvPr>
            <p:cNvSpPr/>
            <p:nvPr/>
          </p:nvSpPr>
          <p:spPr>
            <a:xfrm rot="7200000">
              <a:off x="3951982" y="1488182"/>
              <a:ext cx="4288036" cy="4288036"/>
            </a:xfrm>
            <a:prstGeom prst="arc">
              <a:avLst>
                <a:gd name="adj1" fmla="val 16790052"/>
                <a:gd name="adj2" fmla="val 119809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等腰三角形 7">
              <a:extLst>
                <a:ext uri="{FF2B5EF4-FFF2-40B4-BE49-F238E27FC236}">
                  <a16:creationId xmlns:a16="http://schemas.microsoft.com/office/drawing/2014/main" id="{294178BE-92FF-9108-8787-0F1CBB771A80}"/>
                </a:ext>
              </a:extLst>
            </p:cNvPr>
            <p:cNvSpPr/>
            <p:nvPr/>
          </p:nvSpPr>
          <p:spPr>
            <a:xfrm rot="10800000">
              <a:off x="5995720" y="1341622"/>
              <a:ext cx="200562" cy="17289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3B32AD15-6041-71EC-7D60-2DDC33CB6713}"/>
                </a:ext>
              </a:extLst>
            </p:cNvPr>
            <p:cNvSpPr/>
            <p:nvPr/>
          </p:nvSpPr>
          <p:spPr>
            <a:xfrm rot="18000000">
              <a:off x="7917798" y="4652023"/>
              <a:ext cx="200562" cy="17289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id="{C7BC38F3-3909-E5A2-751C-F858669F8C72}"/>
                </a:ext>
              </a:extLst>
            </p:cNvPr>
            <p:cNvSpPr/>
            <p:nvPr/>
          </p:nvSpPr>
          <p:spPr>
            <a:xfrm rot="3600000">
              <a:off x="4082079" y="4652024"/>
              <a:ext cx="200562" cy="17289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36679DB3-F6FE-8BE8-40AA-73098D9C141F}"/>
                </a:ext>
              </a:extLst>
            </p:cNvPr>
            <p:cNvSpPr/>
            <p:nvPr/>
          </p:nvSpPr>
          <p:spPr>
            <a:xfrm>
              <a:off x="4175125" y="1711325"/>
              <a:ext cx="3841750" cy="384175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弧形 11">
              <a:extLst>
                <a:ext uri="{FF2B5EF4-FFF2-40B4-BE49-F238E27FC236}">
                  <a16:creationId xmlns:a16="http://schemas.microsoft.com/office/drawing/2014/main" id="{A9DA660F-D0AC-898F-97C7-7E0196125E62}"/>
                </a:ext>
              </a:extLst>
            </p:cNvPr>
            <p:cNvSpPr/>
            <p:nvPr/>
          </p:nvSpPr>
          <p:spPr>
            <a:xfrm>
              <a:off x="3951982" y="1488182"/>
              <a:ext cx="4288036" cy="4288036"/>
            </a:xfrm>
            <a:prstGeom prst="arc">
              <a:avLst>
                <a:gd name="adj1" fmla="val 16790052"/>
                <a:gd name="adj2" fmla="val 1350114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E810B18-390D-796F-6506-1563354448EA}"/>
                </a:ext>
              </a:extLst>
            </p:cNvPr>
            <p:cNvSpPr/>
            <p:nvPr/>
          </p:nvSpPr>
          <p:spPr>
            <a:xfrm>
              <a:off x="6409474" y="1488182"/>
              <a:ext cx="54928" cy="5492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4B638FE3-7D46-2E6E-2A63-4364235A2274}"/>
                </a:ext>
              </a:extLst>
            </p:cNvPr>
            <p:cNvSpPr/>
            <p:nvPr/>
          </p:nvSpPr>
          <p:spPr>
            <a:xfrm>
              <a:off x="5727598" y="1488182"/>
              <a:ext cx="54928" cy="5492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16E1841-3D2D-EDD9-2AAF-B8047EEF30DA}"/>
                </a:ext>
              </a:extLst>
            </p:cNvPr>
            <p:cNvSpPr/>
            <p:nvPr/>
          </p:nvSpPr>
          <p:spPr>
            <a:xfrm>
              <a:off x="8036829" y="4447973"/>
              <a:ext cx="54928" cy="5492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AE09EA2B-94A2-EBD3-02C2-CE23A75BBB89}"/>
                </a:ext>
              </a:extLst>
            </p:cNvPr>
            <p:cNvSpPr/>
            <p:nvPr/>
          </p:nvSpPr>
          <p:spPr>
            <a:xfrm>
              <a:off x="4100243" y="4447973"/>
              <a:ext cx="54928" cy="5492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03EF93DC-7136-3AD9-6553-E97E6A124F61}"/>
                </a:ext>
              </a:extLst>
            </p:cNvPr>
            <p:cNvSpPr/>
            <p:nvPr/>
          </p:nvSpPr>
          <p:spPr>
            <a:xfrm>
              <a:off x="7730266" y="4952156"/>
              <a:ext cx="54928" cy="5492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70FBC4DA-B5B9-CE32-8DF3-B1C2306F40FD}"/>
                </a:ext>
              </a:extLst>
            </p:cNvPr>
            <p:cNvSpPr/>
            <p:nvPr/>
          </p:nvSpPr>
          <p:spPr>
            <a:xfrm>
              <a:off x="4414045" y="4952156"/>
              <a:ext cx="54928" cy="5492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611823A-1385-426D-D5AE-7B680AD5FDA6}"/>
                </a:ext>
              </a:extLst>
            </p:cNvPr>
            <p:cNvGrpSpPr/>
            <p:nvPr/>
          </p:nvGrpSpPr>
          <p:grpSpPr>
            <a:xfrm>
              <a:off x="4175125" y="1711325"/>
              <a:ext cx="3841750" cy="4006900"/>
              <a:chOff x="4175125" y="1907717"/>
              <a:chExt cx="3841750" cy="4006900"/>
            </a:xfrm>
          </p:grpSpPr>
          <p:sp>
            <p:nvSpPr>
              <p:cNvPr id="38" name="Title">
                <a:extLst>
                  <a:ext uri="{FF2B5EF4-FFF2-40B4-BE49-F238E27FC236}">
                    <a16:creationId xmlns:a16="http://schemas.microsoft.com/office/drawing/2014/main" id="{301EB7A2-F019-BE4F-C555-9644667C112B}"/>
                  </a:ext>
                </a:extLst>
              </p:cNvPr>
              <p:cNvSpPr/>
              <p:nvPr/>
            </p:nvSpPr>
            <p:spPr>
              <a:xfrm>
                <a:off x="4175125" y="1907717"/>
                <a:ext cx="3841750" cy="3841750"/>
              </a:xfrm>
              <a:prstGeom prst="ellipse">
                <a:avLst/>
              </a:prstGeom>
              <a:noFill/>
              <a:ln>
                <a:solidFill>
                  <a:schemeClr val="tx2">
                    <a:alpha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tx1"/>
                    </a:solidFill>
                    <a:cs typeface="+mn-ea"/>
                    <a:sym typeface="+mn-lt"/>
                  </a:rPr>
                  <a:t>详细指南</a:t>
                </a:r>
              </a:p>
            </p:txBody>
          </p:sp>
          <p:sp>
            <p:nvSpPr>
              <p:cNvPr id="39" name="Oval 346">
                <a:extLst>
                  <a:ext uri="{FF2B5EF4-FFF2-40B4-BE49-F238E27FC236}">
                    <a16:creationId xmlns:a16="http://schemas.microsoft.com/office/drawing/2014/main" id="{730A64EC-4FDC-9687-CF36-EFFA72DAA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5363" y="5882867"/>
                <a:ext cx="31750" cy="317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62B1">
                      <a:alpha val="0"/>
                    </a:srgbClr>
                  </a:gs>
                  <a:gs pos="100000">
                    <a:srgbClr val="0062B1">
                      <a:alpha val="22000"/>
                    </a:srgbClr>
                  </a:gs>
                </a:gsLst>
                <a:lin ang="135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Line 12">
                <a:extLst>
                  <a:ext uri="{FF2B5EF4-FFF2-40B4-BE49-F238E27FC236}">
                    <a16:creationId xmlns:a16="http://schemas.microsoft.com/office/drawing/2014/main" id="{F59298CF-FF01-E48B-51FF-7BCDC39812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812088" y="3885792"/>
                <a:ext cx="95250" cy="31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Line 13">
                <a:extLst>
                  <a:ext uri="{FF2B5EF4-FFF2-40B4-BE49-F238E27FC236}">
                    <a16:creationId xmlns:a16="http://schemas.microsoft.com/office/drawing/2014/main" id="{030B1AA7-A565-3915-AF93-7F49E4EDB2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810501" y="3917542"/>
                <a:ext cx="95250" cy="47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Line 14">
                <a:extLst>
                  <a:ext uri="{FF2B5EF4-FFF2-40B4-BE49-F238E27FC236}">
                    <a16:creationId xmlns:a16="http://schemas.microsoft.com/office/drawing/2014/main" id="{684DF8B6-38D9-5A4C-D943-1CFD61AEE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808913" y="3950880"/>
                <a:ext cx="93663" cy="63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Line 15">
                <a:extLst>
                  <a:ext uri="{FF2B5EF4-FFF2-40B4-BE49-F238E27FC236}">
                    <a16:creationId xmlns:a16="http://schemas.microsoft.com/office/drawing/2014/main" id="{9A882F74-30C2-1DA3-B079-9086E4EBD9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807326" y="3982630"/>
                <a:ext cx="93663" cy="79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Line 16">
                <a:extLst>
                  <a:ext uri="{FF2B5EF4-FFF2-40B4-BE49-F238E27FC236}">
                    <a16:creationId xmlns:a16="http://schemas.microsoft.com/office/drawing/2014/main" id="{EEA774BF-59C8-3574-0367-01FF9176A6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804151" y="4014380"/>
                <a:ext cx="93663" cy="111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Line 17">
                <a:extLst>
                  <a:ext uri="{FF2B5EF4-FFF2-40B4-BE49-F238E27FC236}">
                    <a16:creationId xmlns:a16="http://schemas.microsoft.com/office/drawing/2014/main" id="{240B2740-645E-35DB-199F-1DC69F146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799388" y="4047717"/>
                <a:ext cx="130175" cy="158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Line 18">
                <a:extLst>
                  <a:ext uri="{FF2B5EF4-FFF2-40B4-BE49-F238E27FC236}">
                    <a16:creationId xmlns:a16="http://schemas.microsoft.com/office/drawing/2014/main" id="{02D3F79C-F62B-C9C1-4A47-2CD95BB9D6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794626" y="4079467"/>
                <a:ext cx="114300" cy="158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Line 19">
                <a:extLst>
                  <a:ext uri="{FF2B5EF4-FFF2-40B4-BE49-F238E27FC236}">
                    <a16:creationId xmlns:a16="http://schemas.microsoft.com/office/drawing/2014/main" id="{7143BC57-0116-6A51-2E6E-83371D57B7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791451" y="4111217"/>
                <a:ext cx="166688" cy="269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Line 20">
                <a:extLst>
                  <a:ext uri="{FF2B5EF4-FFF2-40B4-BE49-F238E27FC236}">
                    <a16:creationId xmlns:a16="http://schemas.microsoft.com/office/drawing/2014/main" id="{B7DDBF4C-7F84-C3C0-D324-90757342B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785101" y="4142967"/>
                <a:ext cx="93663" cy="174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Line 21">
                <a:extLst>
                  <a:ext uri="{FF2B5EF4-FFF2-40B4-BE49-F238E27FC236}">
                    <a16:creationId xmlns:a16="http://schemas.microsoft.com/office/drawing/2014/main" id="{D1920AD4-6E61-4740-CD9A-4633617E25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778751" y="4174717"/>
                <a:ext cx="112713" cy="222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" name="Line 22">
                <a:extLst>
                  <a:ext uri="{FF2B5EF4-FFF2-40B4-BE49-F238E27FC236}">
                    <a16:creationId xmlns:a16="http://schemas.microsoft.com/office/drawing/2014/main" id="{E9AEA4BD-D43F-9A6C-4A4E-AE911A6C9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772401" y="4206467"/>
                <a:ext cx="84138" cy="190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Line 23">
                <a:extLst>
                  <a:ext uri="{FF2B5EF4-FFF2-40B4-BE49-F238E27FC236}">
                    <a16:creationId xmlns:a16="http://schemas.microsoft.com/office/drawing/2014/main" id="{A93A4569-B8FC-2D28-98BC-DEDD02410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764463" y="4238217"/>
                <a:ext cx="84138" cy="190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Line 24">
                <a:extLst>
                  <a:ext uri="{FF2B5EF4-FFF2-40B4-BE49-F238E27FC236}">
                    <a16:creationId xmlns:a16="http://schemas.microsoft.com/office/drawing/2014/main" id="{6C4FD250-F37C-209A-F4FF-B519CEFD5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758113" y="4269967"/>
                <a:ext cx="80963" cy="206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Line 25">
                <a:extLst>
                  <a:ext uri="{FF2B5EF4-FFF2-40B4-BE49-F238E27FC236}">
                    <a16:creationId xmlns:a16="http://schemas.microsoft.com/office/drawing/2014/main" id="{6D2BEF52-C4D7-358F-2727-8956B3140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748588" y="4300130"/>
                <a:ext cx="90488" cy="254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Line 26">
                <a:extLst>
                  <a:ext uri="{FF2B5EF4-FFF2-40B4-BE49-F238E27FC236}">
                    <a16:creationId xmlns:a16="http://schemas.microsoft.com/office/drawing/2014/main" id="{5A9D4B52-3EEA-43A9-3DCA-6169CF0CFD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739063" y="4331880"/>
                <a:ext cx="144463" cy="428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Line 27">
                <a:extLst>
                  <a:ext uri="{FF2B5EF4-FFF2-40B4-BE49-F238E27FC236}">
                    <a16:creationId xmlns:a16="http://schemas.microsoft.com/office/drawing/2014/main" id="{AF335BE6-5FA9-C324-9611-30554927D7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729538" y="4362042"/>
                <a:ext cx="101600" cy="333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Line 28">
                <a:extLst>
                  <a:ext uri="{FF2B5EF4-FFF2-40B4-BE49-F238E27FC236}">
                    <a16:creationId xmlns:a16="http://schemas.microsoft.com/office/drawing/2014/main" id="{736F7531-D3D1-65F8-C0FB-49DF89F25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712076" y="4414430"/>
                <a:ext cx="88900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Line 29">
                <a:extLst>
                  <a:ext uri="{FF2B5EF4-FFF2-40B4-BE49-F238E27FC236}">
                    <a16:creationId xmlns:a16="http://schemas.microsoft.com/office/drawing/2014/main" id="{C00AA03B-9B14-481F-3FE6-680A494AFD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700963" y="4444592"/>
                <a:ext cx="88900" cy="333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Line 30">
                <a:extLst>
                  <a:ext uri="{FF2B5EF4-FFF2-40B4-BE49-F238E27FC236}">
                    <a16:creationId xmlns:a16="http://schemas.microsoft.com/office/drawing/2014/main" id="{9AA9A5EE-7893-F646-2F0C-25C855B41D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89851" y="4474755"/>
                <a:ext cx="87313" cy="349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Line 31">
                <a:extLst>
                  <a:ext uri="{FF2B5EF4-FFF2-40B4-BE49-F238E27FC236}">
                    <a16:creationId xmlns:a16="http://schemas.microsoft.com/office/drawing/2014/main" id="{B6BE614D-0BA9-3F87-E361-20878C5026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77151" y="4504917"/>
                <a:ext cx="87313" cy="365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Line 32">
                <a:extLst>
                  <a:ext uri="{FF2B5EF4-FFF2-40B4-BE49-F238E27FC236}">
                    <a16:creationId xmlns:a16="http://schemas.microsoft.com/office/drawing/2014/main" id="{4275B5B3-74EB-A70F-0346-83770C29C0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64451" y="4533492"/>
                <a:ext cx="85725" cy="381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Line 33">
                <a:extLst>
                  <a:ext uri="{FF2B5EF4-FFF2-40B4-BE49-F238E27FC236}">
                    <a16:creationId xmlns:a16="http://schemas.microsoft.com/office/drawing/2014/main" id="{82285C88-3551-B1B1-ED3E-2D80417F9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50163" y="4563655"/>
                <a:ext cx="119063" cy="555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Line 34">
                <a:extLst>
                  <a:ext uri="{FF2B5EF4-FFF2-40B4-BE49-F238E27FC236}">
                    <a16:creationId xmlns:a16="http://schemas.microsoft.com/office/drawing/2014/main" id="{6AFD54F3-AA1E-5DE6-5C32-EC7E0BDE95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37463" y="4592230"/>
                <a:ext cx="101600" cy="508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Line 35">
                <a:extLst>
                  <a:ext uri="{FF2B5EF4-FFF2-40B4-BE49-F238E27FC236}">
                    <a16:creationId xmlns:a16="http://schemas.microsoft.com/office/drawing/2014/main" id="{BCC48B06-72FC-5173-6716-254E3FFF73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21588" y="4620805"/>
                <a:ext cx="152400" cy="793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Line 36">
                <a:extLst>
                  <a:ext uri="{FF2B5EF4-FFF2-40B4-BE49-F238E27FC236}">
                    <a16:creationId xmlns:a16="http://schemas.microsoft.com/office/drawing/2014/main" id="{D3C73955-2C92-0A1B-A727-948807633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07301" y="4649380"/>
                <a:ext cx="82550" cy="460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Line 37">
                <a:extLst>
                  <a:ext uri="{FF2B5EF4-FFF2-40B4-BE49-F238E27FC236}">
                    <a16:creationId xmlns:a16="http://schemas.microsoft.com/office/drawing/2014/main" id="{5931B71A-A64D-99A0-6187-EF501BC17F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591426" y="4677955"/>
                <a:ext cx="98425" cy="571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Line 38">
                <a:extLst>
                  <a:ext uri="{FF2B5EF4-FFF2-40B4-BE49-F238E27FC236}">
                    <a16:creationId xmlns:a16="http://schemas.microsoft.com/office/drawing/2014/main" id="{D658C1E2-C213-1EBE-1576-C557A416C1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575551" y="4706530"/>
                <a:ext cx="73025" cy="428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Line 39">
                <a:extLst>
                  <a:ext uri="{FF2B5EF4-FFF2-40B4-BE49-F238E27FC236}">
                    <a16:creationId xmlns:a16="http://schemas.microsoft.com/office/drawing/2014/main" id="{9FBFD865-B707-4A23-4999-ABD510BA67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558088" y="4733517"/>
                <a:ext cx="73025" cy="444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Line 40">
                <a:extLst>
                  <a:ext uri="{FF2B5EF4-FFF2-40B4-BE49-F238E27FC236}">
                    <a16:creationId xmlns:a16="http://schemas.microsoft.com/office/drawing/2014/main" id="{C607506F-68F2-F50C-0ADA-52477F691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540626" y="4760505"/>
                <a:ext cx="73025" cy="476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Line 41">
                <a:extLst>
                  <a:ext uri="{FF2B5EF4-FFF2-40B4-BE49-F238E27FC236}">
                    <a16:creationId xmlns:a16="http://schemas.microsoft.com/office/drawing/2014/main" id="{0AAD6F84-93F4-373E-5077-001E1BA09E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523163" y="4789080"/>
                <a:ext cx="77788" cy="523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Line 42">
                <a:extLst>
                  <a:ext uri="{FF2B5EF4-FFF2-40B4-BE49-F238E27FC236}">
                    <a16:creationId xmlns:a16="http://schemas.microsoft.com/office/drawing/2014/main" id="{340D6056-DDFC-F6CC-B98E-22917DAA9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505701" y="4814480"/>
                <a:ext cx="123825" cy="873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Line 43">
                <a:extLst>
                  <a:ext uri="{FF2B5EF4-FFF2-40B4-BE49-F238E27FC236}">
                    <a16:creationId xmlns:a16="http://schemas.microsoft.com/office/drawing/2014/main" id="{82DC9ADC-CA0B-8734-BD63-DDFEA3EF7C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486651" y="4841467"/>
                <a:ext cx="85725" cy="619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Line 44">
                <a:extLst>
                  <a:ext uri="{FF2B5EF4-FFF2-40B4-BE49-F238E27FC236}">
                    <a16:creationId xmlns:a16="http://schemas.microsoft.com/office/drawing/2014/main" id="{DB680A1D-71C9-BD67-1C3B-FD10A80D22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453313" y="4885917"/>
                <a:ext cx="74613" cy="571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Line 45">
                <a:extLst>
                  <a:ext uri="{FF2B5EF4-FFF2-40B4-BE49-F238E27FC236}">
                    <a16:creationId xmlns:a16="http://schemas.microsoft.com/office/drawing/2014/main" id="{86BCF591-5FEE-827D-12EA-9376ABCC18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434263" y="4909730"/>
                <a:ext cx="73025" cy="603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Line 46">
                <a:extLst>
                  <a:ext uri="{FF2B5EF4-FFF2-40B4-BE49-F238E27FC236}">
                    <a16:creationId xmlns:a16="http://schemas.microsoft.com/office/drawing/2014/main" id="{3F5482E6-8E53-B4A3-3A51-3C612FA920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413626" y="4935130"/>
                <a:ext cx="71438" cy="603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Line 47">
                <a:extLst>
                  <a:ext uri="{FF2B5EF4-FFF2-40B4-BE49-F238E27FC236}">
                    <a16:creationId xmlns:a16="http://schemas.microsoft.com/office/drawing/2014/main" id="{C0F4F4B3-82AF-D947-9B3F-3BF9227152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391401" y="4960530"/>
                <a:ext cx="71438" cy="619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Line 48">
                <a:extLst>
                  <a:ext uri="{FF2B5EF4-FFF2-40B4-BE49-F238E27FC236}">
                    <a16:creationId xmlns:a16="http://schemas.microsoft.com/office/drawing/2014/main" id="{3AADA400-1B25-E5AD-15E6-EE9FB3FC2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370763" y="4984342"/>
                <a:ext cx="69850" cy="63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Line 49">
                <a:extLst>
                  <a:ext uri="{FF2B5EF4-FFF2-40B4-BE49-F238E27FC236}">
                    <a16:creationId xmlns:a16="http://schemas.microsoft.com/office/drawing/2014/main" id="{0B012130-6F44-E5A3-09D2-643BB42046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348538" y="5008155"/>
                <a:ext cx="95250" cy="889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Line 50">
                <a:extLst>
                  <a:ext uri="{FF2B5EF4-FFF2-40B4-BE49-F238E27FC236}">
                    <a16:creationId xmlns:a16="http://schemas.microsoft.com/office/drawing/2014/main" id="{4BB45785-BDCE-1A1E-A6C7-EEDBE5AC11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326313" y="5031967"/>
                <a:ext cx="80963" cy="793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Line 51">
                <a:extLst>
                  <a:ext uri="{FF2B5EF4-FFF2-40B4-BE49-F238E27FC236}">
                    <a16:creationId xmlns:a16="http://schemas.microsoft.com/office/drawing/2014/main" id="{13B27CA0-C3EE-5DB7-5F70-D132085106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304088" y="5054192"/>
                <a:ext cx="119063" cy="1206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Line 52">
                <a:extLst>
                  <a:ext uri="{FF2B5EF4-FFF2-40B4-BE49-F238E27FC236}">
                    <a16:creationId xmlns:a16="http://schemas.microsoft.com/office/drawing/2014/main" id="{1F7EEEDB-8F07-0506-D8F4-F83447CBA4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280276" y="5078005"/>
                <a:ext cx="65088" cy="682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Line 53">
                <a:extLst>
                  <a:ext uri="{FF2B5EF4-FFF2-40B4-BE49-F238E27FC236}">
                    <a16:creationId xmlns:a16="http://schemas.microsoft.com/office/drawing/2014/main" id="{7C36D731-28D0-0BA5-36DC-F822B6164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256463" y="5098642"/>
                <a:ext cx="77788" cy="841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Line 54">
                <a:extLst>
                  <a:ext uri="{FF2B5EF4-FFF2-40B4-BE49-F238E27FC236}">
                    <a16:creationId xmlns:a16="http://schemas.microsoft.com/office/drawing/2014/main" id="{1AA7A2E3-84A2-A720-3867-BB70E470F6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232651" y="5120867"/>
                <a:ext cx="57150" cy="63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Line 55">
                <a:extLst>
                  <a:ext uri="{FF2B5EF4-FFF2-40B4-BE49-F238E27FC236}">
                    <a16:creationId xmlns:a16="http://schemas.microsoft.com/office/drawing/2014/main" id="{F23B6418-9F3A-44F4-11FE-B9AB055848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208838" y="5143092"/>
                <a:ext cx="53975" cy="63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Line 56">
                <a:extLst>
                  <a:ext uri="{FF2B5EF4-FFF2-40B4-BE49-F238E27FC236}">
                    <a16:creationId xmlns:a16="http://schemas.microsoft.com/office/drawing/2014/main" id="{7D3C5119-BA31-C5AF-4558-59B917DCFF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183438" y="5162142"/>
                <a:ext cx="53975" cy="666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Line 57">
                <a:extLst>
                  <a:ext uri="{FF2B5EF4-FFF2-40B4-BE49-F238E27FC236}">
                    <a16:creationId xmlns:a16="http://schemas.microsoft.com/office/drawing/2014/main" id="{B88B7439-5324-2628-9DD5-B407FC406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158038" y="5182780"/>
                <a:ext cx="58738" cy="746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Line 58">
                <a:extLst>
                  <a:ext uri="{FF2B5EF4-FFF2-40B4-BE49-F238E27FC236}">
                    <a16:creationId xmlns:a16="http://schemas.microsoft.com/office/drawing/2014/main" id="{0C0404CA-39EC-5DF0-0E58-53D1A39056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132638" y="5203417"/>
                <a:ext cx="90488" cy="1190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Line 59">
                <a:extLst>
                  <a:ext uri="{FF2B5EF4-FFF2-40B4-BE49-F238E27FC236}">
                    <a16:creationId xmlns:a16="http://schemas.microsoft.com/office/drawing/2014/main" id="{AB032F19-1E14-360C-DBA6-7DAC2692D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107238" y="5222467"/>
                <a:ext cx="61913" cy="841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Line 60">
                <a:extLst>
                  <a:ext uri="{FF2B5EF4-FFF2-40B4-BE49-F238E27FC236}">
                    <a16:creationId xmlns:a16="http://schemas.microsoft.com/office/drawing/2014/main" id="{AF40C2D3-6752-C00C-56C0-7E6F2D856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061201" y="5254217"/>
                <a:ext cx="53975" cy="777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Line 61">
                <a:extLst>
                  <a:ext uri="{FF2B5EF4-FFF2-40B4-BE49-F238E27FC236}">
                    <a16:creationId xmlns:a16="http://schemas.microsoft.com/office/drawing/2014/main" id="{1D5E645D-8781-1B1D-7814-9804B7892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035801" y="5271680"/>
                <a:ext cx="50800" cy="793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Line 62">
                <a:extLst>
                  <a:ext uri="{FF2B5EF4-FFF2-40B4-BE49-F238E27FC236}">
                    <a16:creationId xmlns:a16="http://schemas.microsoft.com/office/drawing/2014/main" id="{D163C588-D0E8-66B5-B999-70D851526A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007226" y="5289142"/>
                <a:ext cx="50800" cy="793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Line 63">
                <a:extLst>
                  <a:ext uri="{FF2B5EF4-FFF2-40B4-BE49-F238E27FC236}">
                    <a16:creationId xmlns:a16="http://schemas.microsoft.com/office/drawing/2014/main" id="{13B9081D-F28D-7125-2710-BC717E2056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980238" y="5306605"/>
                <a:ext cx="49213" cy="809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Line 64">
                <a:extLst>
                  <a:ext uri="{FF2B5EF4-FFF2-40B4-BE49-F238E27FC236}">
                    <a16:creationId xmlns:a16="http://schemas.microsoft.com/office/drawing/2014/main" id="{137AB4CA-03B0-A997-E010-14FB3178B4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951663" y="5322480"/>
                <a:ext cx="47625" cy="825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Line 65">
                <a:extLst>
                  <a:ext uri="{FF2B5EF4-FFF2-40B4-BE49-F238E27FC236}">
                    <a16:creationId xmlns:a16="http://schemas.microsoft.com/office/drawing/2014/main" id="{06DAF80B-A398-6AEF-667C-186B3B0BDA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924676" y="5338355"/>
                <a:ext cx="61913" cy="1143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Line 66">
                <a:extLst>
                  <a:ext uri="{FF2B5EF4-FFF2-40B4-BE49-F238E27FC236}">
                    <a16:creationId xmlns:a16="http://schemas.microsoft.com/office/drawing/2014/main" id="{540B26AE-84D7-3A5B-F14B-881331C725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96101" y="5354230"/>
                <a:ext cx="52388" cy="1000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Line 67">
                <a:extLst>
                  <a:ext uri="{FF2B5EF4-FFF2-40B4-BE49-F238E27FC236}">
                    <a16:creationId xmlns:a16="http://schemas.microsoft.com/office/drawing/2014/main" id="{80DECA73-1A5C-A9B4-A09D-28FBB54E6A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67526" y="5368517"/>
                <a:ext cx="76200" cy="1524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6" name="Line 68">
                <a:extLst>
                  <a:ext uri="{FF2B5EF4-FFF2-40B4-BE49-F238E27FC236}">
                    <a16:creationId xmlns:a16="http://schemas.microsoft.com/office/drawing/2014/main" id="{E2486410-9C53-5105-9BD2-7EDD6743E4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37363" y="5382805"/>
                <a:ext cx="41275" cy="857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7" name="Line 69">
                <a:extLst>
                  <a:ext uri="{FF2B5EF4-FFF2-40B4-BE49-F238E27FC236}">
                    <a16:creationId xmlns:a16="http://schemas.microsoft.com/office/drawing/2014/main" id="{2842CBAD-F573-0FE7-4866-995CEBABF6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08788" y="5397092"/>
                <a:ext cx="47625" cy="1031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" name="Line 70">
                <a:extLst>
                  <a:ext uri="{FF2B5EF4-FFF2-40B4-BE49-F238E27FC236}">
                    <a16:creationId xmlns:a16="http://schemas.microsoft.com/office/drawing/2014/main" id="{68B9340E-8D8E-3ED9-38F8-44D9EF12FA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78626" y="5409792"/>
                <a:ext cx="34925" cy="777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9" name="Line 71">
                <a:extLst>
                  <a:ext uri="{FF2B5EF4-FFF2-40B4-BE49-F238E27FC236}">
                    <a16:creationId xmlns:a16="http://schemas.microsoft.com/office/drawing/2014/main" id="{5EF7BA71-C502-0DB5-4A4B-A6D9BE485F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48463" y="5422492"/>
                <a:ext cx="33338" cy="793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0" name="Line 72">
                <a:extLst>
                  <a:ext uri="{FF2B5EF4-FFF2-40B4-BE49-F238E27FC236}">
                    <a16:creationId xmlns:a16="http://schemas.microsoft.com/office/drawing/2014/main" id="{449EA6B1-3212-A4CB-996B-2AA65B883D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19888" y="5435192"/>
                <a:ext cx="30163" cy="793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Line 73">
                <a:extLst>
                  <a:ext uri="{FF2B5EF4-FFF2-40B4-BE49-F238E27FC236}">
                    <a16:creationId xmlns:a16="http://schemas.microsoft.com/office/drawing/2014/main" id="{DB83DF4C-7632-DC36-6353-7B89926A4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688138" y="5446305"/>
                <a:ext cx="33338" cy="889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Line 74">
                <a:extLst>
                  <a:ext uri="{FF2B5EF4-FFF2-40B4-BE49-F238E27FC236}">
                    <a16:creationId xmlns:a16="http://schemas.microsoft.com/office/drawing/2014/main" id="{BDE18689-E9DE-5AB4-B983-51554E474F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657976" y="5457417"/>
                <a:ext cx="50800" cy="1412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" name="Line 75">
                <a:extLst>
                  <a:ext uri="{FF2B5EF4-FFF2-40B4-BE49-F238E27FC236}">
                    <a16:creationId xmlns:a16="http://schemas.microsoft.com/office/drawing/2014/main" id="{324C4A1A-92F9-6EC5-A4A2-3F9C85499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627813" y="5466942"/>
                <a:ext cx="33338" cy="1016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4" name="Line 76">
                <a:extLst>
                  <a:ext uri="{FF2B5EF4-FFF2-40B4-BE49-F238E27FC236}">
                    <a16:creationId xmlns:a16="http://schemas.microsoft.com/office/drawing/2014/main" id="{56A6FBA5-7360-B0EF-0675-DF4A65A14E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75426" y="5484405"/>
                <a:ext cx="26988" cy="889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5" name="Line 77">
                <a:extLst>
                  <a:ext uri="{FF2B5EF4-FFF2-40B4-BE49-F238E27FC236}">
                    <a16:creationId xmlns:a16="http://schemas.microsoft.com/office/drawing/2014/main" id="{FDD1AA30-DE0C-2B05-4D13-AB943A3B48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45263" y="5492342"/>
                <a:ext cx="23813" cy="904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6" name="Line 78">
                <a:extLst>
                  <a:ext uri="{FF2B5EF4-FFF2-40B4-BE49-F238E27FC236}">
                    <a16:creationId xmlns:a16="http://schemas.microsoft.com/office/drawing/2014/main" id="{95E4B8DD-C5E5-015A-30FC-158EB3DD29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13513" y="5500280"/>
                <a:ext cx="22225" cy="920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7" name="Line 79">
                <a:extLst>
                  <a:ext uri="{FF2B5EF4-FFF2-40B4-BE49-F238E27FC236}">
                    <a16:creationId xmlns:a16="http://schemas.microsoft.com/office/drawing/2014/main" id="{4D3460E8-79F4-69C8-240B-F36FD6DC71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481763" y="5508217"/>
                <a:ext cx="20638" cy="920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8" name="Line 80">
                <a:extLst>
                  <a:ext uri="{FF2B5EF4-FFF2-40B4-BE49-F238E27FC236}">
                    <a16:creationId xmlns:a16="http://schemas.microsoft.com/office/drawing/2014/main" id="{C2C39D8E-B4C4-6A2F-99F8-A6821D725E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450013" y="5514567"/>
                <a:ext cx="20638" cy="920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9" name="Line 81">
                <a:extLst>
                  <a:ext uri="{FF2B5EF4-FFF2-40B4-BE49-F238E27FC236}">
                    <a16:creationId xmlns:a16="http://schemas.microsoft.com/office/drawing/2014/main" id="{B2022426-6F20-5560-24BA-3E1CF7B287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418263" y="5520917"/>
                <a:ext cx="25400" cy="1285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0" name="Line 82">
                <a:extLst>
                  <a:ext uri="{FF2B5EF4-FFF2-40B4-BE49-F238E27FC236}">
                    <a16:creationId xmlns:a16="http://schemas.microsoft.com/office/drawing/2014/main" id="{86246118-E001-70A5-CC6B-D9D5CC03B7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386513" y="5527267"/>
                <a:ext cx="19050" cy="1127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1" name="Line 83">
                <a:extLst>
                  <a:ext uri="{FF2B5EF4-FFF2-40B4-BE49-F238E27FC236}">
                    <a16:creationId xmlns:a16="http://schemas.microsoft.com/office/drawing/2014/main" id="{C2B74A59-E9EC-D0E7-BD44-90AB4BC52C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354763" y="5532030"/>
                <a:ext cx="25400" cy="1682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2" name="Line 84">
                <a:extLst>
                  <a:ext uri="{FF2B5EF4-FFF2-40B4-BE49-F238E27FC236}">
                    <a16:creationId xmlns:a16="http://schemas.microsoft.com/office/drawing/2014/main" id="{EF8EFCCF-2871-B36B-58F8-90CDE061F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323013" y="5536792"/>
                <a:ext cx="12700" cy="936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3" name="Line 85">
                <a:extLst>
                  <a:ext uri="{FF2B5EF4-FFF2-40B4-BE49-F238E27FC236}">
                    <a16:creationId xmlns:a16="http://schemas.microsoft.com/office/drawing/2014/main" id="{BADD05CC-CA88-BE95-2716-2D52DCD01C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91263" y="5539967"/>
                <a:ext cx="12700" cy="1143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4" name="Line 86">
                <a:extLst>
                  <a:ext uri="{FF2B5EF4-FFF2-40B4-BE49-F238E27FC236}">
                    <a16:creationId xmlns:a16="http://schemas.microsoft.com/office/drawing/2014/main" id="{FE288BB8-BBEA-647B-EEEC-2037AB6C2F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57926" y="5544730"/>
                <a:ext cx="7938" cy="841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5" name="Line 87">
                <a:extLst>
                  <a:ext uri="{FF2B5EF4-FFF2-40B4-BE49-F238E27FC236}">
                    <a16:creationId xmlns:a16="http://schemas.microsoft.com/office/drawing/2014/main" id="{272A3E57-F5CD-F8FB-C563-E37CFA57DF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26176" y="5547905"/>
                <a:ext cx="6350" cy="841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6" name="Line 88">
                <a:extLst>
                  <a:ext uri="{FF2B5EF4-FFF2-40B4-BE49-F238E27FC236}">
                    <a16:creationId xmlns:a16="http://schemas.microsoft.com/office/drawing/2014/main" id="{4AD33252-C4A7-1B66-CF94-1C36EE43FE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194426" y="5549492"/>
                <a:ext cx="4763" cy="841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7" name="Line 89">
                <a:extLst>
                  <a:ext uri="{FF2B5EF4-FFF2-40B4-BE49-F238E27FC236}">
                    <a16:creationId xmlns:a16="http://schemas.microsoft.com/office/drawing/2014/main" id="{FBAF5ED6-49FD-9397-7E8A-B6D1F0E5A2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161088" y="5551080"/>
                <a:ext cx="3175" cy="936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8" name="Line 90">
                <a:extLst>
                  <a:ext uri="{FF2B5EF4-FFF2-40B4-BE49-F238E27FC236}">
                    <a16:creationId xmlns:a16="http://schemas.microsoft.com/office/drawing/2014/main" id="{BC23AADE-6D15-1D5A-FE6B-A9DA7BD24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129338" y="5551080"/>
                <a:ext cx="3175" cy="1508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9" name="Line 91">
                <a:extLst>
                  <a:ext uri="{FF2B5EF4-FFF2-40B4-BE49-F238E27FC236}">
                    <a16:creationId xmlns:a16="http://schemas.microsoft.com/office/drawing/2014/main" id="{3012E2C1-5994-B425-8DA2-981435459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96001" y="5552667"/>
                <a:ext cx="0" cy="1047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0" name="Line 92">
                <a:extLst>
                  <a:ext uri="{FF2B5EF4-FFF2-40B4-BE49-F238E27FC236}">
                    <a16:creationId xmlns:a16="http://schemas.microsoft.com/office/drawing/2014/main" id="{9CCDE99F-1208-ACB6-AC0E-B465E47875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38851" y="5551080"/>
                <a:ext cx="3175" cy="936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1" name="Line 93">
                <a:extLst>
                  <a:ext uri="{FF2B5EF4-FFF2-40B4-BE49-F238E27FC236}">
                    <a16:creationId xmlns:a16="http://schemas.microsoft.com/office/drawing/2014/main" id="{58BF4D72-059F-878A-D8E0-3274A107BE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05513" y="5549492"/>
                <a:ext cx="3175" cy="952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2" name="Line 94">
                <a:extLst>
                  <a:ext uri="{FF2B5EF4-FFF2-40B4-BE49-F238E27FC236}">
                    <a16:creationId xmlns:a16="http://schemas.microsoft.com/office/drawing/2014/main" id="{67682BDE-3C48-6017-48F7-E7E876D754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70588" y="5547905"/>
                <a:ext cx="6350" cy="936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3" name="Line 95">
                <a:extLst>
                  <a:ext uri="{FF2B5EF4-FFF2-40B4-BE49-F238E27FC236}">
                    <a16:creationId xmlns:a16="http://schemas.microsoft.com/office/drawing/2014/main" id="{5961B15C-85C6-17DC-B8DF-59BC85010F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37251" y="5544730"/>
                <a:ext cx="7938" cy="952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4" name="Line 96">
                <a:extLst>
                  <a:ext uri="{FF2B5EF4-FFF2-40B4-BE49-F238E27FC236}">
                    <a16:creationId xmlns:a16="http://schemas.microsoft.com/office/drawing/2014/main" id="{8E9E29B7-A88E-C821-245E-A939301CE3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02326" y="5543142"/>
                <a:ext cx="9525" cy="936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5" name="Line 97">
                <a:extLst>
                  <a:ext uri="{FF2B5EF4-FFF2-40B4-BE49-F238E27FC236}">
                    <a16:creationId xmlns:a16="http://schemas.microsoft.com/office/drawing/2014/main" id="{3FD75D38-D5A6-68A6-616F-AE4942E65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64226" y="5538380"/>
                <a:ext cx="15875" cy="1301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6" name="Line 98">
                <a:extLst>
                  <a:ext uri="{FF2B5EF4-FFF2-40B4-BE49-F238E27FC236}">
                    <a16:creationId xmlns:a16="http://schemas.microsoft.com/office/drawing/2014/main" id="{F2BFE191-BC41-6B5C-67D4-79888B8EAB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32476" y="5535205"/>
                <a:ext cx="15875" cy="1127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7" name="Line 99">
                <a:extLst>
                  <a:ext uri="{FF2B5EF4-FFF2-40B4-BE49-F238E27FC236}">
                    <a16:creationId xmlns:a16="http://schemas.microsoft.com/office/drawing/2014/main" id="{202CD48B-D894-9A04-8643-16A539FD37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89613" y="5528855"/>
                <a:ext cx="26988" cy="1682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8" name="Line 100">
                <a:extLst>
                  <a:ext uri="{FF2B5EF4-FFF2-40B4-BE49-F238E27FC236}">
                    <a16:creationId xmlns:a16="http://schemas.microsoft.com/office/drawing/2014/main" id="{03742927-EC24-3329-0BE2-B5743F1974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7388" y="5524092"/>
                <a:ext cx="17463" cy="920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9" name="Line 101">
                <a:extLst>
                  <a:ext uri="{FF2B5EF4-FFF2-40B4-BE49-F238E27FC236}">
                    <a16:creationId xmlns:a16="http://schemas.microsoft.com/office/drawing/2014/main" id="{907306A3-EAEC-AA1B-E500-C52CD3B190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30876" y="5517742"/>
                <a:ext cx="22225" cy="1127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0" name="Line 102">
                <a:extLst>
                  <a:ext uri="{FF2B5EF4-FFF2-40B4-BE49-F238E27FC236}">
                    <a16:creationId xmlns:a16="http://schemas.microsoft.com/office/drawing/2014/main" id="{E0FA7CD4-07BD-AEAB-0EA4-A929076C83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02301" y="5511392"/>
                <a:ext cx="19050" cy="825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1" name="Line 103">
                <a:extLst>
                  <a:ext uri="{FF2B5EF4-FFF2-40B4-BE49-F238E27FC236}">
                    <a16:creationId xmlns:a16="http://schemas.microsoft.com/office/drawing/2014/main" id="{0775B14A-4E66-175C-4C56-75DB450F37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70551" y="5503455"/>
                <a:ext cx="19050" cy="841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2" name="Line 104">
                <a:extLst>
                  <a:ext uri="{FF2B5EF4-FFF2-40B4-BE49-F238E27FC236}">
                    <a16:creationId xmlns:a16="http://schemas.microsoft.com/office/drawing/2014/main" id="{28D738B4-5CC3-282B-4C61-5BCECE3BD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37213" y="5495517"/>
                <a:ext cx="20638" cy="825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3" name="Line 105">
                <a:extLst>
                  <a:ext uri="{FF2B5EF4-FFF2-40B4-BE49-F238E27FC236}">
                    <a16:creationId xmlns:a16="http://schemas.microsoft.com/office/drawing/2014/main" id="{2991400B-5664-064F-FA8F-EEB44F147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00701" y="5487580"/>
                <a:ext cx="25400" cy="904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4" name="Line 106">
                <a:extLst>
                  <a:ext uri="{FF2B5EF4-FFF2-40B4-BE49-F238E27FC236}">
                    <a16:creationId xmlns:a16="http://schemas.microsoft.com/office/drawing/2014/main" id="{D107B3E1-8D3B-D7F8-0F1B-7CBBD89B3C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53076" y="5479642"/>
                <a:ext cx="42863" cy="1428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5" name="Line 107">
                <a:extLst>
                  <a:ext uri="{FF2B5EF4-FFF2-40B4-BE49-F238E27FC236}">
                    <a16:creationId xmlns:a16="http://schemas.microsoft.com/office/drawing/2014/main" id="{B5770BDD-E3F7-D0A4-B4D9-F29F36AAA3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32438" y="5468530"/>
                <a:ext cx="31750" cy="1016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6" name="Line 108">
                <a:extLst>
                  <a:ext uri="{FF2B5EF4-FFF2-40B4-BE49-F238E27FC236}">
                    <a16:creationId xmlns:a16="http://schemas.microsoft.com/office/drawing/2014/main" id="{23038349-2D5D-B478-AC1F-9705318162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1638" y="5451067"/>
                <a:ext cx="31750" cy="889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7" name="Line 109">
                <a:extLst>
                  <a:ext uri="{FF2B5EF4-FFF2-40B4-BE49-F238E27FC236}">
                    <a16:creationId xmlns:a16="http://schemas.microsoft.com/office/drawing/2014/main" id="{853C64E2-27ED-AED0-FDA9-27D2EDBA17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49888" y="5439955"/>
                <a:ext cx="33338" cy="889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8" name="Line 110">
                <a:extLst>
                  <a:ext uri="{FF2B5EF4-FFF2-40B4-BE49-F238E27FC236}">
                    <a16:creationId xmlns:a16="http://schemas.microsoft.com/office/drawing/2014/main" id="{B6D39852-DE1F-1A85-461B-31FF8AAC50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18138" y="5428842"/>
                <a:ext cx="34925" cy="873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9" name="Line 111">
                <a:extLst>
                  <a:ext uri="{FF2B5EF4-FFF2-40B4-BE49-F238E27FC236}">
                    <a16:creationId xmlns:a16="http://schemas.microsoft.com/office/drawing/2014/main" id="{206C778F-3BAB-FF3A-68FF-0175B2DD04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86388" y="5416142"/>
                <a:ext cx="36513" cy="873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0" name="Line 112">
                <a:extLst>
                  <a:ext uri="{FF2B5EF4-FFF2-40B4-BE49-F238E27FC236}">
                    <a16:creationId xmlns:a16="http://schemas.microsoft.com/office/drawing/2014/main" id="{DE68BEDE-5021-B252-0D76-8BDE3CE87C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54638" y="5403442"/>
                <a:ext cx="38100" cy="857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1" name="Line 113">
                <a:extLst>
                  <a:ext uri="{FF2B5EF4-FFF2-40B4-BE49-F238E27FC236}">
                    <a16:creationId xmlns:a16="http://schemas.microsoft.com/office/drawing/2014/main" id="{24DDE30A-90D7-785B-8B1D-ED60B9F04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08601" y="5389155"/>
                <a:ext cx="55563" cy="1190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Line 114">
                <a:extLst>
                  <a:ext uri="{FF2B5EF4-FFF2-40B4-BE49-F238E27FC236}">
                    <a16:creationId xmlns:a16="http://schemas.microsoft.com/office/drawing/2014/main" id="{94DE126F-E0C4-2D33-9EA5-B88405487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84788" y="5374867"/>
                <a:ext cx="49213" cy="1031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Line 115">
                <a:extLst>
                  <a:ext uri="{FF2B5EF4-FFF2-40B4-BE49-F238E27FC236}">
                    <a16:creationId xmlns:a16="http://schemas.microsoft.com/office/drawing/2014/main" id="{0DF5FFC9-01C9-859B-E116-ABC133B687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27638" y="5360580"/>
                <a:ext cx="77788" cy="1508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Line 116">
                <a:extLst>
                  <a:ext uri="{FF2B5EF4-FFF2-40B4-BE49-F238E27FC236}">
                    <a16:creationId xmlns:a16="http://schemas.microsoft.com/office/drawing/2014/main" id="{936B0168-299C-8E2A-36AD-A6AE6CE1E0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32401" y="5346292"/>
                <a:ext cx="44450" cy="825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Line 117">
                <a:extLst>
                  <a:ext uri="{FF2B5EF4-FFF2-40B4-BE49-F238E27FC236}">
                    <a16:creationId xmlns:a16="http://schemas.microsoft.com/office/drawing/2014/main" id="{9FFE1437-712B-257D-E3B8-18BE0842BF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2713" y="5330417"/>
                <a:ext cx="55563" cy="984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Line 118">
                <a:extLst>
                  <a:ext uri="{FF2B5EF4-FFF2-40B4-BE49-F238E27FC236}">
                    <a16:creationId xmlns:a16="http://schemas.microsoft.com/office/drawing/2014/main" id="{303267E0-56F3-E73C-8313-8F7D1A272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76838" y="5314542"/>
                <a:ext cx="44450" cy="730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Line 119">
                <a:extLst>
                  <a:ext uri="{FF2B5EF4-FFF2-40B4-BE49-F238E27FC236}">
                    <a16:creationId xmlns:a16="http://schemas.microsoft.com/office/drawing/2014/main" id="{1977FD87-696D-9932-FCCD-BE2DD1DE85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48263" y="5297080"/>
                <a:ext cx="44450" cy="730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Line 120">
                <a:extLst>
                  <a:ext uri="{FF2B5EF4-FFF2-40B4-BE49-F238E27FC236}">
                    <a16:creationId xmlns:a16="http://schemas.microsoft.com/office/drawing/2014/main" id="{1374BA5F-23BD-EB42-0F1B-67929E16A4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19688" y="5279617"/>
                <a:ext cx="46038" cy="714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Line 121">
                <a:extLst>
                  <a:ext uri="{FF2B5EF4-FFF2-40B4-BE49-F238E27FC236}">
                    <a16:creationId xmlns:a16="http://schemas.microsoft.com/office/drawing/2014/main" id="{A1CD8388-6AE9-753E-067C-7ABB6194C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86351" y="5262155"/>
                <a:ext cx="52388" cy="793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Line 122">
                <a:extLst>
                  <a:ext uri="{FF2B5EF4-FFF2-40B4-BE49-F238E27FC236}">
                    <a16:creationId xmlns:a16="http://schemas.microsoft.com/office/drawing/2014/main" id="{C0253880-360B-5ED5-AB5C-197AD774D4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26026" y="5244692"/>
                <a:ext cx="85725" cy="1222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Line 123">
                <a:extLst>
                  <a:ext uri="{FF2B5EF4-FFF2-40B4-BE49-F238E27FC236}">
                    <a16:creationId xmlns:a16="http://schemas.microsoft.com/office/drawing/2014/main" id="{8E95CF14-1718-0E89-E9B0-CE471FAA1A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22851" y="5225642"/>
                <a:ext cx="61913" cy="857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Line 124">
                <a:extLst>
                  <a:ext uri="{FF2B5EF4-FFF2-40B4-BE49-F238E27FC236}">
                    <a16:creationId xmlns:a16="http://schemas.microsoft.com/office/drawing/2014/main" id="{2C81CA6B-6F86-5FB7-05F6-19951CF2E4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84751" y="5192305"/>
                <a:ext cx="57150" cy="746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Line 125">
                <a:extLst>
                  <a:ext uri="{FF2B5EF4-FFF2-40B4-BE49-F238E27FC236}">
                    <a16:creationId xmlns:a16="http://schemas.microsoft.com/office/drawing/2014/main" id="{1FAA3D69-5B3D-4DFC-7EBA-EE22A50B52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57763" y="5173255"/>
                <a:ext cx="58738" cy="730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Line 126">
                <a:extLst>
                  <a:ext uri="{FF2B5EF4-FFF2-40B4-BE49-F238E27FC236}">
                    <a16:creationId xmlns:a16="http://schemas.microsoft.com/office/drawing/2014/main" id="{2DA31B89-7FA9-266F-6464-7E1800E577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0776" y="5152617"/>
                <a:ext cx="60325" cy="714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5" name="Line 127">
                <a:extLst>
                  <a:ext uri="{FF2B5EF4-FFF2-40B4-BE49-F238E27FC236}">
                    <a16:creationId xmlns:a16="http://schemas.microsoft.com/office/drawing/2014/main" id="{F4361981-91C1-CC03-0425-8D13BC424A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05376" y="5131980"/>
                <a:ext cx="61913" cy="698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6" name="Line 128">
                <a:extLst>
                  <a:ext uri="{FF2B5EF4-FFF2-40B4-BE49-F238E27FC236}">
                    <a16:creationId xmlns:a16="http://schemas.microsoft.com/office/drawing/2014/main" id="{7E71B51D-5797-4D0B-0969-BB3322B03C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9976" y="5109755"/>
                <a:ext cx="61913" cy="698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7" name="Line 129">
                <a:extLst>
                  <a:ext uri="{FF2B5EF4-FFF2-40B4-BE49-F238E27FC236}">
                    <a16:creationId xmlns:a16="http://schemas.microsoft.com/office/drawing/2014/main" id="{C151E3C2-11AD-7226-4D21-1B202362C6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29176" y="5087530"/>
                <a:ext cx="88900" cy="952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8" name="Line 130">
                <a:extLst>
                  <a:ext uri="{FF2B5EF4-FFF2-40B4-BE49-F238E27FC236}">
                    <a16:creationId xmlns:a16="http://schemas.microsoft.com/office/drawing/2014/main" id="{C2239CA6-36A0-FA4C-BB90-694668CAFA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16476" y="5065305"/>
                <a:ext cx="79375" cy="825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9" name="Line 131">
                <a:extLst>
                  <a:ext uri="{FF2B5EF4-FFF2-40B4-BE49-F238E27FC236}">
                    <a16:creationId xmlns:a16="http://schemas.microsoft.com/office/drawing/2014/main" id="{65AB095C-792E-A028-8D08-AC8D67C62C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51388" y="5043080"/>
                <a:ext cx="120650" cy="1190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0" name="Line 132">
                <a:extLst>
                  <a:ext uri="{FF2B5EF4-FFF2-40B4-BE49-F238E27FC236}">
                    <a16:creationId xmlns:a16="http://schemas.microsoft.com/office/drawing/2014/main" id="{A5362A24-7F82-6B70-5E70-047C5305B4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81551" y="5019267"/>
                <a:ext cx="68263" cy="650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1" name="Line 133">
                <a:extLst>
                  <a:ext uri="{FF2B5EF4-FFF2-40B4-BE49-F238E27FC236}">
                    <a16:creationId xmlns:a16="http://schemas.microsoft.com/office/drawing/2014/main" id="{88FE313A-43D0-E080-2352-FBEF6ACD6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3451" y="4995455"/>
                <a:ext cx="84138" cy="777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2" name="Line 134">
                <a:extLst>
                  <a:ext uri="{FF2B5EF4-FFF2-40B4-BE49-F238E27FC236}">
                    <a16:creationId xmlns:a16="http://schemas.microsoft.com/office/drawing/2014/main" id="{0EDA3A39-13A7-B85B-AE77-97A3F2E28A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1863" y="4971642"/>
                <a:ext cx="63500" cy="571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3" name="Line 135">
                <a:extLst>
                  <a:ext uri="{FF2B5EF4-FFF2-40B4-BE49-F238E27FC236}">
                    <a16:creationId xmlns:a16="http://schemas.microsoft.com/office/drawing/2014/main" id="{A6AB0C7E-26B4-C629-9E38-DF004E64B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19638" y="4947830"/>
                <a:ext cx="65088" cy="539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4" name="Line 136">
                <a:extLst>
                  <a:ext uri="{FF2B5EF4-FFF2-40B4-BE49-F238E27FC236}">
                    <a16:creationId xmlns:a16="http://schemas.microsoft.com/office/drawing/2014/main" id="{F02FF937-978E-0BA9-BB7A-EF028D86A5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97413" y="4922430"/>
                <a:ext cx="66675" cy="539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5" name="Line 137">
                <a:extLst>
                  <a:ext uri="{FF2B5EF4-FFF2-40B4-BE49-F238E27FC236}">
                    <a16:creationId xmlns:a16="http://schemas.microsoft.com/office/drawing/2014/main" id="{260AFAA8-D3EB-1950-34F1-32B0514890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68838" y="4897030"/>
                <a:ext cx="74613" cy="587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6" name="Line 138">
                <a:extLst>
                  <a:ext uri="{FF2B5EF4-FFF2-40B4-BE49-F238E27FC236}">
                    <a16:creationId xmlns:a16="http://schemas.microsoft.com/office/drawing/2014/main" id="{8433BCC4-097A-6D79-68A3-38C58C2F41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03751" y="4871630"/>
                <a:ext cx="120650" cy="904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7" name="Line 139">
                <a:extLst>
                  <a:ext uri="{FF2B5EF4-FFF2-40B4-BE49-F238E27FC236}">
                    <a16:creationId xmlns:a16="http://schemas.microsoft.com/office/drawing/2014/main" id="{DDA83838-B744-95C0-5DEF-21803D8BD9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19626" y="4846230"/>
                <a:ext cx="84138" cy="619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8" name="Line 140">
                <a:extLst>
                  <a:ext uri="{FF2B5EF4-FFF2-40B4-BE49-F238E27FC236}">
                    <a16:creationId xmlns:a16="http://schemas.microsoft.com/office/drawing/2014/main" id="{74AF1AB0-B7F4-0AAA-6347-874322F2F9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95813" y="4801780"/>
                <a:ext cx="77788" cy="523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9" name="Line 141">
                <a:extLst>
                  <a:ext uri="{FF2B5EF4-FFF2-40B4-BE49-F238E27FC236}">
                    <a16:creationId xmlns:a16="http://schemas.microsoft.com/office/drawing/2014/main" id="{8264B1DC-78C2-9EF5-10D7-FFE2E9DA5B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5176" y="4774792"/>
                <a:ext cx="79375" cy="508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0" name="Line 142">
                <a:extLst>
                  <a:ext uri="{FF2B5EF4-FFF2-40B4-BE49-F238E27FC236}">
                    <a16:creationId xmlns:a16="http://schemas.microsoft.com/office/drawing/2014/main" id="{CD4C87AE-4C22-E1D6-DE1D-2889228780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57713" y="4747805"/>
                <a:ext cx="79375" cy="492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1" name="Line 143">
                <a:extLst>
                  <a:ext uri="{FF2B5EF4-FFF2-40B4-BE49-F238E27FC236}">
                    <a16:creationId xmlns:a16="http://schemas.microsoft.com/office/drawing/2014/main" id="{F50C63C7-B54B-7400-95FE-C581EA5E3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0251" y="4719230"/>
                <a:ext cx="79375" cy="492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2" name="Line 144">
                <a:extLst>
                  <a:ext uri="{FF2B5EF4-FFF2-40B4-BE49-F238E27FC236}">
                    <a16:creationId xmlns:a16="http://schemas.microsoft.com/office/drawing/2014/main" id="{B7EA50F7-9E6B-815B-E8C5-1F342869A8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2788" y="4692242"/>
                <a:ext cx="80963" cy="476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3" name="Line 145">
                <a:extLst>
                  <a:ext uri="{FF2B5EF4-FFF2-40B4-BE49-F238E27FC236}">
                    <a16:creationId xmlns:a16="http://schemas.microsoft.com/office/drawing/2014/main" id="{0C36ECD2-FCA6-8E82-DE65-8263FF306B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3576" y="4663667"/>
                <a:ext cx="114300" cy="63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4" name="Line 146">
                <a:extLst>
                  <a:ext uri="{FF2B5EF4-FFF2-40B4-BE49-F238E27FC236}">
                    <a16:creationId xmlns:a16="http://schemas.microsoft.com/office/drawing/2014/main" id="{B54973D5-9E88-0023-F5C0-0B44F109E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1988" y="4635092"/>
                <a:ext cx="100013" cy="539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5" name="Line 147">
                <a:extLst>
                  <a:ext uri="{FF2B5EF4-FFF2-40B4-BE49-F238E27FC236}">
                    <a16:creationId xmlns:a16="http://schemas.microsoft.com/office/drawing/2014/main" id="{94DD1657-5BA2-9F37-BCA2-C6EC4A420A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5313" y="4606517"/>
                <a:ext cx="152400" cy="762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6" name="Line 148">
                <a:extLst>
                  <a:ext uri="{FF2B5EF4-FFF2-40B4-BE49-F238E27FC236}">
                    <a16:creationId xmlns:a16="http://schemas.microsoft.com/office/drawing/2014/main" id="{66418033-8622-2584-7327-7D3A548DBB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57701" y="4577942"/>
                <a:ext cx="85725" cy="396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7" name="Line 149">
                <a:extLst>
                  <a:ext uri="{FF2B5EF4-FFF2-40B4-BE49-F238E27FC236}">
                    <a16:creationId xmlns:a16="http://schemas.microsoft.com/office/drawing/2014/main" id="{4889D319-0A06-C20B-84D6-BAB0D6B4B7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25951" y="4547780"/>
                <a:ext cx="104775" cy="476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8" name="Line 150">
                <a:extLst>
                  <a:ext uri="{FF2B5EF4-FFF2-40B4-BE49-F238E27FC236}">
                    <a16:creationId xmlns:a16="http://schemas.microsoft.com/office/drawing/2014/main" id="{965B8004-B25D-9A7B-1588-8686AD1F0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38651" y="4519205"/>
                <a:ext cx="77788" cy="333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9" name="Line 151">
                <a:extLst>
                  <a:ext uri="{FF2B5EF4-FFF2-40B4-BE49-F238E27FC236}">
                    <a16:creationId xmlns:a16="http://schemas.microsoft.com/office/drawing/2014/main" id="{BEF97448-0C94-76AA-3649-7AE29BB18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25951" y="4489042"/>
                <a:ext cx="77788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0" name="Line 152">
                <a:extLst>
                  <a:ext uri="{FF2B5EF4-FFF2-40B4-BE49-F238E27FC236}">
                    <a16:creationId xmlns:a16="http://schemas.microsoft.com/office/drawing/2014/main" id="{3738D49C-F0AA-4B19-5F8C-089EB587C1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13251" y="4458880"/>
                <a:ext cx="79375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1" name="Line 153">
                <a:extLst>
                  <a:ext uri="{FF2B5EF4-FFF2-40B4-BE49-F238E27FC236}">
                    <a16:creationId xmlns:a16="http://schemas.microsoft.com/office/drawing/2014/main" id="{7B401C29-FFAB-8E30-FCEB-39A3A3318D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2613" y="4428717"/>
                <a:ext cx="87313" cy="333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2" name="Line 154">
                <a:extLst>
                  <a:ext uri="{FF2B5EF4-FFF2-40B4-BE49-F238E27FC236}">
                    <a16:creationId xmlns:a16="http://schemas.microsoft.com/office/drawing/2014/main" id="{B3FC53BA-04B4-6E58-6FD2-261C7F61A6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7526" y="4398555"/>
                <a:ext cx="142875" cy="492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3" name="Line 155">
                <a:extLst>
                  <a:ext uri="{FF2B5EF4-FFF2-40B4-BE49-F238E27FC236}">
                    <a16:creationId xmlns:a16="http://schemas.microsoft.com/office/drawing/2014/main" id="{778EF906-E21C-8FCE-4C4B-2E838CE599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59276" y="4366805"/>
                <a:ext cx="100013" cy="333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4" name="Line 156">
                <a:extLst>
                  <a:ext uri="{FF2B5EF4-FFF2-40B4-BE49-F238E27FC236}">
                    <a16:creationId xmlns:a16="http://schemas.microsoft.com/office/drawing/2014/main" id="{68DC52EE-AFF0-B53E-97C5-6C105ACCB6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52926" y="4316005"/>
                <a:ext cx="90488" cy="254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5" name="Line 157">
                <a:extLst>
                  <a:ext uri="{FF2B5EF4-FFF2-40B4-BE49-F238E27FC236}">
                    <a16:creationId xmlns:a16="http://schemas.microsoft.com/office/drawing/2014/main" id="{9AAC109B-04D8-DAF5-6C8A-66D3DE3C5E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43401" y="4284255"/>
                <a:ext cx="90488" cy="254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6" name="Line 158">
                <a:extLst>
                  <a:ext uri="{FF2B5EF4-FFF2-40B4-BE49-F238E27FC236}">
                    <a16:creationId xmlns:a16="http://schemas.microsoft.com/office/drawing/2014/main" id="{23DDC547-21CC-E95D-8D8C-D967DB8C3B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33876" y="4252505"/>
                <a:ext cx="92075" cy="238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7" name="Line 159">
                <a:extLst>
                  <a:ext uri="{FF2B5EF4-FFF2-40B4-BE49-F238E27FC236}">
                    <a16:creationId xmlns:a16="http://schemas.microsoft.com/office/drawing/2014/main" id="{CD1C9316-2BCD-3819-F152-9E6109E44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5938" y="4222342"/>
                <a:ext cx="92075" cy="206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8" name="Line 160">
                <a:extLst>
                  <a:ext uri="{FF2B5EF4-FFF2-40B4-BE49-F238E27FC236}">
                    <a16:creationId xmlns:a16="http://schemas.microsoft.com/office/drawing/2014/main" id="{42E4B0C7-19D0-6C02-31D8-FF23E0933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19588" y="4190592"/>
                <a:ext cx="92075" cy="190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9" name="Line 161">
                <a:extLst>
                  <a:ext uri="{FF2B5EF4-FFF2-40B4-BE49-F238E27FC236}">
                    <a16:creationId xmlns:a16="http://schemas.microsoft.com/office/drawing/2014/main" id="{258BF930-30C5-D685-8F36-7B97ECBD5F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76726" y="4158842"/>
                <a:ext cx="128588" cy="238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0" name="Line 162">
                <a:extLst>
                  <a:ext uri="{FF2B5EF4-FFF2-40B4-BE49-F238E27FC236}">
                    <a16:creationId xmlns:a16="http://schemas.microsoft.com/office/drawing/2014/main" id="{3EEEF215-2F8D-37E6-0634-32326E858B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7838" y="4125505"/>
                <a:ext cx="111125" cy="206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1" name="Line 163">
                <a:extLst>
                  <a:ext uri="{FF2B5EF4-FFF2-40B4-BE49-F238E27FC236}">
                    <a16:creationId xmlns:a16="http://schemas.microsoft.com/office/drawing/2014/main" id="{252E2AEE-E255-5CAF-DC5B-30FC7217E5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5926" y="4093755"/>
                <a:ext cx="168275" cy="269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2" name="Line 164">
                <a:extLst>
                  <a:ext uri="{FF2B5EF4-FFF2-40B4-BE49-F238E27FC236}">
                    <a16:creationId xmlns:a16="http://schemas.microsoft.com/office/drawing/2014/main" id="{8C36D0C7-DFBE-8401-A2EB-2E643D0D5B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95776" y="4062005"/>
                <a:ext cx="93663" cy="127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3" name="Line 165">
                <a:extLst>
                  <a:ext uri="{FF2B5EF4-FFF2-40B4-BE49-F238E27FC236}">
                    <a16:creationId xmlns:a16="http://schemas.microsoft.com/office/drawing/2014/main" id="{D5BD74A7-A860-B43A-F5C6-99EE1597F4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71963" y="4030255"/>
                <a:ext cx="114300" cy="127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4" name="Line 166">
                <a:extLst>
                  <a:ext uri="{FF2B5EF4-FFF2-40B4-BE49-F238E27FC236}">
                    <a16:creationId xmlns:a16="http://schemas.microsoft.com/office/drawing/2014/main" id="{2047AF49-51EF-1C04-5831-0E7EFD248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97363" y="3998505"/>
                <a:ext cx="85725" cy="79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5" name="Line 167">
                <a:extLst>
                  <a:ext uri="{FF2B5EF4-FFF2-40B4-BE49-F238E27FC236}">
                    <a16:creationId xmlns:a16="http://schemas.microsoft.com/office/drawing/2014/main" id="{C3345312-F7C8-9DE3-753D-81B63A6DA7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94188" y="3965167"/>
                <a:ext cx="85725" cy="79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6" name="Line 168">
                <a:extLst>
                  <a:ext uri="{FF2B5EF4-FFF2-40B4-BE49-F238E27FC236}">
                    <a16:creationId xmlns:a16="http://schemas.microsoft.com/office/drawing/2014/main" id="{B041B3E7-7DA2-610C-9F11-D196B86229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92601" y="3933417"/>
                <a:ext cx="84138" cy="47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7" name="Line 169">
                <a:extLst>
                  <a:ext uri="{FF2B5EF4-FFF2-40B4-BE49-F238E27FC236}">
                    <a16:creationId xmlns:a16="http://schemas.microsoft.com/office/drawing/2014/main" id="{962DBFE7-7079-51DA-0734-B29131EE64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1488" y="3901667"/>
                <a:ext cx="95250" cy="31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8" name="Line 170">
                <a:extLst>
                  <a:ext uri="{FF2B5EF4-FFF2-40B4-BE49-F238E27FC236}">
                    <a16:creationId xmlns:a16="http://schemas.microsoft.com/office/drawing/2014/main" id="{96F77147-76B4-E7BD-6B08-2907588879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338" y="3868330"/>
                <a:ext cx="150813" cy="31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9" name="Line 171">
                <a:extLst>
                  <a:ext uri="{FF2B5EF4-FFF2-40B4-BE49-F238E27FC236}">
                    <a16:creationId xmlns:a16="http://schemas.microsoft.com/office/drawing/2014/main" id="{BB107808-EAEB-262B-3AF9-004C1420E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8788" y="3836580"/>
                <a:ext cx="106363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0" name="Line 172">
                <a:extLst>
                  <a:ext uri="{FF2B5EF4-FFF2-40B4-BE49-F238E27FC236}">
                    <a16:creationId xmlns:a16="http://schemas.microsoft.com/office/drawing/2014/main" id="{E28B94A4-11B9-BD06-A881-6AA0112C0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1488" y="3779430"/>
                <a:ext cx="93663" cy="31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1" name="Line 173">
                <a:extLst>
                  <a:ext uri="{FF2B5EF4-FFF2-40B4-BE49-F238E27FC236}">
                    <a16:creationId xmlns:a16="http://schemas.microsoft.com/office/drawing/2014/main" id="{6EF9AD5F-C7B4-099C-1708-C0189932AC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3076" y="3744505"/>
                <a:ext cx="93663" cy="47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2" name="Line 174">
                <a:extLst>
                  <a:ext uri="{FF2B5EF4-FFF2-40B4-BE49-F238E27FC236}">
                    <a16:creationId xmlns:a16="http://schemas.microsoft.com/office/drawing/2014/main" id="{A534D752-66F0-9F44-17A8-64196DD799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4663" y="3711167"/>
                <a:ext cx="93663" cy="63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3" name="Line 175">
                <a:extLst>
                  <a:ext uri="{FF2B5EF4-FFF2-40B4-BE49-F238E27FC236}">
                    <a16:creationId xmlns:a16="http://schemas.microsoft.com/office/drawing/2014/main" id="{798E1067-8F0F-A5B9-0CCC-BE0203707D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7838" y="3676242"/>
                <a:ext cx="93663" cy="95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4" name="Line 176">
                <a:extLst>
                  <a:ext uri="{FF2B5EF4-FFF2-40B4-BE49-F238E27FC236}">
                    <a16:creationId xmlns:a16="http://schemas.microsoft.com/office/drawing/2014/main" id="{E705DA99-A6E1-4E97-1E1A-347CF65F07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9426" y="3642905"/>
                <a:ext cx="95250" cy="95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5" name="Line 177">
                <a:extLst>
                  <a:ext uri="{FF2B5EF4-FFF2-40B4-BE49-F238E27FC236}">
                    <a16:creationId xmlns:a16="http://schemas.microsoft.com/office/drawing/2014/main" id="{90C720D3-B3F8-0A6F-C385-36E8098225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7676" y="3604805"/>
                <a:ext cx="130175" cy="158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6" name="Line 178">
                <a:extLst>
                  <a:ext uri="{FF2B5EF4-FFF2-40B4-BE49-F238E27FC236}">
                    <a16:creationId xmlns:a16="http://schemas.microsoft.com/office/drawing/2014/main" id="{186D5AA1-222C-E7CC-1947-D478DA0735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9901" y="3573055"/>
                <a:ext cx="112713" cy="158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7" name="Line 179">
                <a:extLst>
                  <a:ext uri="{FF2B5EF4-FFF2-40B4-BE49-F238E27FC236}">
                    <a16:creationId xmlns:a16="http://schemas.microsoft.com/office/drawing/2014/main" id="{2C3C815A-82D3-A817-B32D-CAEA8B318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101" y="3530192"/>
                <a:ext cx="168275" cy="269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8" name="Line 180">
                <a:extLst>
                  <a:ext uri="{FF2B5EF4-FFF2-40B4-BE49-F238E27FC236}">
                    <a16:creationId xmlns:a16="http://schemas.microsoft.com/office/drawing/2014/main" id="{84C895DA-6E11-CE75-0485-37E708580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0063" y="3507967"/>
                <a:ext cx="92075" cy="174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9" name="Line 181">
                <a:extLst>
                  <a:ext uri="{FF2B5EF4-FFF2-40B4-BE49-F238E27FC236}">
                    <a16:creationId xmlns:a16="http://schemas.microsoft.com/office/drawing/2014/main" id="{B3E0A541-58EE-968D-4C2E-BCE455869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5776" y="3471455"/>
                <a:ext cx="112713" cy="222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0" name="Line 182">
                <a:extLst>
                  <a:ext uri="{FF2B5EF4-FFF2-40B4-BE49-F238E27FC236}">
                    <a16:creationId xmlns:a16="http://schemas.microsoft.com/office/drawing/2014/main" id="{1FBD388C-257B-EF7D-9F89-D50861A11D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2288" y="3442880"/>
                <a:ext cx="82550" cy="190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1" name="Line 183">
                <a:extLst>
                  <a:ext uri="{FF2B5EF4-FFF2-40B4-BE49-F238E27FC236}">
                    <a16:creationId xmlns:a16="http://schemas.microsoft.com/office/drawing/2014/main" id="{5DC2AB87-8012-9870-DEC4-48AFFD27E7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0226" y="3409542"/>
                <a:ext cx="82550" cy="206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2" name="Line 184">
                <a:extLst>
                  <a:ext uri="{FF2B5EF4-FFF2-40B4-BE49-F238E27FC236}">
                    <a16:creationId xmlns:a16="http://schemas.microsoft.com/office/drawing/2014/main" id="{5F624BCD-8C93-BB28-4759-FFF1DFAD85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8163" y="3377792"/>
                <a:ext cx="82550" cy="206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3" name="Line 185">
                <a:extLst>
                  <a:ext uri="{FF2B5EF4-FFF2-40B4-BE49-F238E27FC236}">
                    <a16:creationId xmlns:a16="http://schemas.microsoft.com/office/drawing/2014/main" id="{9906A1F3-033C-4BA7-28AD-4A2DE848B5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8163" y="3341280"/>
                <a:ext cx="90488" cy="254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4" name="Line 186">
                <a:extLst>
                  <a:ext uri="{FF2B5EF4-FFF2-40B4-BE49-F238E27FC236}">
                    <a16:creationId xmlns:a16="http://schemas.microsoft.com/office/drawing/2014/main" id="{A193A417-2931-EE1F-16C7-2D49FA532C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3713" y="3292067"/>
                <a:ext cx="144463" cy="444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5" name="Line 187">
                <a:extLst>
                  <a:ext uri="{FF2B5EF4-FFF2-40B4-BE49-F238E27FC236}">
                    <a16:creationId xmlns:a16="http://schemas.microsoft.com/office/drawing/2014/main" id="{1D77A690-4B22-C2CB-A198-8426BC095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6101" y="3273017"/>
                <a:ext cx="101600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6" name="Line 188">
                <a:extLst>
                  <a:ext uri="{FF2B5EF4-FFF2-40B4-BE49-F238E27FC236}">
                    <a16:creationId xmlns:a16="http://schemas.microsoft.com/office/drawing/2014/main" id="{36CCF1E0-FFA1-C200-1CC4-F2E16B7392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6263" y="3222217"/>
                <a:ext cx="88900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7" name="Line 189">
                <a:extLst>
                  <a:ext uri="{FF2B5EF4-FFF2-40B4-BE49-F238E27FC236}">
                    <a16:creationId xmlns:a16="http://schemas.microsoft.com/office/drawing/2014/main" id="{68B6C3D1-C638-1B46-E5B8-5032793955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7376" y="3190467"/>
                <a:ext cx="88900" cy="333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8" name="Line 190">
                <a:extLst>
                  <a:ext uri="{FF2B5EF4-FFF2-40B4-BE49-F238E27FC236}">
                    <a16:creationId xmlns:a16="http://schemas.microsoft.com/office/drawing/2014/main" id="{C64BD713-553F-0DA6-7864-0CB0B5362F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0076" y="3158717"/>
                <a:ext cx="87313" cy="349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9" name="Line 191">
                <a:extLst>
                  <a:ext uri="{FF2B5EF4-FFF2-40B4-BE49-F238E27FC236}">
                    <a16:creationId xmlns:a16="http://schemas.microsoft.com/office/drawing/2014/main" id="{EA7BA005-A942-8C6E-B461-D4496C2734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2776" y="3126967"/>
                <a:ext cx="87313" cy="365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0" name="Line 192">
                <a:extLst>
                  <a:ext uri="{FF2B5EF4-FFF2-40B4-BE49-F238E27FC236}">
                    <a16:creationId xmlns:a16="http://schemas.microsoft.com/office/drawing/2014/main" id="{30B14E44-CAA8-21DB-D361-D0F30D5B7D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7063" y="3095217"/>
                <a:ext cx="85725" cy="381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1" name="Line 193">
                <a:extLst>
                  <a:ext uri="{FF2B5EF4-FFF2-40B4-BE49-F238E27FC236}">
                    <a16:creationId xmlns:a16="http://schemas.microsoft.com/office/drawing/2014/main" id="{DA1804EE-0559-6A9E-8724-5BFD1B356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8013" y="3049180"/>
                <a:ext cx="119063" cy="555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2" name="Line 194">
                <a:extLst>
                  <a:ext uri="{FF2B5EF4-FFF2-40B4-BE49-F238E27FC236}">
                    <a16:creationId xmlns:a16="http://schemas.microsoft.com/office/drawing/2014/main" id="{2C143EF8-8680-3D5A-2C28-614B77C7E4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8176" y="3025367"/>
                <a:ext cx="103188" cy="492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3" name="Line 195">
                <a:extLst>
                  <a:ext uri="{FF2B5EF4-FFF2-40B4-BE49-F238E27FC236}">
                    <a16:creationId xmlns:a16="http://schemas.microsoft.com/office/drawing/2014/main" id="{B605DD39-B8E9-43FE-3F4B-E779C5CCC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4838" y="2968217"/>
                <a:ext cx="150813" cy="777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4" name="Line 196">
                <a:extLst>
                  <a:ext uri="{FF2B5EF4-FFF2-40B4-BE49-F238E27FC236}">
                    <a16:creationId xmlns:a16="http://schemas.microsoft.com/office/drawing/2014/main" id="{7BF890FC-CAA5-356C-F619-B7339EC8EA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7388" y="2972980"/>
                <a:ext cx="82550" cy="444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5" name="Line 197">
                <a:extLst>
                  <a:ext uri="{FF2B5EF4-FFF2-40B4-BE49-F238E27FC236}">
                    <a16:creationId xmlns:a16="http://schemas.microsoft.com/office/drawing/2014/main" id="{5CEF08E5-4E1C-0593-8A32-2438AFCE3C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7388" y="2933292"/>
                <a:ext cx="98425" cy="555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6" name="Line 198">
                <a:extLst>
                  <a:ext uri="{FF2B5EF4-FFF2-40B4-BE49-F238E27FC236}">
                    <a16:creationId xmlns:a16="http://schemas.microsoft.com/office/drawing/2014/main" id="{B790A413-0A08-9CDA-3D6E-469B021A6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8663" y="2917417"/>
                <a:ext cx="73025" cy="444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Line 199">
                <a:extLst>
                  <a:ext uri="{FF2B5EF4-FFF2-40B4-BE49-F238E27FC236}">
                    <a16:creationId xmlns:a16="http://schemas.microsoft.com/office/drawing/2014/main" id="{4FA0F75B-3C13-3ED0-03E2-3102B7858A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6126" y="2888842"/>
                <a:ext cx="73025" cy="444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8" name="Line 200">
                <a:extLst>
                  <a:ext uri="{FF2B5EF4-FFF2-40B4-BE49-F238E27FC236}">
                    <a16:creationId xmlns:a16="http://schemas.microsoft.com/office/drawing/2014/main" id="{9617ABA2-53E1-7944-7586-A909608D22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5176" y="2860267"/>
                <a:ext cx="71438" cy="460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9" name="Line 201">
                <a:extLst>
                  <a:ext uri="{FF2B5EF4-FFF2-40B4-BE49-F238E27FC236}">
                    <a16:creationId xmlns:a16="http://schemas.microsoft.com/office/drawing/2014/main" id="{1CAEC9AE-410F-7CF1-A9D3-5BA95EFC66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6288" y="2826930"/>
                <a:ext cx="77788" cy="523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0" name="Line 202">
                <a:extLst>
                  <a:ext uri="{FF2B5EF4-FFF2-40B4-BE49-F238E27FC236}">
                    <a16:creationId xmlns:a16="http://schemas.microsoft.com/office/drawing/2014/main" id="{F210FEF7-2868-0530-F10C-E5612B674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9301" y="2766605"/>
                <a:ext cx="123825" cy="857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1" name="Line 203">
                <a:extLst>
                  <a:ext uri="{FF2B5EF4-FFF2-40B4-BE49-F238E27FC236}">
                    <a16:creationId xmlns:a16="http://schemas.microsoft.com/office/drawing/2014/main" id="{36519143-FF9B-4506-04A5-0AEC2EB359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4863" y="2765017"/>
                <a:ext cx="85725" cy="619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2" name="Line 204">
                <a:extLst>
                  <a:ext uri="{FF2B5EF4-FFF2-40B4-BE49-F238E27FC236}">
                    <a16:creationId xmlns:a16="http://schemas.microsoft.com/office/drawing/2014/main" id="{82897424-ED3F-8474-2710-D5A8529DBE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9313" y="2725330"/>
                <a:ext cx="74613" cy="571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3" name="Line 205">
                <a:extLst>
                  <a:ext uri="{FF2B5EF4-FFF2-40B4-BE49-F238E27FC236}">
                    <a16:creationId xmlns:a16="http://schemas.microsoft.com/office/drawing/2014/main" id="{C983E37D-7B3B-1A7B-069A-8E3C9AF704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79951" y="2698342"/>
                <a:ext cx="74613" cy="587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4" name="Line 206">
                <a:extLst>
                  <a:ext uri="{FF2B5EF4-FFF2-40B4-BE49-F238E27FC236}">
                    <a16:creationId xmlns:a16="http://schemas.microsoft.com/office/drawing/2014/main" id="{0FB6C8BB-A69C-9079-7FE1-0BC3F3CB26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2176" y="2671355"/>
                <a:ext cx="73025" cy="603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5" name="Line 207">
                <a:extLst>
                  <a:ext uri="{FF2B5EF4-FFF2-40B4-BE49-F238E27FC236}">
                    <a16:creationId xmlns:a16="http://schemas.microsoft.com/office/drawing/2014/main" id="{BB9CB0E4-5CCF-91FB-A54D-677DA7E65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4401" y="2645955"/>
                <a:ext cx="71438" cy="619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6" name="Line 208">
                <a:extLst>
                  <a:ext uri="{FF2B5EF4-FFF2-40B4-BE49-F238E27FC236}">
                    <a16:creationId xmlns:a16="http://schemas.microsoft.com/office/drawing/2014/main" id="{F7534473-DABB-A971-FF58-49B84339E1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6626" y="2620555"/>
                <a:ext cx="69850" cy="63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7" name="Line 209">
                <a:extLst>
                  <a:ext uri="{FF2B5EF4-FFF2-40B4-BE49-F238E27FC236}">
                    <a16:creationId xmlns:a16="http://schemas.microsoft.com/office/drawing/2014/main" id="{183C12C6-D914-8A33-EAE2-9545C97507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3451" y="2569755"/>
                <a:ext cx="95250" cy="904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8" name="Line 210">
                <a:extLst>
                  <a:ext uri="{FF2B5EF4-FFF2-40B4-BE49-F238E27FC236}">
                    <a16:creationId xmlns:a16="http://schemas.microsoft.com/office/drawing/2014/main" id="{5CCE3DD1-CC27-B2F1-01E1-989928F2C6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9963" y="2557055"/>
                <a:ext cx="80963" cy="793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9" name="Line 211">
                <a:extLst>
                  <a:ext uri="{FF2B5EF4-FFF2-40B4-BE49-F238E27FC236}">
                    <a16:creationId xmlns:a16="http://schemas.microsoft.com/office/drawing/2014/main" id="{DDBF9A02-395A-857A-D209-21BBAD7C2A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4088" y="2491967"/>
                <a:ext cx="120650" cy="1206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0" name="Line 213">
                <a:extLst>
                  <a:ext uri="{FF2B5EF4-FFF2-40B4-BE49-F238E27FC236}">
                    <a16:creationId xmlns:a16="http://schemas.microsoft.com/office/drawing/2014/main" id="{3AE9DDAC-422A-28AF-4C2C-194DCB31F1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1875" y="2522129"/>
                <a:ext cx="65088" cy="682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1" name="Line 214">
                <a:extLst>
                  <a:ext uri="{FF2B5EF4-FFF2-40B4-BE49-F238E27FC236}">
                    <a16:creationId xmlns:a16="http://schemas.microsoft.com/office/drawing/2014/main" id="{DF73F2F3-4E30-1570-61DD-C9118B521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52988" y="2484029"/>
                <a:ext cx="77788" cy="841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2" name="Line 215">
                <a:extLst>
                  <a:ext uri="{FF2B5EF4-FFF2-40B4-BE49-F238E27FC236}">
                    <a16:creationId xmlns:a16="http://schemas.microsoft.com/office/drawing/2014/main" id="{6DDBE615-17D5-33C8-6810-C3A390B258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9025" y="2482442"/>
                <a:ext cx="55563" cy="650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3" name="Line 216">
                <a:extLst>
                  <a:ext uri="{FF2B5EF4-FFF2-40B4-BE49-F238E27FC236}">
                    <a16:creationId xmlns:a16="http://schemas.microsoft.com/office/drawing/2014/main" id="{4ACF7FA0-9E7A-7652-AC19-F3D28C87F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24425" y="2460217"/>
                <a:ext cx="55563" cy="650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4" name="Line 217">
                <a:extLst>
                  <a:ext uri="{FF2B5EF4-FFF2-40B4-BE49-F238E27FC236}">
                    <a16:creationId xmlns:a16="http://schemas.microsoft.com/office/drawing/2014/main" id="{374A02E8-5D0F-4FAA-4073-7621A69480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9825" y="2439579"/>
                <a:ext cx="53975" cy="650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5" name="Line 218">
                <a:extLst>
                  <a:ext uri="{FF2B5EF4-FFF2-40B4-BE49-F238E27FC236}">
                    <a16:creationId xmlns:a16="http://schemas.microsoft.com/office/drawing/2014/main" id="{2BD1F354-E0B0-8FDF-3517-AC5BD1CA8E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0463" y="2411004"/>
                <a:ext cx="58738" cy="730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6" name="Line 219">
                <a:extLst>
                  <a:ext uri="{FF2B5EF4-FFF2-40B4-BE49-F238E27FC236}">
                    <a16:creationId xmlns:a16="http://schemas.microsoft.com/office/drawing/2014/main" id="{6FF3BB08-6ED2-256B-4302-089A5BC9CB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4113" y="2344329"/>
                <a:ext cx="90488" cy="1206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7" name="Line 220">
                <a:extLst>
                  <a:ext uri="{FF2B5EF4-FFF2-40B4-BE49-F238E27FC236}">
                    <a16:creationId xmlns:a16="http://schemas.microsoft.com/office/drawing/2014/main" id="{A455C3C6-1C08-DE55-C0FB-37A2AEA915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19675" y="2360204"/>
                <a:ext cx="61913" cy="857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8" name="Line 221">
                <a:extLst>
                  <a:ext uri="{FF2B5EF4-FFF2-40B4-BE49-F238E27FC236}">
                    <a16:creationId xmlns:a16="http://schemas.microsoft.com/office/drawing/2014/main" id="{8956D974-FC96-7FA5-5762-ACF25F8A84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2063" y="2336392"/>
                <a:ext cx="53975" cy="777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9" name="Line 222">
                <a:extLst>
                  <a:ext uri="{FF2B5EF4-FFF2-40B4-BE49-F238E27FC236}">
                    <a16:creationId xmlns:a16="http://schemas.microsoft.com/office/drawing/2014/main" id="{3923EFC6-1A24-22BA-FCCF-D49DB1558B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00638" y="2317342"/>
                <a:ext cx="52388" cy="793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0" name="Line 223">
                <a:extLst>
                  <a:ext uri="{FF2B5EF4-FFF2-40B4-BE49-F238E27FC236}">
                    <a16:creationId xmlns:a16="http://schemas.microsoft.com/office/drawing/2014/main" id="{D6127B7D-8EA0-4433-7293-6E320D2114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9213" y="2298292"/>
                <a:ext cx="50800" cy="809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1" name="Line 224">
                <a:extLst>
                  <a:ext uri="{FF2B5EF4-FFF2-40B4-BE49-F238E27FC236}">
                    <a16:creationId xmlns:a16="http://schemas.microsoft.com/office/drawing/2014/main" id="{2DC5E559-52F0-A055-86DA-ACD1AA73FA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59375" y="2280829"/>
                <a:ext cx="47625" cy="809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2" name="Line 225">
                <a:extLst>
                  <a:ext uri="{FF2B5EF4-FFF2-40B4-BE49-F238E27FC236}">
                    <a16:creationId xmlns:a16="http://schemas.microsoft.com/office/drawing/2014/main" id="{7C47D3B6-277D-991F-5DDB-FE85FB98D3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7950" y="2263367"/>
                <a:ext cx="47625" cy="825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3" name="Line 226">
                <a:extLst>
                  <a:ext uri="{FF2B5EF4-FFF2-40B4-BE49-F238E27FC236}">
                    <a16:creationId xmlns:a16="http://schemas.microsoft.com/office/drawing/2014/main" id="{90CAB3F5-4C74-BBDA-F744-BB1D93AEDE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00650" y="2214154"/>
                <a:ext cx="63500" cy="1158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4" name="Line 227">
                <a:extLst>
                  <a:ext uri="{FF2B5EF4-FFF2-40B4-BE49-F238E27FC236}">
                    <a16:creationId xmlns:a16="http://schemas.microsoft.com/office/drawing/2014/main" id="{59E91248-20E9-371F-63F2-424B3420C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8750" y="2212567"/>
                <a:ext cx="53975" cy="1016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5" name="Line 228">
                <a:extLst>
                  <a:ext uri="{FF2B5EF4-FFF2-40B4-BE49-F238E27FC236}">
                    <a16:creationId xmlns:a16="http://schemas.microsoft.com/office/drawing/2014/main" id="{549C7D4F-C1D0-CEDE-AD91-463DE2F31F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3513" y="2147479"/>
                <a:ext cx="77788" cy="1508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6" name="Line 229">
                <a:extLst>
                  <a:ext uri="{FF2B5EF4-FFF2-40B4-BE49-F238E27FC236}">
                    <a16:creationId xmlns:a16="http://schemas.microsoft.com/office/drawing/2014/main" id="{8D4FE360-1DD7-BFFA-61B5-3796BBB498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08600" y="2199867"/>
                <a:ext cx="41275" cy="841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7" name="Line 230">
                <a:extLst>
                  <a:ext uri="{FF2B5EF4-FFF2-40B4-BE49-F238E27FC236}">
                    <a16:creationId xmlns:a16="http://schemas.microsoft.com/office/drawing/2014/main" id="{93A7E8F5-B3DC-BF13-9D7C-04389A610E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30825" y="2166529"/>
                <a:ext cx="47625" cy="1047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8" name="Line 231">
                <a:extLst>
                  <a:ext uri="{FF2B5EF4-FFF2-40B4-BE49-F238E27FC236}">
                    <a16:creationId xmlns:a16="http://schemas.microsoft.com/office/drawing/2014/main" id="{94B4A822-6560-4C13-5153-7D3ACBE9B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75275" y="2179229"/>
                <a:ext cx="33338" cy="793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9" name="Line 232">
                <a:extLst>
                  <a:ext uri="{FF2B5EF4-FFF2-40B4-BE49-F238E27FC236}">
                    <a16:creationId xmlns:a16="http://schemas.microsoft.com/office/drawing/2014/main" id="{CC43C712-7279-1F2F-F438-C5844B0E4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05438" y="2166529"/>
                <a:ext cx="33338" cy="793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0" name="Line 233">
                <a:extLst>
                  <a:ext uri="{FF2B5EF4-FFF2-40B4-BE49-F238E27FC236}">
                    <a16:creationId xmlns:a16="http://schemas.microsoft.com/office/drawing/2014/main" id="{C158D45C-058F-794F-9C53-F5BAFC11EF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7188" y="2153829"/>
                <a:ext cx="31750" cy="793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1" name="Line 234">
                <a:extLst>
                  <a:ext uri="{FF2B5EF4-FFF2-40B4-BE49-F238E27FC236}">
                    <a16:creationId xmlns:a16="http://schemas.microsoft.com/office/drawing/2014/main" id="{125AF00B-54F9-B014-B25F-FF8AFAA64E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5763" y="2133192"/>
                <a:ext cx="33338" cy="889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2" name="Line 235">
                <a:extLst>
                  <a:ext uri="{FF2B5EF4-FFF2-40B4-BE49-F238E27FC236}">
                    <a16:creationId xmlns:a16="http://schemas.microsoft.com/office/drawing/2014/main" id="{8FBD0BC0-A15D-39C2-AC85-2103FD846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80050" y="2068104"/>
                <a:ext cx="49213" cy="1428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3" name="Line 236">
                <a:extLst>
                  <a:ext uri="{FF2B5EF4-FFF2-40B4-BE49-F238E27FC236}">
                    <a16:creationId xmlns:a16="http://schemas.microsoft.com/office/drawing/2014/main" id="{C663BCBF-B652-D489-32D4-A52AD7068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7675" y="2099854"/>
                <a:ext cx="31750" cy="1000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4" name="Line 237">
                <a:extLst>
                  <a:ext uri="{FF2B5EF4-FFF2-40B4-BE49-F238E27FC236}">
                    <a16:creationId xmlns:a16="http://schemas.microsoft.com/office/drawing/2014/main" id="{5CAD5538-8F00-9C13-ABF6-637C1F4F63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84825" y="2093504"/>
                <a:ext cx="26988" cy="904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5" name="Line 238">
                <a:extLst>
                  <a:ext uri="{FF2B5EF4-FFF2-40B4-BE49-F238E27FC236}">
                    <a16:creationId xmlns:a16="http://schemas.microsoft.com/office/drawing/2014/main" id="{BC0F0234-1F8C-D16B-6AB7-E0389D0198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18163" y="2083979"/>
                <a:ext cx="25400" cy="920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6" name="Line 239">
                <a:extLst>
                  <a:ext uri="{FF2B5EF4-FFF2-40B4-BE49-F238E27FC236}">
                    <a16:creationId xmlns:a16="http://schemas.microsoft.com/office/drawing/2014/main" id="{5D68CF90-6995-5E72-C759-32AC6BEAFB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51500" y="2076042"/>
                <a:ext cx="22225" cy="920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7" name="Line 240">
                <a:extLst>
                  <a:ext uri="{FF2B5EF4-FFF2-40B4-BE49-F238E27FC236}">
                    <a16:creationId xmlns:a16="http://schemas.microsoft.com/office/drawing/2014/main" id="{0BC8935C-E8DE-998F-1E4F-E5615686C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84838" y="2068104"/>
                <a:ext cx="20638" cy="920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8" name="Line 241">
                <a:extLst>
                  <a:ext uri="{FF2B5EF4-FFF2-40B4-BE49-F238E27FC236}">
                    <a16:creationId xmlns:a16="http://schemas.microsoft.com/office/drawing/2014/main" id="{C040E08E-AA0D-D2F6-35BD-463CD2F3EF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18175" y="2060167"/>
                <a:ext cx="19050" cy="920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9" name="Line 242">
                <a:extLst>
                  <a:ext uri="{FF2B5EF4-FFF2-40B4-BE49-F238E27FC236}">
                    <a16:creationId xmlns:a16="http://schemas.microsoft.com/office/drawing/2014/main" id="{575CA368-D060-3C03-6B85-596DE64B90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5163" y="2017304"/>
                <a:ext cx="23813" cy="1285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0" name="Line 243">
                <a:extLst>
                  <a:ext uri="{FF2B5EF4-FFF2-40B4-BE49-F238E27FC236}">
                    <a16:creationId xmlns:a16="http://schemas.microsoft.com/office/drawing/2014/main" id="{56684C51-9FB4-75AF-DAA3-8EAC04A856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81675" y="2028417"/>
                <a:ext cx="19050" cy="1127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1" name="Line 244">
                <a:extLst>
                  <a:ext uri="{FF2B5EF4-FFF2-40B4-BE49-F238E27FC236}">
                    <a16:creationId xmlns:a16="http://schemas.microsoft.com/office/drawing/2014/main" id="{455EB8E9-5878-923B-05E8-165430B8D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7075" y="1968092"/>
                <a:ext cx="25400" cy="1666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2" name="Line 245">
                <a:extLst>
                  <a:ext uri="{FF2B5EF4-FFF2-40B4-BE49-F238E27FC236}">
                    <a16:creationId xmlns:a16="http://schemas.microsoft.com/office/drawing/2014/main" id="{13B29DEE-0D46-6108-13F5-8EA9F431FD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53113" y="2037942"/>
                <a:ext cx="11113" cy="936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3" name="Line 246">
                <a:extLst>
                  <a:ext uri="{FF2B5EF4-FFF2-40B4-BE49-F238E27FC236}">
                    <a16:creationId xmlns:a16="http://schemas.microsoft.com/office/drawing/2014/main" id="{397B6D00-AD4B-7DD1-3E7D-787654BD8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4863" y="2014129"/>
                <a:ext cx="12700" cy="1127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4" name="Line 247">
                <a:extLst>
                  <a:ext uri="{FF2B5EF4-FFF2-40B4-BE49-F238E27FC236}">
                    <a16:creationId xmlns:a16="http://schemas.microsoft.com/office/drawing/2014/main" id="{93E224FD-AF3F-C12D-28FB-9BA9926E32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21375" y="2039529"/>
                <a:ext cx="7938" cy="841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5" name="Line 248">
                <a:extLst>
                  <a:ext uri="{FF2B5EF4-FFF2-40B4-BE49-F238E27FC236}">
                    <a16:creationId xmlns:a16="http://schemas.microsoft.com/office/drawing/2014/main" id="{142D7CE1-3E63-4F8B-B53E-5A39435F43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4713" y="2036354"/>
                <a:ext cx="6350" cy="841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6" name="Line 249">
                <a:extLst>
                  <a:ext uri="{FF2B5EF4-FFF2-40B4-BE49-F238E27FC236}">
                    <a16:creationId xmlns:a16="http://schemas.microsoft.com/office/drawing/2014/main" id="{22C428BA-9127-43BD-D63A-B1D634BF78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9638" y="2033179"/>
                <a:ext cx="4763" cy="857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7" name="Line 250">
                <a:extLst>
                  <a:ext uri="{FF2B5EF4-FFF2-40B4-BE49-F238E27FC236}">
                    <a16:creationId xmlns:a16="http://schemas.microsoft.com/office/drawing/2014/main" id="{0AA2012F-9D2F-7688-8293-C16D39024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22975" y="2023654"/>
                <a:ext cx="3175" cy="936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8" name="Line 251">
                <a:extLst>
                  <a:ext uri="{FF2B5EF4-FFF2-40B4-BE49-F238E27FC236}">
                    <a16:creationId xmlns:a16="http://schemas.microsoft.com/office/drawing/2014/main" id="{D799F710-442E-ADEF-749D-CAD834A74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56313" y="1966504"/>
                <a:ext cx="1588" cy="1492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9" name="Line 252">
                <a:extLst>
                  <a:ext uri="{FF2B5EF4-FFF2-40B4-BE49-F238E27FC236}">
                    <a16:creationId xmlns:a16="http://schemas.microsoft.com/office/drawing/2014/main" id="{EB8CF94F-7AAC-DBD6-FFE1-BF987626B6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1238" y="2010954"/>
                <a:ext cx="0" cy="1047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0" name="Line 253">
                <a:extLst>
                  <a:ext uri="{FF2B5EF4-FFF2-40B4-BE49-F238E27FC236}">
                    <a16:creationId xmlns:a16="http://schemas.microsoft.com/office/drawing/2014/main" id="{64E4D20F-91D0-D1D3-D9F7-CF53C30755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145213" y="2022067"/>
                <a:ext cx="3175" cy="952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1" name="Line 254">
                <a:extLst>
                  <a:ext uri="{FF2B5EF4-FFF2-40B4-BE49-F238E27FC236}">
                    <a16:creationId xmlns:a16="http://schemas.microsoft.com/office/drawing/2014/main" id="{207DC1B3-0C95-0445-D68E-FA4215ED3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178550" y="2023654"/>
                <a:ext cx="4763" cy="936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2" name="Line 255">
                <a:extLst>
                  <a:ext uri="{FF2B5EF4-FFF2-40B4-BE49-F238E27FC236}">
                    <a16:creationId xmlns:a16="http://schemas.microsoft.com/office/drawing/2014/main" id="{8FF169FE-959F-1328-95D6-87BC969F0E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210300" y="2025242"/>
                <a:ext cx="6350" cy="952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3" name="Line 256">
                <a:extLst>
                  <a:ext uri="{FF2B5EF4-FFF2-40B4-BE49-F238E27FC236}">
                    <a16:creationId xmlns:a16="http://schemas.microsoft.com/office/drawing/2014/main" id="{5962E611-722B-3F1E-A99F-6AC7F9891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242050" y="2028417"/>
                <a:ext cx="9525" cy="936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4" name="Line 257">
                <a:extLst>
                  <a:ext uri="{FF2B5EF4-FFF2-40B4-BE49-F238E27FC236}">
                    <a16:creationId xmlns:a16="http://schemas.microsoft.com/office/drawing/2014/main" id="{87C82B3D-73CD-6FD8-0626-9D943F054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275388" y="2031592"/>
                <a:ext cx="9525" cy="936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5" name="Line 258">
                <a:extLst>
                  <a:ext uri="{FF2B5EF4-FFF2-40B4-BE49-F238E27FC236}">
                    <a16:creationId xmlns:a16="http://schemas.microsoft.com/office/drawing/2014/main" id="{42496F41-8B08-00BC-A7D1-4E6E34DA12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07138" y="1999842"/>
                <a:ext cx="15875" cy="1285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6" name="Line 259">
                <a:extLst>
                  <a:ext uri="{FF2B5EF4-FFF2-40B4-BE49-F238E27FC236}">
                    <a16:creationId xmlns:a16="http://schemas.microsoft.com/office/drawing/2014/main" id="{0EEDB3C9-F8CE-74D3-2EB5-C54549CC65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38888" y="2020479"/>
                <a:ext cx="15875" cy="1127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7" name="Line 260">
                <a:extLst>
                  <a:ext uri="{FF2B5EF4-FFF2-40B4-BE49-F238E27FC236}">
                    <a16:creationId xmlns:a16="http://schemas.microsoft.com/office/drawing/2014/main" id="{7C44C829-DD7B-3CC1-C49D-1745C6F6AD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70638" y="1969679"/>
                <a:ext cx="26988" cy="1682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8" name="Line 261">
                <a:extLst>
                  <a:ext uri="{FF2B5EF4-FFF2-40B4-BE49-F238E27FC236}">
                    <a16:creationId xmlns:a16="http://schemas.microsoft.com/office/drawing/2014/main" id="{6A1B3B14-40FC-1025-082E-8FECD46B0A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402388" y="2050642"/>
                <a:ext cx="17463" cy="936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9" name="Line 262">
                <a:extLst>
                  <a:ext uri="{FF2B5EF4-FFF2-40B4-BE49-F238E27FC236}">
                    <a16:creationId xmlns:a16="http://schemas.microsoft.com/office/drawing/2014/main" id="{020CC607-7FCF-A20D-B158-850D75B376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434138" y="2037942"/>
                <a:ext cx="23813" cy="1111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0" name="Line 263">
                <a:extLst>
                  <a:ext uri="{FF2B5EF4-FFF2-40B4-BE49-F238E27FC236}">
                    <a16:creationId xmlns:a16="http://schemas.microsoft.com/office/drawing/2014/main" id="{427BC3D9-5230-83DD-4400-7EC800C5B4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465888" y="2072867"/>
                <a:ext cx="19050" cy="841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1" name="Line 264">
                <a:extLst>
                  <a:ext uri="{FF2B5EF4-FFF2-40B4-BE49-F238E27FC236}">
                    <a16:creationId xmlns:a16="http://schemas.microsoft.com/office/drawing/2014/main" id="{3CE9A5C6-7E14-814E-66D6-3DA43300C4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497638" y="2080804"/>
                <a:ext cx="20638" cy="825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2" name="Line 265">
                <a:extLst>
                  <a:ext uri="{FF2B5EF4-FFF2-40B4-BE49-F238E27FC236}">
                    <a16:creationId xmlns:a16="http://schemas.microsoft.com/office/drawing/2014/main" id="{0579DB54-321D-0FD6-34E0-8F4A749BB0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29388" y="2088742"/>
                <a:ext cx="22225" cy="825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3" name="Line 266">
                <a:extLst>
                  <a:ext uri="{FF2B5EF4-FFF2-40B4-BE49-F238E27FC236}">
                    <a16:creationId xmlns:a16="http://schemas.microsoft.com/office/drawing/2014/main" id="{9B7C1D43-8DDD-229E-60E6-BDC99FF204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61138" y="2088742"/>
                <a:ext cx="25400" cy="904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4" name="Line 267">
                <a:extLst>
                  <a:ext uri="{FF2B5EF4-FFF2-40B4-BE49-F238E27FC236}">
                    <a16:creationId xmlns:a16="http://schemas.microsoft.com/office/drawing/2014/main" id="{E4483C0B-A0B1-89DE-ECB1-0E26D3A88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91300" y="2045879"/>
                <a:ext cx="44450" cy="1428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5" name="Line 268">
                <a:extLst>
                  <a:ext uri="{FF2B5EF4-FFF2-40B4-BE49-F238E27FC236}">
                    <a16:creationId xmlns:a16="http://schemas.microsoft.com/office/drawing/2014/main" id="{06618B7F-5136-E278-C578-9C65D9A115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23050" y="2098267"/>
                <a:ext cx="31750" cy="1000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6" name="Line 269">
                <a:extLst>
                  <a:ext uri="{FF2B5EF4-FFF2-40B4-BE49-F238E27FC236}">
                    <a16:creationId xmlns:a16="http://schemas.microsoft.com/office/drawing/2014/main" id="{B8C6B7F8-B22E-56DF-D77E-A5ADDDBB6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73850" y="2126842"/>
                <a:ext cx="31750" cy="889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7" name="Line 270">
                <a:extLst>
                  <a:ext uri="{FF2B5EF4-FFF2-40B4-BE49-F238E27FC236}">
                    <a16:creationId xmlns:a16="http://schemas.microsoft.com/office/drawing/2014/main" id="{EA184048-D3A0-45D3-71E8-98A0CB4E51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04013" y="2139542"/>
                <a:ext cx="33338" cy="873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8" name="Line 271">
                <a:extLst>
                  <a:ext uri="{FF2B5EF4-FFF2-40B4-BE49-F238E27FC236}">
                    <a16:creationId xmlns:a16="http://schemas.microsoft.com/office/drawing/2014/main" id="{6F51D87C-16B9-0572-70E3-592E6B89F2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34175" y="2152242"/>
                <a:ext cx="34925" cy="873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9" name="Line 272">
                <a:extLst>
                  <a:ext uri="{FF2B5EF4-FFF2-40B4-BE49-F238E27FC236}">
                    <a16:creationId xmlns:a16="http://schemas.microsoft.com/office/drawing/2014/main" id="{9E1081B2-1C16-38AA-D33A-02C436D8C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64338" y="2164942"/>
                <a:ext cx="36513" cy="857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0" name="Line 273">
                <a:extLst>
                  <a:ext uri="{FF2B5EF4-FFF2-40B4-BE49-F238E27FC236}">
                    <a16:creationId xmlns:a16="http://schemas.microsoft.com/office/drawing/2014/main" id="{9C958225-AA1E-3B66-7776-86DF2C2088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94500" y="2177642"/>
                <a:ext cx="38100" cy="873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1" name="Line 274">
                <a:extLst>
                  <a:ext uri="{FF2B5EF4-FFF2-40B4-BE49-F238E27FC236}">
                    <a16:creationId xmlns:a16="http://schemas.microsoft.com/office/drawing/2014/main" id="{800E7A82-6CF9-4C74-6F41-CC953A995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23075" y="2160179"/>
                <a:ext cx="55563" cy="1174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2" name="Line 275">
                <a:extLst>
                  <a:ext uri="{FF2B5EF4-FFF2-40B4-BE49-F238E27FC236}">
                    <a16:creationId xmlns:a16="http://schemas.microsoft.com/office/drawing/2014/main" id="{7DFC110F-66AB-6866-B657-DC3C44FBDE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53238" y="2190342"/>
                <a:ext cx="49213" cy="1016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3" name="Line 276">
                <a:extLst>
                  <a:ext uri="{FF2B5EF4-FFF2-40B4-BE49-F238E27FC236}">
                    <a16:creationId xmlns:a16="http://schemas.microsoft.com/office/drawing/2014/main" id="{8BFB47E5-C644-413F-7C69-6DC5768800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81813" y="2155417"/>
                <a:ext cx="77788" cy="1508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4" name="Line 277">
                <a:extLst>
                  <a:ext uri="{FF2B5EF4-FFF2-40B4-BE49-F238E27FC236}">
                    <a16:creationId xmlns:a16="http://schemas.microsoft.com/office/drawing/2014/main" id="{13A80A7B-DC0D-C14B-F97E-65AAAE1FE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10388" y="2237967"/>
                <a:ext cx="44450" cy="841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5" name="Line 278">
                <a:extLst>
                  <a:ext uri="{FF2B5EF4-FFF2-40B4-BE49-F238E27FC236}">
                    <a16:creationId xmlns:a16="http://schemas.microsoft.com/office/drawing/2014/main" id="{1209BD1C-F074-49E9-15CC-28E72D37B2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38963" y="2237967"/>
                <a:ext cx="55563" cy="1000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6" name="Line 279">
                <a:extLst>
                  <a:ext uri="{FF2B5EF4-FFF2-40B4-BE49-F238E27FC236}">
                    <a16:creationId xmlns:a16="http://schemas.microsoft.com/office/drawing/2014/main" id="{4B142BDE-5F1B-0102-5E08-772457AC4E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67538" y="2280829"/>
                <a:ext cx="42863" cy="730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7" name="Line 280">
                <a:extLst>
                  <a:ext uri="{FF2B5EF4-FFF2-40B4-BE49-F238E27FC236}">
                    <a16:creationId xmlns:a16="http://schemas.microsoft.com/office/drawing/2014/main" id="{D2D97122-49FD-C87D-A92A-27AEFD5DF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94525" y="2298292"/>
                <a:ext cx="44450" cy="714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8" name="Line 281">
                <a:extLst>
                  <a:ext uri="{FF2B5EF4-FFF2-40B4-BE49-F238E27FC236}">
                    <a16:creationId xmlns:a16="http://schemas.microsoft.com/office/drawing/2014/main" id="{3F03EB11-41A4-699D-B7EB-D656701E31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21513" y="2315754"/>
                <a:ext cx="46038" cy="714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9" name="Line 282">
                <a:extLst>
                  <a:ext uri="{FF2B5EF4-FFF2-40B4-BE49-F238E27FC236}">
                    <a16:creationId xmlns:a16="http://schemas.microsoft.com/office/drawing/2014/main" id="{6E64170B-EC3B-5F1F-E46B-8BFD510E15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48500" y="2326867"/>
                <a:ext cx="52388" cy="777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0" name="Line 283">
                <a:extLst>
                  <a:ext uri="{FF2B5EF4-FFF2-40B4-BE49-F238E27FC236}">
                    <a16:creationId xmlns:a16="http://schemas.microsoft.com/office/drawing/2014/main" id="{348E1785-ADAC-4CCB-425E-9DC5F5238C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75488" y="2299879"/>
                <a:ext cx="85725" cy="1238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1" name="Line 284">
                <a:extLst>
                  <a:ext uri="{FF2B5EF4-FFF2-40B4-BE49-F238E27FC236}">
                    <a16:creationId xmlns:a16="http://schemas.microsoft.com/office/drawing/2014/main" id="{A3C9BCBD-9C93-FA11-C7E7-8EE2EA988C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02475" y="2357029"/>
                <a:ext cx="61913" cy="857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2" name="Line 285">
                <a:extLst>
                  <a:ext uri="{FF2B5EF4-FFF2-40B4-BE49-F238E27FC236}">
                    <a16:creationId xmlns:a16="http://schemas.microsoft.com/office/drawing/2014/main" id="{F6B3B2F5-3987-0834-CC80-A481A6182F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45338" y="2399892"/>
                <a:ext cx="58738" cy="746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3" name="Line 286">
                <a:extLst>
                  <a:ext uri="{FF2B5EF4-FFF2-40B4-BE49-F238E27FC236}">
                    <a16:creationId xmlns:a16="http://schemas.microsoft.com/office/drawing/2014/main" id="{CD237CCB-09AB-F795-EE17-95BA183632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70738" y="2422117"/>
                <a:ext cx="58738" cy="730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4" name="Line 287">
                <a:extLst>
                  <a:ext uri="{FF2B5EF4-FFF2-40B4-BE49-F238E27FC236}">
                    <a16:creationId xmlns:a16="http://schemas.microsoft.com/office/drawing/2014/main" id="{D8F7DE5F-F1D0-860A-47CD-DD04FD908F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96138" y="2442754"/>
                <a:ext cx="60325" cy="730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5" name="Line 288">
                <a:extLst>
                  <a:ext uri="{FF2B5EF4-FFF2-40B4-BE49-F238E27FC236}">
                    <a16:creationId xmlns:a16="http://schemas.microsoft.com/office/drawing/2014/main" id="{265DE20E-32B2-805F-B2A8-4FA0675A2B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21538" y="2464979"/>
                <a:ext cx="60325" cy="714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6" name="Line 289">
                <a:extLst>
                  <a:ext uri="{FF2B5EF4-FFF2-40B4-BE49-F238E27FC236}">
                    <a16:creationId xmlns:a16="http://schemas.microsoft.com/office/drawing/2014/main" id="{DAC008CB-0539-4549-2831-C9266863B5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45350" y="2487204"/>
                <a:ext cx="63500" cy="714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7" name="Line 290">
                <a:extLst>
                  <a:ext uri="{FF2B5EF4-FFF2-40B4-BE49-F238E27FC236}">
                    <a16:creationId xmlns:a16="http://schemas.microsoft.com/office/drawing/2014/main" id="{BE12F8E9-378B-AEE1-9A33-3FEB155B35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69163" y="2484029"/>
                <a:ext cx="88900" cy="952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8" name="Line 291">
                <a:extLst>
                  <a:ext uri="{FF2B5EF4-FFF2-40B4-BE49-F238E27FC236}">
                    <a16:creationId xmlns:a16="http://schemas.microsoft.com/office/drawing/2014/main" id="{58926BC2-9C39-0232-4E7A-906369D5FA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92975" y="2520542"/>
                <a:ext cx="79375" cy="825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9" name="Line 292">
                <a:extLst>
                  <a:ext uri="{FF2B5EF4-FFF2-40B4-BE49-F238E27FC236}">
                    <a16:creationId xmlns:a16="http://schemas.microsoft.com/office/drawing/2014/main" id="{C1527713-E411-D318-7DB9-B9D9990872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5200" y="2504667"/>
                <a:ext cx="120650" cy="1206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0" name="Line 293">
                <a:extLst>
                  <a:ext uri="{FF2B5EF4-FFF2-40B4-BE49-F238E27FC236}">
                    <a16:creationId xmlns:a16="http://schemas.microsoft.com/office/drawing/2014/main" id="{8918DD60-ADB8-7C7D-EC23-DB3E77C457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37425" y="2584042"/>
                <a:ext cx="68263" cy="63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1" name="Line 294">
                <a:extLst>
                  <a:ext uri="{FF2B5EF4-FFF2-40B4-BE49-F238E27FC236}">
                    <a16:creationId xmlns:a16="http://schemas.microsoft.com/office/drawing/2014/main" id="{AE39D4D8-5163-4BFF-C8AA-87696AADC9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59650" y="2595154"/>
                <a:ext cx="84138" cy="762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2" name="Line 295">
                <a:extLst>
                  <a:ext uri="{FF2B5EF4-FFF2-40B4-BE49-F238E27FC236}">
                    <a16:creationId xmlns:a16="http://schemas.microsoft.com/office/drawing/2014/main" id="{3D8AD093-B315-9B8C-103C-52B1154A16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81875" y="2639604"/>
                <a:ext cx="63500" cy="571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3" name="Line 296">
                <a:extLst>
                  <a:ext uri="{FF2B5EF4-FFF2-40B4-BE49-F238E27FC236}">
                    <a16:creationId xmlns:a16="http://schemas.microsoft.com/office/drawing/2014/main" id="{5C907F81-1C62-DD87-9757-E1BC45EB76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02513" y="2665004"/>
                <a:ext cx="65088" cy="555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4" name="Line 297">
                <a:extLst>
                  <a:ext uri="{FF2B5EF4-FFF2-40B4-BE49-F238E27FC236}">
                    <a16:creationId xmlns:a16="http://schemas.microsoft.com/office/drawing/2014/main" id="{1D481D95-8F24-E808-FA2B-65A1B31900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23150" y="2691992"/>
                <a:ext cx="66675" cy="523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5" name="Line 298">
                <a:extLst>
                  <a:ext uri="{FF2B5EF4-FFF2-40B4-BE49-F238E27FC236}">
                    <a16:creationId xmlns:a16="http://schemas.microsoft.com/office/drawing/2014/main" id="{81C71C1F-CF41-454C-DF24-AFB139DF9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43788" y="2712629"/>
                <a:ext cx="74613" cy="571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6" name="Line 299">
                <a:extLst>
                  <a:ext uri="{FF2B5EF4-FFF2-40B4-BE49-F238E27FC236}">
                    <a16:creationId xmlns:a16="http://schemas.microsoft.com/office/drawing/2014/main" id="{710297C8-AC30-E238-934B-D513C0C8AD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64425" y="2704692"/>
                <a:ext cx="119063" cy="920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7" name="Line 300">
                <a:extLst>
                  <a:ext uri="{FF2B5EF4-FFF2-40B4-BE49-F238E27FC236}">
                    <a16:creationId xmlns:a16="http://schemas.microsoft.com/office/drawing/2014/main" id="{51EEDBAB-65EC-AA6A-C221-31194A13DF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83475" y="2760254"/>
                <a:ext cx="85725" cy="619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8" name="Line 301">
                <a:extLst>
                  <a:ext uri="{FF2B5EF4-FFF2-40B4-BE49-F238E27FC236}">
                    <a16:creationId xmlns:a16="http://schemas.microsoft.com/office/drawing/2014/main" id="{917AF680-CC3B-73E5-ADAB-88AAAEADF7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15225" y="2812642"/>
                <a:ext cx="77788" cy="539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9" name="Line 302">
                <a:extLst>
                  <a:ext uri="{FF2B5EF4-FFF2-40B4-BE49-F238E27FC236}">
                    <a16:creationId xmlns:a16="http://schemas.microsoft.com/office/drawing/2014/main" id="{66484688-E357-FA98-71D5-5B6434A06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32688" y="2841217"/>
                <a:ext cx="79375" cy="523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0" name="Line 303">
                <a:extLst>
                  <a:ext uri="{FF2B5EF4-FFF2-40B4-BE49-F238E27FC236}">
                    <a16:creationId xmlns:a16="http://schemas.microsoft.com/office/drawing/2014/main" id="{38190CBE-A0AE-F418-E090-EAC2DE075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50150" y="2869792"/>
                <a:ext cx="79375" cy="508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1" name="Line 304">
                <a:extLst>
                  <a:ext uri="{FF2B5EF4-FFF2-40B4-BE49-F238E27FC236}">
                    <a16:creationId xmlns:a16="http://schemas.microsoft.com/office/drawing/2014/main" id="{A6FFEDFC-27CE-8296-C7CA-2C706CB536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7613" y="2899954"/>
                <a:ext cx="80963" cy="476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2" name="Line 305">
                <a:extLst>
                  <a:ext uri="{FF2B5EF4-FFF2-40B4-BE49-F238E27FC236}">
                    <a16:creationId xmlns:a16="http://schemas.microsoft.com/office/drawing/2014/main" id="{6EB5C583-FFD1-1F73-1F02-3D76D6DAE9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83488" y="2928529"/>
                <a:ext cx="82550" cy="476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3" name="Line 306">
                <a:extLst>
                  <a:ext uri="{FF2B5EF4-FFF2-40B4-BE49-F238E27FC236}">
                    <a16:creationId xmlns:a16="http://schemas.microsoft.com/office/drawing/2014/main" id="{6334A85C-B631-8AC5-1853-D291019FAA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99363" y="2941229"/>
                <a:ext cx="114300" cy="635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4" name="Line 307">
                <a:extLst>
                  <a:ext uri="{FF2B5EF4-FFF2-40B4-BE49-F238E27FC236}">
                    <a16:creationId xmlns:a16="http://schemas.microsoft.com/office/drawing/2014/main" id="{54A922E2-1DA0-00B4-8B62-01C3CCF45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15238" y="2979329"/>
                <a:ext cx="100013" cy="539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5" name="Line 308">
                <a:extLst>
                  <a:ext uri="{FF2B5EF4-FFF2-40B4-BE49-F238E27FC236}">
                    <a16:creationId xmlns:a16="http://schemas.microsoft.com/office/drawing/2014/main" id="{D4CB4320-1E6D-5D41-89C7-F1DE8A5691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29525" y="2985679"/>
                <a:ext cx="152400" cy="762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6" name="Line 309">
                <a:extLst>
                  <a:ext uri="{FF2B5EF4-FFF2-40B4-BE49-F238E27FC236}">
                    <a16:creationId xmlns:a16="http://schemas.microsoft.com/office/drawing/2014/main" id="{64E70543-F465-D383-7F23-C2CBEAF2E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43813" y="3049179"/>
                <a:ext cx="85725" cy="412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7" name="Line 310">
                <a:extLst>
                  <a:ext uri="{FF2B5EF4-FFF2-40B4-BE49-F238E27FC236}">
                    <a16:creationId xmlns:a16="http://schemas.microsoft.com/office/drawing/2014/main" id="{D18C43D7-C6D4-CE0D-F7B5-A3C45AA8B4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58100" y="3072992"/>
                <a:ext cx="103188" cy="460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8" name="Line 311">
                <a:extLst>
                  <a:ext uri="{FF2B5EF4-FFF2-40B4-BE49-F238E27FC236}">
                    <a16:creationId xmlns:a16="http://schemas.microsoft.com/office/drawing/2014/main" id="{61D61DF7-B103-82B8-091E-CD0EB925ED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70800" y="3115854"/>
                <a:ext cx="77788" cy="333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9" name="Line 312">
                <a:extLst>
                  <a:ext uri="{FF2B5EF4-FFF2-40B4-BE49-F238E27FC236}">
                    <a16:creationId xmlns:a16="http://schemas.microsoft.com/office/drawing/2014/main" id="{0866A08E-6697-4205-07EA-20FC1E7FFD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83500" y="3146017"/>
                <a:ext cx="79375" cy="333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0" name="Line 313">
                <a:extLst>
                  <a:ext uri="{FF2B5EF4-FFF2-40B4-BE49-F238E27FC236}">
                    <a16:creationId xmlns:a16="http://schemas.microsoft.com/office/drawing/2014/main" id="{AD978442-5A03-B51B-7157-312AD3358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96200" y="3177767"/>
                <a:ext cx="79375" cy="317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1" name="Line 314">
                <a:extLst>
                  <a:ext uri="{FF2B5EF4-FFF2-40B4-BE49-F238E27FC236}">
                    <a16:creationId xmlns:a16="http://schemas.microsoft.com/office/drawing/2014/main" id="{5496DC3F-D1A7-613A-EE02-F0E5EC6BDE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07313" y="3206342"/>
                <a:ext cx="88900" cy="333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2" name="Line 315">
                <a:extLst>
                  <a:ext uri="{FF2B5EF4-FFF2-40B4-BE49-F238E27FC236}">
                    <a16:creationId xmlns:a16="http://schemas.microsoft.com/office/drawing/2014/main" id="{B62BA4FE-F50C-0B06-CD6D-9FBF8480E6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18425" y="3220629"/>
                <a:ext cx="141288" cy="492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3" name="Line 316">
                <a:extLst>
                  <a:ext uri="{FF2B5EF4-FFF2-40B4-BE49-F238E27FC236}">
                    <a16:creationId xmlns:a16="http://schemas.microsoft.com/office/drawing/2014/main" id="{37C529F2-80A8-01E0-46D2-430A2A55D4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27950" y="3266667"/>
                <a:ext cx="100013" cy="333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4" name="Line 317">
                <a:extLst>
                  <a:ext uri="{FF2B5EF4-FFF2-40B4-BE49-F238E27FC236}">
                    <a16:creationId xmlns:a16="http://schemas.microsoft.com/office/drawing/2014/main" id="{A78E6DE4-3DC6-A119-FCB6-B6B62AB9B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43825" y="3325404"/>
                <a:ext cx="92075" cy="2698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5" name="Line 318">
                <a:extLst>
                  <a:ext uri="{FF2B5EF4-FFF2-40B4-BE49-F238E27FC236}">
                    <a16:creationId xmlns:a16="http://schemas.microsoft.com/office/drawing/2014/main" id="{6DFA0312-FFE5-F8B1-8F53-C2E9C62B45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53350" y="3358742"/>
                <a:ext cx="90488" cy="2381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6" name="Line 319">
                <a:extLst>
                  <a:ext uri="{FF2B5EF4-FFF2-40B4-BE49-F238E27FC236}">
                    <a16:creationId xmlns:a16="http://schemas.microsoft.com/office/drawing/2014/main" id="{DE863F08-B054-83ED-CE6C-36E0B36699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61288" y="3392079"/>
                <a:ext cx="92075" cy="2222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7" name="Line 320">
                <a:extLst>
                  <a:ext uri="{FF2B5EF4-FFF2-40B4-BE49-F238E27FC236}">
                    <a16:creationId xmlns:a16="http://schemas.microsoft.com/office/drawing/2014/main" id="{24EDF831-95ED-6A87-9486-C370212608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69225" y="3425417"/>
                <a:ext cx="92075" cy="206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8" name="Line 321">
                <a:extLst>
                  <a:ext uri="{FF2B5EF4-FFF2-40B4-BE49-F238E27FC236}">
                    <a16:creationId xmlns:a16="http://schemas.microsoft.com/office/drawing/2014/main" id="{931B0363-A00D-CB8B-5689-409977CB1C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75575" y="3458754"/>
                <a:ext cx="92075" cy="190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9" name="Line 322">
                <a:extLst>
                  <a:ext uri="{FF2B5EF4-FFF2-40B4-BE49-F238E27FC236}">
                    <a16:creationId xmlns:a16="http://schemas.microsoft.com/office/drawing/2014/main" id="{BC7EB1A4-B9F4-45BD-3C09-0F4419BFFD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81925" y="3484154"/>
                <a:ext cx="128588" cy="254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0" name="Line 323">
                <a:extLst>
                  <a:ext uri="{FF2B5EF4-FFF2-40B4-BE49-F238E27FC236}">
                    <a16:creationId xmlns:a16="http://schemas.microsoft.com/office/drawing/2014/main" id="{27DBDE6B-A9E4-EA7C-9F01-3694732D9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88275" y="3522254"/>
                <a:ext cx="112713" cy="190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1" name="Line 324">
                <a:extLst>
                  <a:ext uri="{FF2B5EF4-FFF2-40B4-BE49-F238E27FC236}">
                    <a16:creationId xmlns:a16="http://schemas.microsoft.com/office/drawing/2014/main" id="{21219ED6-20F5-33CB-AADC-3CEB63B920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93038" y="3547654"/>
                <a:ext cx="168275" cy="254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2" name="Line 325">
                <a:extLst>
                  <a:ext uri="{FF2B5EF4-FFF2-40B4-BE49-F238E27FC236}">
                    <a16:creationId xmlns:a16="http://schemas.microsoft.com/office/drawing/2014/main" id="{F5A0A694-7052-6967-07DB-F626D329E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97800" y="3592104"/>
                <a:ext cx="93663" cy="127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3" name="Line 326">
                <a:extLst>
                  <a:ext uri="{FF2B5EF4-FFF2-40B4-BE49-F238E27FC236}">
                    <a16:creationId xmlns:a16="http://schemas.microsoft.com/office/drawing/2014/main" id="{E3DC3EAA-46A1-1541-A53C-404F961001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02563" y="3623854"/>
                <a:ext cx="112713" cy="1270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4" name="Line 327">
                <a:extLst>
                  <a:ext uri="{FF2B5EF4-FFF2-40B4-BE49-F238E27FC236}">
                    <a16:creationId xmlns:a16="http://schemas.microsoft.com/office/drawing/2014/main" id="{C6B63A8D-F724-4605-2494-3312DC88E9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05738" y="3661954"/>
                <a:ext cx="84138" cy="7938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5" name="Line 328">
                <a:extLst>
                  <a:ext uri="{FF2B5EF4-FFF2-40B4-BE49-F238E27FC236}">
                    <a16:creationId xmlns:a16="http://schemas.microsoft.com/office/drawing/2014/main" id="{1F3CF71A-59F2-735F-8EC8-4471B3C0B3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07325" y="3695292"/>
                <a:ext cx="85725" cy="635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6" name="Line 329">
                <a:extLst>
                  <a:ext uri="{FF2B5EF4-FFF2-40B4-BE49-F238E27FC236}">
                    <a16:creationId xmlns:a16="http://schemas.microsoft.com/office/drawing/2014/main" id="{2401A6A3-58AB-81EA-CEBD-3EB37B2104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10500" y="3728629"/>
                <a:ext cx="84138" cy="4763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7" name="Line 330">
                <a:extLst>
                  <a:ext uri="{FF2B5EF4-FFF2-40B4-BE49-F238E27FC236}">
                    <a16:creationId xmlns:a16="http://schemas.microsoft.com/office/drawing/2014/main" id="{8A4B3E1F-6DFB-9340-66D0-5B72A9D492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12088" y="3763554"/>
                <a:ext cx="93663" cy="31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8" name="Line 331">
                <a:extLst>
                  <a:ext uri="{FF2B5EF4-FFF2-40B4-BE49-F238E27FC236}">
                    <a16:creationId xmlns:a16="http://schemas.microsoft.com/office/drawing/2014/main" id="{B2F68EBD-B916-B9B2-038D-8A9EDD80B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12088" y="3795304"/>
                <a:ext cx="150813" cy="3175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9" name="Line 332">
                <a:extLst>
                  <a:ext uri="{FF2B5EF4-FFF2-40B4-BE49-F238E27FC236}">
                    <a16:creationId xmlns:a16="http://schemas.microsoft.com/office/drawing/2014/main" id="{1688AD12-88A2-C969-FB8A-26A0C26227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13675" y="3831817"/>
                <a:ext cx="104775" cy="0"/>
              </a:xfrm>
              <a:prstGeom prst="line">
                <a:avLst/>
              </a:prstGeom>
              <a:solidFill>
                <a:schemeClr val="bg1">
                  <a:lumMod val="85000"/>
                </a:schemeClr>
              </a:solidFill>
              <a:ln w="6350" cap="flat">
                <a:solidFill>
                  <a:schemeClr val="tx2">
                    <a:alpha val="1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6" name="Bullet1">
              <a:extLst>
                <a:ext uri="{FF2B5EF4-FFF2-40B4-BE49-F238E27FC236}">
                  <a16:creationId xmlns:a16="http://schemas.microsoft.com/office/drawing/2014/main" id="{4FA2B157-0873-BD10-6CB2-B8AE3977ED04}"/>
                </a:ext>
              </a:extLst>
            </p:cNvPr>
            <p:cNvSpPr/>
            <p:nvPr/>
          </p:nvSpPr>
          <p:spPr>
            <a:xfrm>
              <a:off x="660400" y="1380514"/>
              <a:ext cx="2462666" cy="607811"/>
            </a:xfrm>
            <a:prstGeom prst="rect">
              <a:avLst/>
            </a:prstGeom>
          </p:spPr>
          <p:txBody>
            <a:bodyPr wrap="square" anchor="b" anchorCtr="0">
              <a:normAutofit/>
            </a:bodyPr>
            <a:lstStyle/>
            <a:p>
              <a:pPr algn="ctr"/>
              <a:r>
                <a:rPr lang="zh-CN" altLang="en-US" sz="2400" b="1" dirty="0">
                  <a:cs typeface="+mn-ea"/>
                  <a:sym typeface="+mn-lt"/>
                </a:rPr>
                <a:t>续借</a:t>
              </a:r>
              <a:endParaRPr lang="en-US" altLang="zh-CN" sz="2400" b="1" dirty="0">
                <a:cs typeface="+mn-ea"/>
                <a:sym typeface="+mn-lt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3DF3288-D5C9-D915-50F1-8576113EE2B9}"/>
                </a:ext>
              </a:extLst>
            </p:cNvPr>
            <p:cNvGrpSpPr/>
            <p:nvPr/>
          </p:nvGrpSpPr>
          <p:grpSpPr>
            <a:xfrm>
              <a:off x="8931275" y="1355976"/>
              <a:ext cx="2971550" cy="4556835"/>
              <a:chOff x="1246190" y="1941966"/>
              <a:chExt cx="2971550" cy="4556835"/>
            </a:xfrm>
          </p:grpSpPr>
          <p:sp>
            <p:nvSpPr>
              <p:cNvPr id="34" name="Bullet2">
                <a:extLst>
                  <a:ext uri="{FF2B5EF4-FFF2-40B4-BE49-F238E27FC236}">
                    <a16:creationId xmlns:a16="http://schemas.microsoft.com/office/drawing/2014/main" id="{B88667D3-C9D7-B8B4-1FC3-D967E13A6639}"/>
                  </a:ext>
                </a:extLst>
              </p:cNvPr>
              <p:cNvSpPr/>
              <p:nvPr/>
            </p:nvSpPr>
            <p:spPr>
              <a:xfrm>
                <a:off x="1627189" y="1941966"/>
                <a:ext cx="2462666" cy="607811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/>
              <a:p>
                <a:pPr algn="ctr"/>
                <a:r>
                  <a:rPr lang="zh-CN" altLang="en-US" sz="2400" b="1" dirty="0">
                    <a:cs typeface="+mn-ea"/>
                    <a:sym typeface="+mn-lt"/>
                  </a:rPr>
                  <a:t>预约</a:t>
                </a:r>
                <a:endParaRPr lang="en-US" altLang="zh-CN" sz="2400" b="1" dirty="0">
                  <a:cs typeface="+mn-ea"/>
                  <a:sym typeface="+mn-lt"/>
                </a:endParaRPr>
              </a:p>
            </p:txBody>
          </p:sp>
          <p:sp>
            <p:nvSpPr>
              <p:cNvPr id="35" name="Text2">
                <a:extLst>
                  <a:ext uri="{FF2B5EF4-FFF2-40B4-BE49-F238E27FC236}">
                    <a16:creationId xmlns:a16="http://schemas.microsoft.com/office/drawing/2014/main" id="{277A12DC-1284-AB35-1B2F-D63F6CCFC762}"/>
                  </a:ext>
                </a:extLst>
              </p:cNvPr>
              <p:cNvSpPr/>
              <p:nvPr/>
            </p:nvSpPr>
            <p:spPr>
              <a:xfrm>
                <a:off x="1246190" y="2710908"/>
                <a:ext cx="2971550" cy="3787893"/>
              </a:xfrm>
              <a:prstGeom prst="rect">
                <a:avLst/>
              </a:prstGeom>
            </p:spPr>
            <p:txBody>
              <a:bodyPr wrap="square" lIns="91440" tIns="45720" rIns="91440" bIns="45720" anchor="t" anchorCtr="0">
                <a:noAutofit/>
              </a:bodyPr>
              <a:lstStyle/>
              <a:p>
                <a:pPr algn="r">
                  <a:lnSpc>
                    <a:spcPct val="115000"/>
                  </a:lnSpc>
                  <a:spcAft>
                    <a:spcPts val="800"/>
                  </a:spcAft>
                </a:pPr>
                <a:endParaRPr lang="en-US" altLang="zh-CN" sz="1600" kern="1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zh-CN" altLang="en-US" dirty="0">
                    <a:solidFill>
                      <a:srgbClr val="333333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如读者所需图书所有复本都已借出，可办理预约。</a:t>
                </a:r>
                <a:endParaRPr lang="en-US" altLang="zh-CN" dirty="0">
                  <a:solidFill>
                    <a:srgbClr val="333333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zh-CN" altLang="en-US" dirty="0">
                    <a:solidFill>
                      <a:srgbClr val="333333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预约图书还回后，读者根据通知邮件凭读者证到图书馆服务台办理借阅手续。</a:t>
                </a:r>
                <a:endParaRPr lang="en-US" altLang="zh-CN" dirty="0">
                  <a:solidFill>
                    <a:srgbClr val="333333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zh-CN" altLang="en-US" b="1" kern="100" dirty="0">
                    <a:solidFill>
                      <a:srgbClr val="ED7D31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图书馆将为读者保留预约图书</a:t>
                </a:r>
                <a:r>
                  <a:rPr lang="en-US" altLang="zh-CN" b="1" kern="100" dirty="0">
                    <a:solidFill>
                      <a:srgbClr val="ED7D31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en-US" b="1" kern="100" dirty="0">
                    <a:solidFill>
                      <a:srgbClr val="ED7D31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天。教材不可预约。</a:t>
                </a:r>
                <a:endParaRPr lang="en-US" altLang="zh-CN" b="1" kern="100" dirty="0">
                  <a:solidFill>
                    <a:srgbClr val="ED7D31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6B103F8E-4B97-A3F5-0E9A-FF0D7925B731}"/>
                </a:ext>
              </a:extLst>
            </p:cNvPr>
            <p:cNvGrpSpPr/>
            <p:nvPr/>
          </p:nvGrpSpPr>
          <p:grpSpPr>
            <a:xfrm>
              <a:off x="660400" y="2785727"/>
              <a:ext cx="2462667" cy="1300163"/>
              <a:chOff x="1371147" y="3179582"/>
              <a:chExt cx="2462667" cy="1300163"/>
            </a:xfrm>
          </p:grpSpPr>
          <p:sp>
            <p:nvSpPr>
              <p:cNvPr id="32" name="Bullet3">
                <a:extLst>
                  <a:ext uri="{FF2B5EF4-FFF2-40B4-BE49-F238E27FC236}">
                    <a16:creationId xmlns:a16="http://schemas.microsoft.com/office/drawing/2014/main" id="{0F2D1A9F-4405-7ADA-F6A1-933D66DBA501}"/>
                  </a:ext>
                </a:extLst>
              </p:cNvPr>
              <p:cNvSpPr/>
              <p:nvPr/>
            </p:nvSpPr>
            <p:spPr>
              <a:xfrm>
                <a:off x="1371147" y="3179582"/>
                <a:ext cx="2462666" cy="607811"/>
              </a:xfrm>
              <a:prstGeom prst="rect">
                <a:avLst/>
              </a:prstGeom>
            </p:spPr>
            <p:txBody>
              <a:bodyPr wrap="square" anchor="b" anchorCtr="0">
                <a:normAutofit/>
              </a:bodyPr>
              <a:lstStyle/>
              <a:p>
                <a:endParaRPr lang="en-US" altLang="zh-CN" b="1" dirty="0">
                  <a:cs typeface="+mn-ea"/>
                  <a:sym typeface="+mn-lt"/>
                </a:endParaRPr>
              </a:p>
            </p:txBody>
          </p:sp>
          <p:sp>
            <p:nvSpPr>
              <p:cNvPr id="33" name="Text3">
                <a:extLst>
                  <a:ext uri="{FF2B5EF4-FFF2-40B4-BE49-F238E27FC236}">
                    <a16:creationId xmlns:a16="http://schemas.microsoft.com/office/drawing/2014/main" id="{6AE4046F-B934-14C3-2C57-D4CB426A1BF5}"/>
                  </a:ext>
                </a:extLst>
              </p:cNvPr>
              <p:cNvSpPr/>
              <p:nvPr/>
            </p:nvSpPr>
            <p:spPr>
              <a:xfrm>
                <a:off x="1371148" y="3787393"/>
                <a:ext cx="2462666" cy="692352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 sz="12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CCBDD2E6-25A0-724D-D0B6-55BE4CBDBF5B}"/>
                </a:ext>
              </a:extLst>
            </p:cNvPr>
            <p:cNvGrpSpPr/>
            <p:nvPr/>
          </p:nvGrpSpPr>
          <p:grpSpPr>
            <a:xfrm>
              <a:off x="660400" y="4190939"/>
              <a:ext cx="2462668" cy="1300163"/>
              <a:chOff x="1371147" y="4776929"/>
              <a:chExt cx="2462668" cy="1300163"/>
            </a:xfrm>
          </p:grpSpPr>
          <p:sp>
            <p:nvSpPr>
              <p:cNvPr id="28" name="Bullet5">
                <a:extLst>
                  <a:ext uri="{FF2B5EF4-FFF2-40B4-BE49-F238E27FC236}">
                    <a16:creationId xmlns:a16="http://schemas.microsoft.com/office/drawing/2014/main" id="{48ED2080-DD46-4BDB-094A-5484E4B67CD5}"/>
                  </a:ext>
                </a:extLst>
              </p:cNvPr>
              <p:cNvSpPr/>
              <p:nvPr/>
            </p:nvSpPr>
            <p:spPr>
              <a:xfrm>
                <a:off x="1371147" y="4776929"/>
                <a:ext cx="2462666" cy="607811"/>
              </a:xfrm>
              <a:prstGeom prst="rect">
                <a:avLst/>
              </a:prstGeom>
            </p:spPr>
            <p:txBody>
              <a:bodyPr wrap="square" anchor="b" anchorCtr="0">
                <a:normAutofit/>
              </a:bodyPr>
              <a:lstStyle/>
              <a:p>
                <a:endParaRPr lang="en-US" altLang="zh-CN" b="1" dirty="0">
                  <a:cs typeface="+mn-ea"/>
                  <a:sym typeface="+mn-lt"/>
                </a:endParaRPr>
              </a:p>
            </p:txBody>
          </p:sp>
          <p:sp>
            <p:nvSpPr>
              <p:cNvPr id="29" name="Text5">
                <a:extLst>
                  <a:ext uri="{FF2B5EF4-FFF2-40B4-BE49-F238E27FC236}">
                    <a16:creationId xmlns:a16="http://schemas.microsoft.com/office/drawing/2014/main" id="{F4694AC6-FA14-C01D-846A-5317238C2E3F}"/>
                  </a:ext>
                </a:extLst>
              </p:cNvPr>
              <p:cNvSpPr/>
              <p:nvPr/>
            </p:nvSpPr>
            <p:spPr>
              <a:xfrm>
                <a:off x="1371149" y="5384740"/>
                <a:ext cx="2462666" cy="692352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 sz="1200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161F5678-02A0-5F78-96F4-909B3733F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698" y="366801"/>
            <a:ext cx="9250680" cy="62858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续借与预约</a:t>
            </a:r>
            <a:endParaRPr lang="en-US" altLang="zh-CN" sz="4800" dirty="0">
              <a:solidFill>
                <a:srgbClr val="DD613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0" name="文本框 359">
            <a:extLst>
              <a:ext uri="{FF2B5EF4-FFF2-40B4-BE49-F238E27FC236}">
                <a16:creationId xmlns:a16="http://schemas.microsoft.com/office/drawing/2014/main" id="{072A406C-62FC-1C2E-011D-619A7E9561E7}"/>
              </a:ext>
            </a:extLst>
          </p:cNvPr>
          <p:cNvSpPr txBox="1"/>
          <p:nvPr/>
        </p:nvSpPr>
        <p:spPr>
          <a:xfrm>
            <a:off x="481509" y="2311053"/>
            <a:ext cx="239679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6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读者在借期内可办理图书续借，应还日期从续借当日起顺延一个借期。</a:t>
            </a:r>
            <a:endParaRPr lang="en-US" altLang="zh-CN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en-US" altLang="zh-CN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续借不限次数。如借期总天数达到上限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或读者所借图书被其他读者预约，则不可再续借。</a:t>
            </a:r>
            <a:endParaRPr lang="en-US" altLang="zh-CN" b="0" i="0" dirty="0">
              <a:solidFill>
                <a:srgbClr val="333333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/>
            <a:endParaRPr lang="en-US" altLang="zh-CN" kern="10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b="1" kern="100" dirty="0">
                <a:solidFill>
                  <a:srgbClr val="ED7D3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教材不可续借。</a:t>
            </a:r>
            <a:endParaRPr lang="zh-CN" altLang="zh-CN" b="1" kern="100" dirty="0">
              <a:solidFill>
                <a:srgbClr val="ED7D31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23" name="Number3">
            <a:extLst>
              <a:ext uri="{FF2B5EF4-FFF2-40B4-BE49-F238E27FC236}">
                <a16:creationId xmlns:a16="http://schemas.microsoft.com/office/drawing/2014/main" id="{F950BB8C-C880-B14B-4C2A-A76D23781B1A}"/>
              </a:ext>
            </a:extLst>
          </p:cNvPr>
          <p:cNvSpPr/>
          <p:nvPr/>
        </p:nvSpPr>
        <p:spPr>
          <a:xfrm>
            <a:off x="392784" y="343178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06-2</a:t>
            </a:r>
            <a:endParaRPr lang="zh-CN" altLang="en-US" sz="28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324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7424DD5-ED63-B778-953A-DD48F7AF98DC}"/>
              </a:ext>
            </a:extLst>
          </p:cNvPr>
          <p:cNvGrpSpPr/>
          <p:nvPr/>
        </p:nvGrpSpPr>
        <p:grpSpPr>
          <a:xfrm>
            <a:off x="807410" y="1828800"/>
            <a:ext cx="10540373" cy="4752848"/>
            <a:chOff x="728081" y="2218229"/>
            <a:chExt cx="10540373" cy="3316533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636D1DB-8909-A71A-626F-B254DD56F7F4}"/>
                </a:ext>
              </a:extLst>
            </p:cNvPr>
            <p:cNvGrpSpPr/>
            <p:nvPr/>
          </p:nvGrpSpPr>
          <p:grpSpPr>
            <a:xfrm>
              <a:off x="728081" y="2222969"/>
              <a:ext cx="2839884" cy="2788527"/>
              <a:chOff x="728081" y="2222969"/>
              <a:chExt cx="2839884" cy="2788527"/>
            </a:xfrm>
          </p:grpSpPr>
          <p:sp>
            <p:nvSpPr>
              <p:cNvPr id="22" name="ComponentBackground1">
                <a:extLst>
                  <a:ext uri="{FF2B5EF4-FFF2-40B4-BE49-F238E27FC236}">
                    <a16:creationId xmlns:a16="http://schemas.microsoft.com/office/drawing/2014/main" id="{BDCDB1D6-64CD-6DBD-EC15-A80B2AC7EDCB}"/>
                  </a:ext>
                </a:extLst>
              </p:cNvPr>
              <p:cNvSpPr/>
              <p:nvPr/>
            </p:nvSpPr>
            <p:spPr>
              <a:xfrm>
                <a:off x="728081" y="2336025"/>
                <a:ext cx="2839884" cy="2675471"/>
              </a:xfrm>
              <a:prstGeom prst="roundRect">
                <a:avLst>
                  <a:gd name="adj" fmla="val 960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66700" dist="50800" dir="2400000" sx="98000" sy="98000" algn="ctr" rotWithShape="0">
                  <a:schemeClr val="accent1">
                    <a:alpha val="29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>
                  <a:buSzPct val="25000"/>
                </a:pPr>
                <a:endParaRPr lang="zh-CN" altLang="en-US" sz="2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" name="Shape1">
                <a:extLst>
                  <a:ext uri="{FF2B5EF4-FFF2-40B4-BE49-F238E27FC236}">
                    <a16:creationId xmlns:a16="http://schemas.microsoft.com/office/drawing/2014/main" id="{F93A345B-EFBB-B96D-793A-8A37C832FA4D}"/>
                  </a:ext>
                </a:extLst>
              </p:cNvPr>
              <p:cNvSpPr/>
              <p:nvPr/>
            </p:nvSpPr>
            <p:spPr>
              <a:xfrm>
                <a:off x="738257" y="2222969"/>
                <a:ext cx="535258" cy="514350"/>
              </a:xfrm>
              <a:custGeom>
                <a:avLst/>
                <a:gdLst>
                  <a:gd name="connsiteX0" fmla="*/ 0 w 535258"/>
                  <a:gd name="connsiteY0" fmla="*/ 0 h 514350"/>
                  <a:gd name="connsiteX1" fmla="*/ 535258 w 535258"/>
                  <a:gd name="connsiteY1" fmla="*/ 0 h 514350"/>
                  <a:gd name="connsiteX2" fmla="*/ 535258 w 535258"/>
                  <a:gd name="connsiteY2" fmla="*/ 246721 h 514350"/>
                  <a:gd name="connsiteX3" fmla="*/ 267629 w 535258"/>
                  <a:gd name="connsiteY3" fmla="*/ 514350 h 514350"/>
                  <a:gd name="connsiteX4" fmla="*/ 0 w 535258"/>
                  <a:gd name="connsiteY4" fmla="*/ 246721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258" h="514350">
                    <a:moveTo>
                      <a:pt x="0" y="0"/>
                    </a:moveTo>
                    <a:lnTo>
                      <a:pt x="535258" y="0"/>
                    </a:lnTo>
                    <a:lnTo>
                      <a:pt x="535258" y="246721"/>
                    </a:lnTo>
                    <a:cubicBezTo>
                      <a:pt x="535258" y="394528"/>
                      <a:pt x="415436" y="514350"/>
                      <a:pt x="267629" y="514350"/>
                    </a:cubicBezTo>
                    <a:cubicBezTo>
                      <a:pt x="119822" y="514350"/>
                      <a:pt x="0" y="394528"/>
                      <a:pt x="0" y="246721"/>
                    </a:cubicBezTo>
                    <a:close/>
                  </a:path>
                </a:pathLst>
              </a:custGeom>
              <a:solidFill>
                <a:srgbClr val="DE6D31"/>
              </a:solidFill>
              <a:ln>
                <a:noFill/>
              </a:ln>
              <a:effectLst>
                <a:outerShdw blurRad="266700" dist="50800" dir="2400000" sx="98000" sy="98000" algn="ctr" rotWithShape="0">
                  <a:schemeClr val="accent1">
                    <a:alpha val="29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buSzPct val="25000"/>
                </a:pPr>
                <a:endParaRPr lang="zh-CN" altLang="en-US" sz="2000" b="1" i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Text1">
                <a:extLst>
                  <a:ext uri="{FF2B5EF4-FFF2-40B4-BE49-F238E27FC236}">
                    <a16:creationId xmlns:a16="http://schemas.microsoft.com/office/drawing/2014/main" id="{D45B1AE7-9274-5BF8-9124-5069F9A8823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004036" y="3324591"/>
                <a:ext cx="2325730" cy="1525541"/>
              </a:xfrm>
              <a:prstGeom prst="rect">
                <a:avLst/>
              </a:prstGeom>
              <a:noFill/>
            </p:spPr>
            <p:txBody>
              <a:bodyPr wrap="square" anchor="t" anchorCtr="0">
                <a:norm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zh-CN" altLang="en-US" sz="2000" b="0" i="0" dirty="0">
                    <a:solidFill>
                      <a:srgbClr val="333333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图书馆可催还所有外借的普通图书。被催还的图书不可续借。</a:t>
                </a:r>
                <a:endParaRPr lang="zh-CN" altLang="zh-CN" sz="2000" kern="1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Bullet1">
                <a:extLst>
                  <a:ext uri="{FF2B5EF4-FFF2-40B4-BE49-F238E27FC236}">
                    <a16:creationId xmlns:a16="http://schemas.microsoft.com/office/drawing/2014/main" id="{6443D27C-EE22-B528-315D-4D94A5E3780F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389592" y="2475403"/>
                <a:ext cx="1871924" cy="514351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催还政策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48C39D22-BD1C-B0D2-8D68-A296FA03843E}"/>
                </a:ext>
              </a:extLst>
            </p:cNvPr>
            <p:cNvGrpSpPr/>
            <p:nvPr/>
          </p:nvGrpSpPr>
          <p:grpSpPr>
            <a:xfrm>
              <a:off x="4514592" y="2218229"/>
              <a:ext cx="2914908" cy="3316533"/>
              <a:chOff x="4514592" y="2218229"/>
              <a:chExt cx="2914908" cy="3316533"/>
            </a:xfrm>
          </p:grpSpPr>
          <p:sp>
            <p:nvSpPr>
              <p:cNvPr id="18" name="ComponentBackground2">
                <a:extLst>
                  <a:ext uri="{FF2B5EF4-FFF2-40B4-BE49-F238E27FC236}">
                    <a16:creationId xmlns:a16="http://schemas.microsoft.com/office/drawing/2014/main" id="{96FE0B3B-982F-E3BA-C22E-349E52A90983}"/>
                  </a:ext>
                </a:extLst>
              </p:cNvPr>
              <p:cNvSpPr/>
              <p:nvPr/>
            </p:nvSpPr>
            <p:spPr>
              <a:xfrm>
                <a:off x="4589616" y="2336027"/>
                <a:ext cx="2839884" cy="2675472"/>
              </a:xfrm>
              <a:prstGeom prst="roundRect">
                <a:avLst>
                  <a:gd name="adj" fmla="val 960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66700" dist="50800" dir="2400000" sx="98000" sy="98000" algn="ctr" rotWithShape="0">
                  <a:schemeClr val="accent1">
                    <a:alpha val="29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>
                  <a:buSzPct val="25000"/>
                </a:pPr>
                <a:endParaRPr lang="zh-CN" altLang="en-US" sz="2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" name="Shape2">
                <a:extLst>
                  <a:ext uri="{FF2B5EF4-FFF2-40B4-BE49-F238E27FC236}">
                    <a16:creationId xmlns:a16="http://schemas.microsoft.com/office/drawing/2014/main" id="{B9BE26DA-132D-A10A-3EF4-709A85BD6A2B}"/>
                  </a:ext>
                </a:extLst>
              </p:cNvPr>
              <p:cNvSpPr/>
              <p:nvPr/>
            </p:nvSpPr>
            <p:spPr>
              <a:xfrm>
                <a:off x="4514592" y="2218229"/>
                <a:ext cx="535258" cy="514350"/>
              </a:xfrm>
              <a:custGeom>
                <a:avLst/>
                <a:gdLst>
                  <a:gd name="connsiteX0" fmla="*/ 0 w 535258"/>
                  <a:gd name="connsiteY0" fmla="*/ 0 h 514350"/>
                  <a:gd name="connsiteX1" fmla="*/ 535258 w 535258"/>
                  <a:gd name="connsiteY1" fmla="*/ 0 h 514350"/>
                  <a:gd name="connsiteX2" fmla="*/ 535258 w 535258"/>
                  <a:gd name="connsiteY2" fmla="*/ 246721 h 514350"/>
                  <a:gd name="connsiteX3" fmla="*/ 267629 w 535258"/>
                  <a:gd name="connsiteY3" fmla="*/ 514350 h 514350"/>
                  <a:gd name="connsiteX4" fmla="*/ 0 w 535258"/>
                  <a:gd name="connsiteY4" fmla="*/ 246721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258" h="514350">
                    <a:moveTo>
                      <a:pt x="0" y="0"/>
                    </a:moveTo>
                    <a:lnTo>
                      <a:pt x="535258" y="0"/>
                    </a:lnTo>
                    <a:lnTo>
                      <a:pt x="535258" y="246721"/>
                    </a:lnTo>
                    <a:cubicBezTo>
                      <a:pt x="535258" y="394528"/>
                      <a:pt x="415436" y="514350"/>
                      <a:pt x="267629" y="514350"/>
                    </a:cubicBezTo>
                    <a:cubicBezTo>
                      <a:pt x="119822" y="514350"/>
                      <a:pt x="0" y="394528"/>
                      <a:pt x="0" y="246721"/>
                    </a:cubicBezTo>
                    <a:close/>
                  </a:path>
                </a:pathLst>
              </a:custGeom>
              <a:solidFill>
                <a:srgbClr val="DE6D31"/>
              </a:solidFill>
              <a:ln>
                <a:noFill/>
              </a:ln>
              <a:effectLst>
                <a:outerShdw blurRad="266700" dist="50800" dir="2400000" sx="98000" sy="98000" algn="ctr" rotWithShape="0">
                  <a:schemeClr val="accent1">
                    <a:alpha val="29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buSzPct val="25000"/>
                </a:pPr>
                <a:endParaRPr lang="zh-CN" altLang="en-US" sz="2000" b="1" i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Text2">
                <a:extLst>
                  <a:ext uri="{FF2B5EF4-FFF2-40B4-BE49-F238E27FC236}">
                    <a16:creationId xmlns:a16="http://schemas.microsoft.com/office/drawing/2014/main" id="{5C7F8B3E-6379-5F71-8B69-DED98B42C0BA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5034124" y="3279567"/>
                <a:ext cx="2128987" cy="2255195"/>
              </a:xfrm>
              <a:prstGeom prst="rect">
                <a:avLst/>
              </a:prstGeom>
              <a:noFill/>
            </p:spPr>
            <p:txBody>
              <a:bodyPr wrap="square" anchor="t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b="0" i="0" dirty="0">
                    <a:solidFill>
                      <a:srgbClr val="333333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当被催还的图书未到归还日期时，系统自动发送礼节性催还通知，读者在使用完图书后尽早归还。</a:t>
                </a:r>
                <a:endParaRPr lang="en-US" altLang="zh-CN" sz="2000" dirty="0"/>
              </a:p>
            </p:txBody>
          </p:sp>
          <p:sp>
            <p:nvSpPr>
              <p:cNvPr id="21" name="Bullet2">
                <a:extLst>
                  <a:ext uri="{FF2B5EF4-FFF2-40B4-BE49-F238E27FC236}">
                    <a16:creationId xmlns:a16="http://schemas.microsoft.com/office/drawing/2014/main" id="{9DB74278-72A9-E01E-B08E-966F65BFFC12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5155110" y="2569475"/>
                <a:ext cx="1983464" cy="420279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催还流程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C85B3E2-80EA-D01D-D7E6-958F4430CD54}"/>
                </a:ext>
              </a:extLst>
            </p:cNvPr>
            <p:cNvGrpSpPr/>
            <p:nvPr/>
          </p:nvGrpSpPr>
          <p:grpSpPr>
            <a:xfrm>
              <a:off x="8295247" y="2222969"/>
              <a:ext cx="2973207" cy="2788526"/>
              <a:chOff x="8295247" y="2222969"/>
              <a:chExt cx="2973207" cy="2788526"/>
            </a:xfrm>
          </p:grpSpPr>
          <p:sp>
            <p:nvSpPr>
              <p:cNvPr id="10" name="ComponentBackground4">
                <a:extLst>
                  <a:ext uri="{FF2B5EF4-FFF2-40B4-BE49-F238E27FC236}">
                    <a16:creationId xmlns:a16="http://schemas.microsoft.com/office/drawing/2014/main" id="{C12E8DAF-7D78-D710-F27F-D716848F9E17}"/>
                  </a:ext>
                </a:extLst>
              </p:cNvPr>
              <p:cNvSpPr/>
              <p:nvPr/>
            </p:nvSpPr>
            <p:spPr>
              <a:xfrm>
                <a:off x="8428570" y="2336024"/>
                <a:ext cx="2839884" cy="2675471"/>
              </a:xfrm>
              <a:prstGeom prst="roundRect">
                <a:avLst>
                  <a:gd name="adj" fmla="val 960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66700" dist="50800" dir="2400000" sx="98000" sy="98000" algn="ctr" rotWithShape="0">
                  <a:schemeClr val="accent1">
                    <a:alpha val="29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>
                  <a:buSzPct val="25000"/>
                </a:pPr>
                <a:endParaRPr lang="zh-CN" altLang="en-US" sz="2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1" name="Shape4">
                <a:extLst>
                  <a:ext uri="{FF2B5EF4-FFF2-40B4-BE49-F238E27FC236}">
                    <a16:creationId xmlns:a16="http://schemas.microsoft.com/office/drawing/2014/main" id="{F48DAA7E-BD69-006C-6E3B-A37A06BE6767}"/>
                  </a:ext>
                </a:extLst>
              </p:cNvPr>
              <p:cNvSpPr/>
              <p:nvPr/>
            </p:nvSpPr>
            <p:spPr>
              <a:xfrm>
                <a:off x="8295247" y="2222969"/>
                <a:ext cx="535258" cy="514350"/>
              </a:xfrm>
              <a:custGeom>
                <a:avLst/>
                <a:gdLst>
                  <a:gd name="connsiteX0" fmla="*/ 0 w 535258"/>
                  <a:gd name="connsiteY0" fmla="*/ 0 h 514350"/>
                  <a:gd name="connsiteX1" fmla="*/ 535258 w 535258"/>
                  <a:gd name="connsiteY1" fmla="*/ 0 h 514350"/>
                  <a:gd name="connsiteX2" fmla="*/ 535258 w 535258"/>
                  <a:gd name="connsiteY2" fmla="*/ 246721 h 514350"/>
                  <a:gd name="connsiteX3" fmla="*/ 267629 w 535258"/>
                  <a:gd name="connsiteY3" fmla="*/ 514350 h 514350"/>
                  <a:gd name="connsiteX4" fmla="*/ 0 w 535258"/>
                  <a:gd name="connsiteY4" fmla="*/ 246721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258" h="514350">
                    <a:moveTo>
                      <a:pt x="0" y="0"/>
                    </a:moveTo>
                    <a:lnTo>
                      <a:pt x="535258" y="0"/>
                    </a:lnTo>
                    <a:lnTo>
                      <a:pt x="535258" y="246721"/>
                    </a:lnTo>
                    <a:cubicBezTo>
                      <a:pt x="535258" y="394528"/>
                      <a:pt x="415436" y="514350"/>
                      <a:pt x="267629" y="514350"/>
                    </a:cubicBezTo>
                    <a:cubicBezTo>
                      <a:pt x="119822" y="514350"/>
                      <a:pt x="0" y="394528"/>
                      <a:pt x="0" y="246721"/>
                    </a:cubicBezTo>
                    <a:close/>
                  </a:path>
                </a:pathLst>
              </a:custGeom>
              <a:solidFill>
                <a:srgbClr val="DE6D31"/>
              </a:solidFill>
              <a:ln>
                <a:noFill/>
              </a:ln>
              <a:effectLst>
                <a:outerShdw blurRad="266700" dist="50800" dir="2400000" sx="98000" sy="98000" algn="ctr" rotWithShape="0">
                  <a:schemeClr val="accent1">
                    <a:alpha val="29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buSzPct val="25000"/>
                </a:pPr>
                <a:endParaRPr lang="zh-CN" altLang="en-US" sz="2000" b="1" i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Text4">
                <a:extLst>
                  <a:ext uri="{FF2B5EF4-FFF2-40B4-BE49-F238E27FC236}">
                    <a16:creationId xmlns:a16="http://schemas.microsoft.com/office/drawing/2014/main" id="{7AB1D6DF-84D8-C486-E2BE-CFB21CED1E0C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8830505" y="3289047"/>
                <a:ext cx="2198801" cy="1636115"/>
              </a:xfrm>
              <a:prstGeom prst="rect">
                <a:avLst/>
              </a:prstGeom>
              <a:noFill/>
            </p:spPr>
            <p:txBody>
              <a:bodyPr wrap="square" anchor="t" anchorCtr="0">
                <a:noAutofit/>
              </a:bodyPr>
              <a:lstStyle/>
              <a:p>
                <a:pPr algn="l"/>
                <a:r>
                  <a:rPr lang="zh-CN" altLang="en-US" sz="2000" dirty="0">
                    <a:solidFill>
                      <a:srgbClr val="333333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当被催还的图书逾期</a:t>
                </a:r>
                <a:r>
                  <a:rPr lang="en-US" altLang="zh-CN" sz="2000" dirty="0">
                    <a:solidFill>
                      <a:srgbClr val="333333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7</a:t>
                </a:r>
                <a:r>
                  <a:rPr lang="zh-CN" altLang="en-US" sz="2000" dirty="0">
                    <a:solidFill>
                      <a:srgbClr val="333333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天未还，系统自动暂停读者借阅权限。</a:t>
                </a:r>
              </a:p>
              <a:p>
                <a:br>
                  <a:rPr lang="zh-CN" altLang="en-US" sz="1600" b="0" i="0" dirty="0">
                    <a:solidFill>
                      <a:srgbClr val="333333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</a:br>
                <a:endPara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Bullet4">
                <a:extLst>
                  <a:ext uri="{FF2B5EF4-FFF2-40B4-BE49-F238E27FC236}">
                    <a16:creationId xmlns:a16="http://schemas.microsoft.com/office/drawing/2014/main" id="{024F16FF-33CB-B76E-DD58-5A147DF2F85B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8930230" y="2442309"/>
                <a:ext cx="2238499" cy="547445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逾期未还后果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0BFD077E-2BE8-6F8A-5CB4-657CFD9B6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103" y="146730"/>
            <a:ext cx="9250680" cy="89819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</a:rPr>
              <a:t>催还</a:t>
            </a:r>
          </a:p>
        </p:txBody>
      </p:sp>
      <p:sp>
        <p:nvSpPr>
          <p:cNvPr id="5" name="Number3">
            <a:extLst>
              <a:ext uri="{FF2B5EF4-FFF2-40B4-BE49-F238E27FC236}">
                <a16:creationId xmlns:a16="http://schemas.microsoft.com/office/drawing/2014/main" id="{C14BBEEB-CC27-84F9-514C-15BF39654466}"/>
              </a:ext>
            </a:extLst>
          </p:cNvPr>
          <p:cNvSpPr/>
          <p:nvPr/>
        </p:nvSpPr>
        <p:spPr>
          <a:xfrm>
            <a:off x="506894" y="436549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06-3</a:t>
            </a:r>
            <a:endParaRPr lang="zh-CN" altLang="en-US" sz="28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1255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3337" y="224107"/>
            <a:ext cx="9250680" cy="898194"/>
          </a:xfrm>
        </p:spPr>
        <p:txBody>
          <a:bodyPr>
            <a:normAutofit/>
          </a:bodyPr>
          <a:lstStyle/>
          <a:p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简介</a:t>
            </a:r>
            <a:endParaRPr lang="en-US" sz="4800" dirty="0">
              <a:solidFill>
                <a:srgbClr val="DD613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8" name="表格 1">
            <a:extLst>
              <a:ext uri="{FF2B5EF4-FFF2-40B4-BE49-F238E27FC236}">
                <a16:creationId xmlns:a16="http://schemas.microsoft.com/office/drawing/2014/main" id="{44DA5229-FE7B-9583-F116-1288D73A7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982541"/>
              </p:ext>
            </p:extLst>
          </p:nvPr>
        </p:nvGraphicFramePr>
        <p:xfrm>
          <a:off x="1031255" y="2821191"/>
          <a:ext cx="9222853" cy="325862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222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6209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209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6209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7E0772C-2602-0B5A-481B-09EAEC5132D4}"/>
              </a:ext>
            </a:extLst>
          </p:cNvPr>
          <p:cNvSpPr txBox="1"/>
          <p:nvPr/>
        </p:nvSpPr>
        <p:spPr>
          <a:xfrm>
            <a:off x="1574061" y="309869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读者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6EB633-CCE4-4A21-37F8-7E9CEEB88558}"/>
              </a:ext>
            </a:extLst>
          </p:cNvPr>
          <p:cNvSpPr txBox="1"/>
          <p:nvPr/>
        </p:nvSpPr>
        <p:spPr>
          <a:xfrm>
            <a:off x="1419041" y="473146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图书馆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74A70-C7B9-FDDB-98CD-EFC96E651C62}"/>
              </a:ext>
            </a:extLst>
          </p:cNvPr>
          <p:cNvSpPr txBox="1"/>
          <p:nvPr/>
        </p:nvSpPr>
        <p:spPr>
          <a:xfrm>
            <a:off x="3876571" y="432283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</a:rPr>
              <a:t>馆藏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6A0AA9-5323-CC17-0BBE-8D99FEB5F445}"/>
              </a:ext>
            </a:extLst>
          </p:cNvPr>
          <p:cNvSpPr txBox="1"/>
          <p:nvPr/>
        </p:nvSpPr>
        <p:spPr>
          <a:xfrm>
            <a:off x="6210986" y="433267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空间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08D9FC-A52A-7110-DA5A-6D6CC7A11777}"/>
              </a:ext>
            </a:extLst>
          </p:cNvPr>
          <p:cNvSpPr txBox="1"/>
          <p:nvPr/>
        </p:nvSpPr>
        <p:spPr>
          <a:xfrm>
            <a:off x="8524135" y="433135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服务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3CC888-D137-DE07-633E-072D0C591079}"/>
              </a:ext>
            </a:extLst>
          </p:cNvPr>
          <p:cNvSpPr txBox="1"/>
          <p:nvPr/>
        </p:nvSpPr>
        <p:spPr>
          <a:xfrm>
            <a:off x="4003345" y="2958588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DD613B"/>
                </a:solidFill>
              </a:rPr>
              <a:t>学生</a:t>
            </a:r>
            <a:endParaRPr lang="en-US" altLang="zh-CN" sz="2000" b="1" dirty="0">
              <a:solidFill>
                <a:srgbClr val="DD613B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DD613B"/>
                </a:solidFill>
              </a:rPr>
              <a:t>学习与研究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2BC449-39CB-912C-8731-C598FE7B5714}"/>
              </a:ext>
            </a:extLst>
          </p:cNvPr>
          <p:cNvSpPr txBox="1"/>
          <p:nvPr/>
        </p:nvSpPr>
        <p:spPr>
          <a:xfrm>
            <a:off x="7491789" y="2975584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DD613B"/>
                </a:solidFill>
              </a:rPr>
              <a:t>教研人员</a:t>
            </a:r>
            <a:endParaRPr lang="en-US" altLang="zh-CN" sz="2000" b="1" dirty="0">
              <a:solidFill>
                <a:srgbClr val="DD613B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DD613B"/>
                </a:solidFill>
              </a:rPr>
              <a:t>教学与研究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C12211-69EB-7097-4A3C-CB4B51C1454E}"/>
              </a:ext>
            </a:extLst>
          </p:cNvPr>
          <p:cNvSpPr txBox="1"/>
          <p:nvPr/>
        </p:nvSpPr>
        <p:spPr>
          <a:xfrm>
            <a:off x="4181523" y="5253635"/>
            <a:ext cx="4751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CC00CC"/>
                </a:solidFill>
              </a:rPr>
              <a:t>人工智能信息技术</a:t>
            </a:r>
            <a:endParaRPr lang="en-US" altLang="zh-CN" sz="2000" b="1" dirty="0">
              <a:solidFill>
                <a:srgbClr val="CC00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CC00CC"/>
                </a:solidFill>
              </a:rPr>
              <a:t>AI- enabled Information Technologies</a:t>
            </a:r>
            <a:endParaRPr lang="zh-CN" altLang="en-US" sz="2000" b="1" dirty="0">
              <a:solidFill>
                <a:srgbClr val="CC00CC"/>
              </a:solidFill>
            </a:endParaRPr>
          </a:p>
        </p:txBody>
      </p:sp>
      <p:cxnSp>
        <p:nvCxnSpPr>
          <p:cNvPr id="17" name="直接连接符 5">
            <a:extLst>
              <a:ext uri="{FF2B5EF4-FFF2-40B4-BE49-F238E27FC236}">
                <a16:creationId xmlns:a16="http://schemas.microsoft.com/office/drawing/2014/main" id="{84A032CE-D1D8-5A47-D203-E690E25AB6CB}"/>
              </a:ext>
            </a:extLst>
          </p:cNvPr>
          <p:cNvCxnSpPr>
            <a:cxnSpLocks/>
          </p:cNvCxnSpPr>
          <p:nvPr/>
        </p:nvCxnSpPr>
        <p:spPr>
          <a:xfrm>
            <a:off x="2983726" y="2821191"/>
            <a:ext cx="0" cy="322648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8">
            <a:extLst>
              <a:ext uri="{FF2B5EF4-FFF2-40B4-BE49-F238E27FC236}">
                <a16:creationId xmlns:a16="http://schemas.microsoft.com/office/drawing/2014/main" id="{A47AD188-6CAA-A837-3330-E20C8A7A8E4F}"/>
              </a:ext>
            </a:extLst>
          </p:cNvPr>
          <p:cNvCxnSpPr/>
          <p:nvPr/>
        </p:nvCxnSpPr>
        <p:spPr>
          <a:xfrm>
            <a:off x="6354709" y="2841728"/>
            <a:ext cx="0" cy="1023582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38">
            <a:extLst>
              <a:ext uri="{FF2B5EF4-FFF2-40B4-BE49-F238E27FC236}">
                <a16:creationId xmlns:a16="http://schemas.microsoft.com/office/drawing/2014/main" id="{BE54DF2B-A5C5-4A20-D4D3-1624B8F815A3}"/>
              </a:ext>
            </a:extLst>
          </p:cNvPr>
          <p:cNvCxnSpPr/>
          <p:nvPr/>
        </p:nvCxnSpPr>
        <p:spPr>
          <a:xfrm>
            <a:off x="5470413" y="3938713"/>
            <a:ext cx="0" cy="1023582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39">
            <a:extLst>
              <a:ext uri="{FF2B5EF4-FFF2-40B4-BE49-F238E27FC236}">
                <a16:creationId xmlns:a16="http://schemas.microsoft.com/office/drawing/2014/main" id="{20D7E94A-8BAE-C8DD-898C-D8AE83F514F7}"/>
              </a:ext>
            </a:extLst>
          </p:cNvPr>
          <p:cNvCxnSpPr/>
          <p:nvPr/>
        </p:nvCxnSpPr>
        <p:spPr>
          <a:xfrm>
            <a:off x="7491789" y="3938713"/>
            <a:ext cx="0" cy="1023582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">
            <a:extLst>
              <a:ext uri="{FF2B5EF4-FFF2-40B4-BE49-F238E27FC236}">
                <a16:creationId xmlns:a16="http://schemas.microsoft.com/office/drawing/2014/main" id="{41D892F5-64FE-C8ED-9701-1F8A6571EABD}"/>
              </a:ext>
            </a:extLst>
          </p:cNvPr>
          <p:cNvSpPr>
            <a:spLocks/>
          </p:cNvSpPr>
          <p:nvPr/>
        </p:nvSpPr>
        <p:spPr>
          <a:xfrm>
            <a:off x="870799" y="1612471"/>
            <a:ext cx="10607208" cy="903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normAutofit/>
          </a:bodyPr>
          <a:lstStyle/>
          <a:p>
            <a:pPr>
              <a:buSzPct val="25000"/>
            </a:pPr>
            <a:r>
              <a:rPr lang="zh-CN" altLang="en-US" sz="2600" b="1" dirty="0">
                <a:solidFill>
                  <a:srgbClr val="DD613B"/>
                </a:solidFill>
                <a:cs typeface="+mn-ea"/>
              </a:rPr>
              <a:t>以服务为核心导向的学术型图书馆，以读者为中心，为我校师生提供全面丰富的学习、教学与研究支持。</a:t>
            </a:r>
            <a:endParaRPr lang="en-US" altLang="zh-CN" sz="2600" b="1" dirty="0">
              <a:solidFill>
                <a:srgbClr val="DD613B"/>
              </a:solidFill>
              <a:cs typeface="+mn-ea"/>
              <a:sym typeface="+mn-lt"/>
            </a:endParaRPr>
          </a:p>
        </p:txBody>
      </p:sp>
      <p:sp>
        <p:nvSpPr>
          <p:cNvPr id="22" name="Number3">
            <a:extLst>
              <a:ext uri="{FF2B5EF4-FFF2-40B4-BE49-F238E27FC236}">
                <a16:creationId xmlns:a16="http://schemas.microsoft.com/office/drawing/2014/main" id="{86C81126-BA50-B624-74CE-41CE831F9D83}"/>
              </a:ext>
            </a:extLst>
          </p:cNvPr>
          <p:cNvSpPr/>
          <p:nvPr/>
        </p:nvSpPr>
        <p:spPr>
          <a:xfrm>
            <a:off x="499301" y="472284"/>
            <a:ext cx="742997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01</a:t>
            </a:r>
            <a:endParaRPr lang="zh-CN" altLang="en-US" sz="28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9995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D34A9EDC-F94D-4067-2743-FB9A718DDAE8}"/>
              </a:ext>
            </a:extLst>
          </p:cNvPr>
          <p:cNvGrpSpPr/>
          <p:nvPr/>
        </p:nvGrpSpPr>
        <p:grpSpPr>
          <a:xfrm>
            <a:off x="854974" y="1703490"/>
            <a:ext cx="11062042" cy="4930048"/>
            <a:chOff x="1896565" y="2716487"/>
            <a:chExt cx="8561886" cy="3515835"/>
          </a:xfrm>
        </p:grpSpPr>
        <p:sp>
          <p:nvSpPr>
            <p:cNvPr id="22" name="Number1">
              <a:extLst>
                <a:ext uri="{FF2B5EF4-FFF2-40B4-BE49-F238E27FC236}">
                  <a16:creationId xmlns:a16="http://schemas.microsoft.com/office/drawing/2014/main" id="{06902306-5A3E-97A7-FF2C-D58C79D7BE7A}"/>
                </a:ext>
              </a:extLst>
            </p:cNvPr>
            <p:cNvSpPr/>
            <p:nvPr/>
          </p:nvSpPr>
          <p:spPr>
            <a:xfrm>
              <a:off x="1896565" y="2838071"/>
              <a:ext cx="626665" cy="424224"/>
            </a:xfrm>
            <a:prstGeom prst="rect">
              <a:avLst/>
            </a:prstGeom>
            <a:noFill/>
          </p:spPr>
          <p:txBody>
            <a:bodyPr wrap="square" lIns="90000" tIns="90000" rIns="90000" bIns="90000" anchor="t" anchorCtr="0">
              <a:noAutofit/>
            </a:bodyPr>
            <a:lstStyle/>
            <a:p>
              <a:pPr lvl="0">
                <a:defRPr/>
              </a:pPr>
              <a:r>
                <a:rPr lang="en-US" altLang="zh-CN" sz="1400" b="1" dirty="0">
                  <a:solidFill>
                    <a:schemeClr val="bg1"/>
                  </a:solidFill>
                </a:rPr>
                <a:t>01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CA4D7EE8-F28D-6100-3865-36133C87BAA5}"/>
                </a:ext>
              </a:extLst>
            </p:cNvPr>
            <p:cNvGrpSpPr/>
            <p:nvPr/>
          </p:nvGrpSpPr>
          <p:grpSpPr>
            <a:xfrm>
              <a:off x="6664434" y="2716487"/>
              <a:ext cx="3794017" cy="2912630"/>
              <a:chOff x="6664434" y="2716487"/>
              <a:chExt cx="3794017" cy="2912630"/>
            </a:xfrm>
          </p:grpSpPr>
          <p:sp>
            <p:nvSpPr>
              <p:cNvPr id="19" name="Number2">
                <a:extLst>
                  <a:ext uri="{FF2B5EF4-FFF2-40B4-BE49-F238E27FC236}">
                    <a16:creationId xmlns:a16="http://schemas.microsoft.com/office/drawing/2014/main" id="{DF13A015-88A6-B7CD-EE9E-BDDE096A4CBA}"/>
                  </a:ext>
                </a:extLst>
              </p:cNvPr>
              <p:cNvSpPr/>
              <p:nvPr/>
            </p:nvSpPr>
            <p:spPr>
              <a:xfrm>
                <a:off x="6664434" y="2800362"/>
                <a:ext cx="626665" cy="424224"/>
              </a:xfrm>
              <a:prstGeom prst="rect">
                <a:avLst/>
              </a:prstGeom>
              <a:noFill/>
            </p:spPr>
            <p:txBody>
              <a:bodyPr wrap="square" lIns="90000" tIns="90000" rIns="90000" bIns="9000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altLang="zh-CN" sz="1400" b="1" dirty="0">
                    <a:solidFill>
                      <a:schemeClr val="bg1"/>
                    </a:solidFill>
                  </a:rPr>
                  <a:t>02</a:t>
                </a:r>
              </a:p>
            </p:txBody>
          </p:sp>
          <p:sp>
            <p:nvSpPr>
              <p:cNvPr id="20" name="Bullet2">
                <a:extLst>
                  <a:ext uri="{FF2B5EF4-FFF2-40B4-BE49-F238E27FC236}">
                    <a16:creationId xmlns:a16="http://schemas.microsoft.com/office/drawing/2014/main" id="{93FB22E1-4D68-E51E-AED5-F5B9D82288C9}"/>
                  </a:ext>
                </a:extLst>
              </p:cNvPr>
              <p:cNvSpPr txBox="1"/>
              <p:nvPr/>
            </p:nvSpPr>
            <p:spPr>
              <a:xfrm>
                <a:off x="7633078" y="2716487"/>
                <a:ext cx="2825373" cy="467885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000">
                    <a:solidFill>
                      <a:schemeClr val="tx1">
                        <a:lumMod val="50000"/>
                        <a:lumOff val="50000"/>
                        <a:alpha val="39000"/>
                      </a:schemeClr>
                    </a:solidFill>
                  </a:defRPr>
                </a:lvl1pPr>
              </a:lstStyle>
              <a:p>
                <a:pPr>
                  <a:lnSpc>
                    <a:spcPct val="100000"/>
                  </a:lnSpc>
                </a:pPr>
                <a:endParaRPr lang="en-US" altLang="zh-CN" sz="1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2">
                <a:extLst>
                  <a:ext uri="{FF2B5EF4-FFF2-40B4-BE49-F238E27FC236}">
                    <a16:creationId xmlns:a16="http://schemas.microsoft.com/office/drawing/2014/main" id="{11A8BB0D-D3F6-3773-862A-46D2D7FA722F}"/>
                  </a:ext>
                </a:extLst>
              </p:cNvPr>
              <p:cNvSpPr txBox="1"/>
              <p:nvPr/>
            </p:nvSpPr>
            <p:spPr>
              <a:xfrm>
                <a:off x="7147957" y="3492856"/>
                <a:ext cx="2825373" cy="2136261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000">
                    <a:solidFill>
                      <a:schemeClr val="tx1">
                        <a:lumMod val="50000"/>
                        <a:lumOff val="50000"/>
                        <a:alpha val="39000"/>
                      </a:schemeClr>
                    </a:solidFill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1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馆藏书刊污损</a:t>
                </a:r>
                <a:endParaRPr lang="en-US" altLang="zh-CN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警告信</a:t>
                </a:r>
                <a:endParaRPr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停止借阅权限</a:t>
                </a:r>
                <a:endParaRPr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购买同版图书</a:t>
                </a:r>
                <a:endParaRPr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1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馆藏书刊丢失</a:t>
                </a:r>
                <a:endParaRPr lang="en-US" altLang="zh-CN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及时向图书馆报告</a:t>
                </a:r>
                <a:endParaRPr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购买或赔偿正版图书</a:t>
                </a:r>
                <a:endParaRPr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Text3">
              <a:extLst>
                <a:ext uri="{FF2B5EF4-FFF2-40B4-BE49-F238E27FC236}">
                  <a16:creationId xmlns:a16="http://schemas.microsoft.com/office/drawing/2014/main" id="{4FFA5478-B00E-F860-DD38-23F7D720C38C}"/>
                </a:ext>
              </a:extLst>
            </p:cNvPr>
            <p:cNvSpPr txBox="1"/>
            <p:nvPr/>
          </p:nvSpPr>
          <p:spPr>
            <a:xfrm>
              <a:off x="2783649" y="5102090"/>
              <a:ext cx="2825373" cy="1130232"/>
            </a:xfrm>
            <a:prstGeom prst="rect">
              <a:avLst/>
            </a:prstGeom>
            <a:noFill/>
          </p:spPr>
          <p:txBody>
            <a:bodyPr wrap="square" rtlCol="0" anchor="t" anchorCtr="0">
              <a:norm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000">
                  <a:solidFill>
                    <a:schemeClr val="tx1">
                      <a:lumMod val="50000"/>
                      <a:lumOff val="50000"/>
                      <a:alpha val="39000"/>
                    </a:schemeClr>
                  </a:solidFill>
                </a:defRPr>
              </a:lvl1pPr>
            </a:lstStyle>
            <a:p>
              <a:pPr>
                <a:lnSpc>
                  <a:spcPct val="120000"/>
                </a:lnSpc>
              </a:pPr>
              <a:endParaRPr lang="en-US" altLang="zh-CN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7330CB7-ADCE-DF8F-008E-F87184EE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733" y="195412"/>
            <a:ext cx="9250680" cy="89819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</a:rPr>
              <a:t>逾期未还与赔偿</a:t>
            </a:r>
          </a:p>
        </p:txBody>
      </p:sp>
      <p:sp>
        <p:nvSpPr>
          <p:cNvPr id="26" name="任意多边形 283">
            <a:extLst>
              <a:ext uri="{FF2B5EF4-FFF2-40B4-BE49-F238E27FC236}">
                <a16:creationId xmlns:a16="http://schemas.microsoft.com/office/drawing/2014/main" id="{56AA07EC-27D6-23E6-AC5C-7BFCB332FCFE}"/>
              </a:ext>
            </a:extLst>
          </p:cNvPr>
          <p:cNvSpPr/>
          <p:nvPr/>
        </p:nvSpPr>
        <p:spPr bwMode="auto">
          <a:xfrm>
            <a:off x="6635972" y="1738945"/>
            <a:ext cx="1003852" cy="900319"/>
          </a:xfrm>
          <a:custGeom>
            <a:avLst/>
            <a:gdLst>
              <a:gd name="T0" fmla="*/ 485 w 485"/>
              <a:gd name="T1" fmla="*/ 85 h 472"/>
              <a:gd name="T2" fmla="*/ 247 w 485"/>
              <a:gd name="T3" fmla="*/ 85 h 472"/>
              <a:gd name="T4" fmla="*/ 228 w 485"/>
              <a:gd name="T5" fmla="*/ 86 h 472"/>
              <a:gd name="T6" fmla="*/ 228 w 485"/>
              <a:gd name="T7" fmla="*/ 42 h 472"/>
              <a:gd name="T8" fmla="*/ 175 w 485"/>
              <a:gd name="T9" fmla="*/ 22 h 472"/>
              <a:gd name="T10" fmla="*/ 9 w 485"/>
              <a:gd name="T11" fmla="*/ 225 h 472"/>
              <a:gd name="T12" fmla="*/ 9 w 485"/>
              <a:gd name="T13" fmla="*/ 263 h 472"/>
              <a:gd name="T14" fmla="*/ 175 w 485"/>
              <a:gd name="T15" fmla="*/ 465 h 472"/>
              <a:gd name="T16" fmla="*/ 182 w 485"/>
              <a:gd name="T17" fmla="*/ 472 h 472"/>
              <a:gd name="T18" fmla="*/ 485 w 485"/>
              <a:gd name="T19" fmla="*/ 85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5" h="472">
                <a:moveTo>
                  <a:pt x="485" y="85"/>
                </a:moveTo>
                <a:cubicBezTo>
                  <a:pt x="247" y="85"/>
                  <a:pt x="247" y="85"/>
                  <a:pt x="247" y="85"/>
                </a:cubicBezTo>
                <a:cubicBezTo>
                  <a:pt x="241" y="85"/>
                  <a:pt x="234" y="86"/>
                  <a:pt x="228" y="86"/>
                </a:cubicBezTo>
                <a:cubicBezTo>
                  <a:pt x="228" y="42"/>
                  <a:pt x="228" y="42"/>
                  <a:pt x="228" y="42"/>
                </a:cubicBezTo>
                <a:cubicBezTo>
                  <a:pt x="228" y="13"/>
                  <a:pt x="193" y="0"/>
                  <a:pt x="175" y="22"/>
                </a:cubicBezTo>
                <a:cubicBezTo>
                  <a:pt x="9" y="225"/>
                  <a:pt x="9" y="225"/>
                  <a:pt x="9" y="225"/>
                </a:cubicBezTo>
                <a:cubicBezTo>
                  <a:pt x="0" y="236"/>
                  <a:pt x="0" y="252"/>
                  <a:pt x="9" y="263"/>
                </a:cubicBezTo>
                <a:cubicBezTo>
                  <a:pt x="175" y="465"/>
                  <a:pt x="175" y="465"/>
                  <a:pt x="175" y="465"/>
                </a:cubicBezTo>
                <a:cubicBezTo>
                  <a:pt x="177" y="468"/>
                  <a:pt x="179" y="470"/>
                  <a:pt x="182" y="472"/>
                </a:cubicBezTo>
                <a:cubicBezTo>
                  <a:pt x="221" y="334"/>
                  <a:pt x="304" y="173"/>
                  <a:pt x="485" y="85"/>
                </a:cubicBezTo>
                <a:close/>
              </a:path>
            </a:pathLst>
          </a:custGeom>
          <a:solidFill>
            <a:srgbClr val="ED7D31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1600" b="1">
              <a:solidFill>
                <a:srgbClr val="FFFFFF"/>
              </a:solidFill>
            </a:endParaRPr>
          </a:p>
        </p:txBody>
      </p:sp>
      <p:sp>
        <p:nvSpPr>
          <p:cNvPr id="29" name="Number3">
            <a:extLst>
              <a:ext uri="{FF2B5EF4-FFF2-40B4-BE49-F238E27FC236}">
                <a16:creationId xmlns:a16="http://schemas.microsoft.com/office/drawing/2014/main" id="{91783895-1BF4-CA52-6B1B-390D43E2D98B}"/>
              </a:ext>
            </a:extLst>
          </p:cNvPr>
          <p:cNvSpPr/>
          <p:nvPr/>
        </p:nvSpPr>
        <p:spPr>
          <a:xfrm>
            <a:off x="6794660" y="1899250"/>
            <a:ext cx="686477" cy="551432"/>
          </a:xfrm>
          <a:prstGeom prst="rect">
            <a:avLst/>
          </a:prstGeom>
          <a:noFill/>
        </p:spPr>
        <p:txBody>
          <a:bodyPr wrap="square" lIns="90000" tIns="90000" rIns="90000" bIns="90000" anchor="t" anchorCtr="0">
            <a:noAutofit/>
          </a:bodyPr>
          <a:lstStyle/>
          <a:p>
            <a:pPr lvl="0">
              <a:defRPr/>
            </a:pPr>
            <a:r>
              <a:rPr lang="en-US" altLang="zh-CN" sz="1400" b="1" dirty="0"/>
              <a:t>02</a:t>
            </a:r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A1812721-32FF-68B8-5D8A-63F741E68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716971"/>
              </p:ext>
            </p:extLst>
          </p:nvPr>
        </p:nvGraphicFramePr>
        <p:xfrm>
          <a:off x="753762" y="2995404"/>
          <a:ext cx="5342238" cy="217110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98606">
                  <a:extLst>
                    <a:ext uri="{9D8B030D-6E8A-4147-A177-3AD203B41FA5}">
                      <a16:colId xmlns:a16="http://schemas.microsoft.com/office/drawing/2014/main" val="4268945229"/>
                    </a:ext>
                  </a:extLst>
                </a:gridCol>
                <a:gridCol w="1841156">
                  <a:extLst>
                    <a:ext uri="{9D8B030D-6E8A-4147-A177-3AD203B41FA5}">
                      <a16:colId xmlns:a16="http://schemas.microsoft.com/office/drawing/2014/main" val="3757824176"/>
                    </a:ext>
                  </a:extLst>
                </a:gridCol>
                <a:gridCol w="2302476">
                  <a:extLst>
                    <a:ext uri="{9D8B030D-6E8A-4147-A177-3AD203B41FA5}">
                      <a16:colId xmlns:a16="http://schemas.microsoft.com/office/drawing/2014/main" val="1192327979"/>
                    </a:ext>
                  </a:extLst>
                </a:gridCol>
              </a:tblGrid>
              <a:tr h="510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类型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  <a:sym typeface="+mn-lt"/>
                        </a:rPr>
                        <a:t>借期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逾期罚款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4338849"/>
                  </a:ext>
                </a:extLst>
              </a:tr>
              <a:tr h="510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sym typeface="+mn-lt"/>
                        </a:rPr>
                        <a:t>教材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ym typeface="+mn-lt"/>
                        </a:rPr>
                        <a:t>1</a:t>
                      </a:r>
                      <a:r>
                        <a:rPr lang="zh-CN" altLang="en-US" sz="1800" dirty="0">
                          <a:sym typeface="+mn-lt"/>
                        </a:rPr>
                        <a:t>天</a:t>
                      </a:r>
                      <a:endParaRPr lang="zh-CN" altLang="en-US" sz="1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sym typeface="+mn-lt"/>
                        </a:rPr>
                        <a:t>暂停读者借阅权限</a:t>
                      </a:r>
                      <a:endParaRPr lang="zh-CN" altLang="en-US" sz="1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6274355"/>
                  </a:ext>
                </a:extLst>
              </a:tr>
              <a:tr h="510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sym typeface="+mn-lt"/>
                        </a:rPr>
                        <a:t>教参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ym typeface="+mn-lt"/>
                        </a:rPr>
                        <a:t>7 </a:t>
                      </a:r>
                      <a:r>
                        <a:rPr lang="zh-CN" altLang="en-US" sz="1800" dirty="0">
                          <a:sym typeface="+mn-lt"/>
                        </a:rPr>
                        <a:t>天</a:t>
                      </a:r>
                      <a:endParaRPr lang="zh-CN" altLang="en-US" sz="1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8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暂停读者借阅权限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402184"/>
                  </a:ext>
                </a:extLst>
              </a:tr>
              <a:tr h="5103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普通图书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90</a:t>
                      </a:r>
                      <a:r>
                        <a:rPr lang="zh-CN" altLang="en-US" sz="18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天</a:t>
                      </a:r>
                      <a:endParaRPr lang="en-US" altLang="zh-CN" sz="1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/>
                      <a:r>
                        <a:rPr lang="zh-CN" altLang="en-US" sz="18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总借期：</a:t>
                      </a:r>
                      <a:r>
                        <a:rPr lang="en-US" altLang="zh-CN" sz="18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360</a:t>
                      </a:r>
                      <a:r>
                        <a:rPr lang="zh-CN" altLang="en-US" sz="18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逾期</a:t>
                      </a:r>
                      <a:r>
                        <a:rPr lang="en-US" altLang="zh-CN" sz="18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7</a:t>
                      </a:r>
                      <a:r>
                        <a:rPr lang="zh-CN" altLang="en-US" sz="18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天后暂停读者借阅权限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652538"/>
                  </a:ext>
                </a:extLst>
              </a:tr>
            </a:tbl>
          </a:graphicData>
        </a:graphic>
      </p:graphicFrame>
      <p:sp>
        <p:nvSpPr>
          <p:cNvPr id="35" name="文本框 34">
            <a:extLst>
              <a:ext uri="{FF2B5EF4-FFF2-40B4-BE49-F238E27FC236}">
                <a16:creationId xmlns:a16="http://schemas.microsoft.com/office/drawing/2014/main" id="{365AA587-149C-BB9F-815D-07605F306D29}"/>
              </a:ext>
            </a:extLst>
          </p:cNvPr>
          <p:cNvSpPr txBox="1"/>
          <p:nvPr/>
        </p:nvSpPr>
        <p:spPr>
          <a:xfrm>
            <a:off x="1435805" y="1953889"/>
            <a:ext cx="4227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逾期罚款</a:t>
            </a:r>
          </a:p>
        </p:txBody>
      </p:sp>
      <p:sp>
        <p:nvSpPr>
          <p:cNvPr id="38" name="Bullet3">
            <a:extLst>
              <a:ext uri="{FF2B5EF4-FFF2-40B4-BE49-F238E27FC236}">
                <a16:creationId xmlns:a16="http://schemas.microsoft.com/office/drawing/2014/main" id="{714487EC-8E36-AFBC-E21D-2584BFC18867}"/>
              </a:ext>
            </a:extLst>
          </p:cNvPr>
          <p:cNvSpPr txBox="1"/>
          <p:nvPr/>
        </p:nvSpPr>
        <p:spPr>
          <a:xfrm>
            <a:off x="7701585" y="1899250"/>
            <a:ext cx="3920770" cy="742024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000">
                <a:solidFill>
                  <a:schemeClr val="tx1">
                    <a:lumMod val="50000"/>
                    <a:lumOff val="50000"/>
                    <a:alpha val="39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污损、丢失</a:t>
            </a:r>
            <a:endParaRPr lang="en-US" altLang="zh-CN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altLang="zh-CN" sz="1800" b="1" dirty="0">
              <a:solidFill>
                <a:schemeClr val="tx1"/>
              </a:solidFill>
            </a:endParaRPr>
          </a:p>
        </p:txBody>
      </p:sp>
      <p:sp>
        <p:nvSpPr>
          <p:cNvPr id="41" name="任意多边形 283">
            <a:extLst>
              <a:ext uri="{FF2B5EF4-FFF2-40B4-BE49-F238E27FC236}">
                <a16:creationId xmlns:a16="http://schemas.microsoft.com/office/drawing/2014/main" id="{64154010-2081-CF70-84F2-284F6A05533F}"/>
              </a:ext>
            </a:extLst>
          </p:cNvPr>
          <p:cNvSpPr/>
          <p:nvPr/>
        </p:nvSpPr>
        <p:spPr bwMode="auto">
          <a:xfrm>
            <a:off x="431953" y="1738945"/>
            <a:ext cx="1003852" cy="900319"/>
          </a:xfrm>
          <a:custGeom>
            <a:avLst/>
            <a:gdLst>
              <a:gd name="T0" fmla="*/ 485 w 485"/>
              <a:gd name="T1" fmla="*/ 85 h 472"/>
              <a:gd name="T2" fmla="*/ 247 w 485"/>
              <a:gd name="T3" fmla="*/ 85 h 472"/>
              <a:gd name="T4" fmla="*/ 228 w 485"/>
              <a:gd name="T5" fmla="*/ 86 h 472"/>
              <a:gd name="T6" fmla="*/ 228 w 485"/>
              <a:gd name="T7" fmla="*/ 42 h 472"/>
              <a:gd name="T8" fmla="*/ 175 w 485"/>
              <a:gd name="T9" fmla="*/ 22 h 472"/>
              <a:gd name="T10" fmla="*/ 9 w 485"/>
              <a:gd name="T11" fmla="*/ 225 h 472"/>
              <a:gd name="T12" fmla="*/ 9 w 485"/>
              <a:gd name="T13" fmla="*/ 263 h 472"/>
              <a:gd name="T14" fmla="*/ 175 w 485"/>
              <a:gd name="T15" fmla="*/ 465 h 472"/>
              <a:gd name="T16" fmla="*/ 182 w 485"/>
              <a:gd name="T17" fmla="*/ 472 h 472"/>
              <a:gd name="T18" fmla="*/ 485 w 485"/>
              <a:gd name="T19" fmla="*/ 85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5" h="472">
                <a:moveTo>
                  <a:pt x="485" y="85"/>
                </a:moveTo>
                <a:cubicBezTo>
                  <a:pt x="247" y="85"/>
                  <a:pt x="247" y="85"/>
                  <a:pt x="247" y="85"/>
                </a:cubicBezTo>
                <a:cubicBezTo>
                  <a:pt x="241" y="85"/>
                  <a:pt x="234" y="86"/>
                  <a:pt x="228" y="86"/>
                </a:cubicBezTo>
                <a:cubicBezTo>
                  <a:pt x="228" y="42"/>
                  <a:pt x="228" y="42"/>
                  <a:pt x="228" y="42"/>
                </a:cubicBezTo>
                <a:cubicBezTo>
                  <a:pt x="228" y="13"/>
                  <a:pt x="193" y="0"/>
                  <a:pt x="175" y="22"/>
                </a:cubicBezTo>
                <a:cubicBezTo>
                  <a:pt x="9" y="225"/>
                  <a:pt x="9" y="225"/>
                  <a:pt x="9" y="225"/>
                </a:cubicBezTo>
                <a:cubicBezTo>
                  <a:pt x="0" y="236"/>
                  <a:pt x="0" y="252"/>
                  <a:pt x="9" y="263"/>
                </a:cubicBezTo>
                <a:cubicBezTo>
                  <a:pt x="175" y="465"/>
                  <a:pt x="175" y="465"/>
                  <a:pt x="175" y="465"/>
                </a:cubicBezTo>
                <a:cubicBezTo>
                  <a:pt x="177" y="468"/>
                  <a:pt x="179" y="470"/>
                  <a:pt x="182" y="472"/>
                </a:cubicBezTo>
                <a:cubicBezTo>
                  <a:pt x="221" y="334"/>
                  <a:pt x="304" y="173"/>
                  <a:pt x="485" y="85"/>
                </a:cubicBezTo>
                <a:close/>
              </a:path>
            </a:pathLst>
          </a:custGeom>
          <a:solidFill>
            <a:srgbClr val="ED7D31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lvl="0">
              <a:defRPr/>
            </a:pPr>
            <a:r>
              <a:rPr lang="en-US" altLang="zh-CN" sz="1600" b="1" dirty="0">
                <a:solidFill>
                  <a:schemeClr val="tx1"/>
                </a:solidFill>
              </a:rPr>
              <a:t>01</a:t>
            </a:r>
          </a:p>
        </p:txBody>
      </p:sp>
      <p:sp>
        <p:nvSpPr>
          <p:cNvPr id="5" name="Number3">
            <a:extLst>
              <a:ext uri="{FF2B5EF4-FFF2-40B4-BE49-F238E27FC236}">
                <a16:creationId xmlns:a16="http://schemas.microsoft.com/office/drawing/2014/main" id="{D284C86F-C912-32B7-1EBD-578A5C31F373}"/>
              </a:ext>
            </a:extLst>
          </p:cNvPr>
          <p:cNvSpPr/>
          <p:nvPr/>
        </p:nvSpPr>
        <p:spPr>
          <a:xfrm>
            <a:off x="506894" y="436549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06-4</a:t>
            </a:r>
            <a:endParaRPr lang="zh-CN" altLang="en-US" sz="28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0463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2F3AD-F133-919A-44BF-624070C72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CE6A3D-3239-8DD0-7E2C-B941F0163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417" y="248858"/>
            <a:ext cx="8318199" cy="8324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港城大图书馆入馆卡</a:t>
            </a:r>
            <a:endParaRPr lang="en-US" sz="4800" dirty="0">
              <a:solidFill>
                <a:srgbClr val="DD613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Number3">
            <a:extLst>
              <a:ext uri="{FF2B5EF4-FFF2-40B4-BE49-F238E27FC236}">
                <a16:creationId xmlns:a16="http://schemas.microsoft.com/office/drawing/2014/main" id="{1097ADC2-A9F4-F5DC-C863-BBF6EBA897B1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06-5</a:t>
            </a:r>
            <a:endParaRPr lang="zh-CN" altLang="en-US" sz="2800" b="1" dirty="0">
              <a:cs typeface="+mn-ea"/>
              <a:sym typeface="+mn-lt"/>
            </a:endParaRPr>
          </a:p>
        </p:txBody>
      </p:sp>
      <p:pic>
        <p:nvPicPr>
          <p:cNvPr id="15" name="图片 14" descr="图片包含 文本&#10;&#10;描述已自动生成">
            <a:extLst>
              <a:ext uri="{FF2B5EF4-FFF2-40B4-BE49-F238E27FC236}">
                <a16:creationId xmlns:a16="http://schemas.microsoft.com/office/drawing/2014/main" id="{EC5968C3-C7AA-505C-FCAA-16F1D3EDE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41" y="1249383"/>
            <a:ext cx="2063856" cy="1905098"/>
          </a:xfrm>
          <a:prstGeom prst="rect">
            <a:avLst/>
          </a:prstGeom>
        </p:spPr>
      </p:pic>
      <p:graphicFrame>
        <p:nvGraphicFramePr>
          <p:cNvPr id="32" name="图示 31">
            <a:extLst>
              <a:ext uri="{FF2B5EF4-FFF2-40B4-BE49-F238E27FC236}">
                <a16:creationId xmlns:a16="http://schemas.microsoft.com/office/drawing/2014/main" id="{5BDD726A-81B2-FCF1-EBD5-C0D47A43BD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8844008"/>
              </p:ext>
            </p:extLst>
          </p:nvPr>
        </p:nvGraphicFramePr>
        <p:xfrm>
          <a:off x="507952" y="3322565"/>
          <a:ext cx="8549551" cy="3016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Graphic 6" descr="Lights On with solid fill">
            <a:extLst>
              <a:ext uri="{FF2B5EF4-FFF2-40B4-BE49-F238E27FC236}">
                <a16:creationId xmlns:a16="http://schemas.microsoft.com/office/drawing/2014/main" id="{80267872-3799-53CD-16EA-11D1F51408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86522" y="4051963"/>
            <a:ext cx="514075" cy="514075"/>
          </a:xfrm>
          <a:prstGeom prst="rect">
            <a:avLst/>
          </a:prstGeom>
        </p:spPr>
      </p:pic>
      <p:graphicFrame>
        <p:nvGraphicFramePr>
          <p:cNvPr id="31" name="图示 30">
            <a:extLst>
              <a:ext uri="{FF2B5EF4-FFF2-40B4-BE49-F238E27FC236}">
                <a16:creationId xmlns:a16="http://schemas.microsoft.com/office/drawing/2014/main" id="{30AFD695-E397-9F3E-E11A-DC5007B874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0772333"/>
              </p:ext>
            </p:extLst>
          </p:nvPr>
        </p:nvGraphicFramePr>
        <p:xfrm>
          <a:off x="534452" y="1249383"/>
          <a:ext cx="7130260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4" name="图示 33">
            <a:extLst>
              <a:ext uri="{FF2B5EF4-FFF2-40B4-BE49-F238E27FC236}">
                <a16:creationId xmlns:a16="http://schemas.microsoft.com/office/drawing/2014/main" id="{86F621E0-DFD4-0C34-26FC-D49ED0F865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5226208"/>
              </p:ext>
            </p:extLst>
          </p:nvPr>
        </p:nvGraphicFramePr>
        <p:xfrm>
          <a:off x="9712411" y="4566038"/>
          <a:ext cx="2335427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1656839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61208" y="1237384"/>
            <a:ext cx="10515600" cy="2752725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谢谢！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0C78C879-AE73-E0C9-F5A9-1282A320010B}"/>
              </a:ext>
            </a:extLst>
          </p:cNvPr>
          <p:cNvSpPr>
            <a:spLocks/>
          </p:cNvSpPr>
          <p:nvPr/>
        </p:nvSpPr>
        <p:spPr>
          <a:xfrm>
            <a:off x="2822182" y="4520142"/>
            <a:ext cx="4909457" cy="903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noAutofit/>
          </a:bodyPr>
          <a:lstStyle/>
          <a:p>
            <a:pPr>
              <a:lnSpc>
                <a:spcPct val="150000"/>
              </a:lnSpc>
              <a:buSzPct val="25000"/>
            </a:pPr>
            <a:endParaRPr lang="en-US" altLang="zh-CN" sz="2400" b="1" dirty="0">
              <a:solidFill>
                <a:srgbClr val="DD613B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  <a:buSzPct val="25000"/>
            </a:pPr>
            <a:r>
              <a:rPr lang="zh-CN" altLang="en-US" sz="2400" b="1" dirty="0">
                <a:solidFill>
                  <a:srgbClr val="DD613B"/>
                </a:solidFill>
                <a:cs typeface="+mn-ea"/>
                <a:sym typeface="+mn-lt"/>
              </a:rPr>
              <a:t>联系我们：</a:t>
            </a:r>
            <a:endParaRPr lang="en-US" altLang="zh-CN" sz="2400" b="1" dirty="0">
              <a:solidFill>
                <a:srgbClr val="DD613B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  <a:buSzPct val="25000"/>
            </a:pPr>
            <a:r>
              <a:rPr lang="zh-CN" altLang="en-US" sz="2400" b="1" dirty="0">
                <a:solidFill>
                  <a:srgbClr val="DD613B"/>
                </a:solidFill>
                <a:cs typeface="+mn-ea"/>
                <a:sym typeface="+mn-lt"/>
              </a:rPr>
              <a:t>电话</a:t>
            </a:r>
            <a:r>
              <a:rPr lang="en-US" altLang="zh-CN" sz="2400" b="1" dirty="0">
                <a:solidFill>
                  <a:srgbClr val="DD613B"/>
                </a:solidFill>
                <a:cs typeface="+mn-ea"/>
                <a:sym typeface="+mn-lt"/>
              </a:rPr>
              <a:t>:  	 0769-21183021</a:t>
            </a:r>
          </a:p>
          <a:p>
            <a:pPr>
              <a:lnSpc>
                <a:spcPct val="150000"/>
              </a:lnSpc>
              <a:buSzPct val="25000"/>
            </a:pPr>
            <a:r>
              <a:rPr lang="zh-CN" altLang="en-US" sz="2400" b="1" dirty="0">
                <a:solidFill>
                  <a:srgbClr val="DD613B"/>
                </a:solidFill>
                <a:cs typeface="+mn-ea"/>
                <a:sym typeface="+mn-lt"/>
              </a:rPr>
              <a:t>邮箱</a:t>
            </a:r>
            <a:r>
              <a:rPr lang="en-US" sz="2400" b="1" dirty="0">
                <a:solidFill>
                  <a:srgbClr val="DD613B"/>
                </a:solidFill>
                <a:cs typeface="+mn-ea"/>
                <a:sym typeface="+mn-lt"/>
              </a:rPr>
              <a:t>: library@cityu-dg.edu.cn</a:t>
            </a:r>
            <a:endParaRPr lang="en-US" sz="2400" dirty="0">
              <a:solidFill>
                <a:srgbClr val="DD613B"/>
              </a:solidFill>
              <a:cs typeface="+mn-ea"/>
              <a:sym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1A1297-8804-E42C-4FFC-CA2482483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/>
              <a:t>Du Juan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流程图: 接点 80">
            <a:extLst>
              <a:ext uri="{FF2B5EF4-FFF2-40B4-BE49-F238E27FC236}">
                <a16:creationId xmlns:a16="http://schemas.microsoft.com/office/drawing/2014/main" id="{FF627526-39E4-57EF-6CAB-6D7B20E11E2F}"/>
              </a:ext>
            </a:extLst>
          </p:cNvPr>
          <p:cNvSpPr/>
          <p:nvPr/>
        </p:nvSpPr>
        <p:spPr>
          <a:xfrm>
            <a:off x="572443" y="2143643"/>
            <a:ext cx="4531057" cy="26750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54955" y="171549"/>
            <a:ext cx="9250680" cy="898194"/>
          </a:xfrm>
        </p:spPr>
        <p:txBody>
          <a:bodyPr>
            <a:normAutofit/>
          </a:bodyPr>
          <a:lstStyle/>
          <a:p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图书馆空间</a:t>
            </a:r>
            <a:endParaRPr lang="en-US" sz="4800" dirty="0">
              <a:solidFill>
                <a:srgbClr val="DD613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4" name="581b6820-aaf5-43df-add2-3a3df4235792.source.3.zh-Hans.pptx">
            <a:extLst>
              <a:ext uri="{FF2B5EF4-FFF2-40B4-BE49-F238E27FC236}">
                <a16:creationId xmlns:a16="http://schemas.microsoft.com/office/drawing/2014/main" id="{E2BF1A93-33CC-E23B-CDAA-1DF3445E54B6}"/>
              </a:ext>
            </a:extLst>
          </p:cNvPr>
          <p:cNvGrpSpPr/>
          <p:nvPr/>
        </p:nvGrpSpPr>
        <p:grpSpPr>
          <a:xfrm>
            <a:off x="3085945" y="1868497"/>
            <a:ext cx="8533612" cy="3121005"/>
            <a:chOff x="2593567" y="2781031"/>
            <a:chExt cx="8533612" cy="3121005"/>
          </a:xfrm>
        </p:grpSpPr>
        <p:sp>
          <p:nvSpPr>
            <p:cNvPr id="28" name="Number1">
              <a:extLst>
                <a:ext uri="{FF2B5EF4-FFF2-40B4-BE49-F238E27FC236}">
                  <a16:creationId xmlns:a16="http://schemas.microsoft.com/office/drawing/2014/main" id="{62C71F00-EFC2-40A1-842F-D21C904E7EA4}"/>
                </a:ext>
              </a:extLst>
            </p:cNvPr>
            <p:cNvSpPr txBox="1"/>
            <p:nvPr/>
          </p:nvSpPr>
          <p:spPr bwMode="auto">
            <a:xfrm>
              <a:off x="2593567" y="4057982"/>
              <a:ext cx="840546" cy="398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endParaRPr lang="en-US" altLang="zh-CN" sz="1200" b="1" i="1" dirty="0">
                <a:cs typeface="+mn-ea"/>
                <a:sym typeface="+mn-lt"/>
              </a:endParaRPr>
            </a:p>
          </p:txBody>
        </p: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2EC20F86-EFBE-8878-88AE-A89F338AEDE7}"/>
                </a:ext>
              </a:extLst>
            </p:cNvPr>
            <p:cNvGrpSpPr/>
            <p:nvPr/>
          </p:nvGrpSpPr>
          <p:grpSpPr>
            <a:xfrm>
              <a:off x="3211637" y="3349044"/>
              <a:ext cx="7915542" cy="1170836"/>
              <a:chOff x="3211637" y="3349044"/>
              <a:chExt cx="7915542" cy="1170836"/>
            </a:xfrm>
          </p:grpSpPr>
          <p:sp>
            <p:nvSpPr>
              <p:cNvPr id="29" name="Number2">
                <a:extLst>
                  <a:ext uri="{FF2B5EF4-FFF2-40B4-BE49-F238E27FC236}">
                    <a16:creationId xmlns:a16="http://schemas.microsoft.com/office/drawing/2014/main" id="{CCCF2044-559F-457C-9AB6-C066CFA24832}"/>
                  </a:ext>
                </a:extLst>
              </p:cNvPr>
              <p:cNvSpPr txBox="1"/>
              <p:nvPr/>
            </p:nvSpPr>
            <p:spPr bwMode="auto">
              <a:xfrm>
                <a:off x="3211637" y="3525534"/>
                <a:ext cx="840546" cy="398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endParaRPr lang="en-US" altLang="zh-CN" sz="1200" b="1" i="1" dirty="0">
                  <a:cs typeface="+mn-ea"/>
                  <a:sym typeface="+mn-lt"/>
                </a:endParaRPr>
              </a:p>
            </p:txBody>
          </p:sp>
          <p:sp>
            <p:nvSpPr>
              <p:cNvPr id="19" name="IconBackground2">
                <a:extLst>
                  <a:ext uri="{FF2B5EF4-FFF2-40B4-BE49-F238E27FC236}">
                    <a16:creationId xmlns:a16="http://schemas.microsoft.com/office/drawing/2014/main" id="{25B2FD39-999F-48F3-88DA-FC6D4725EFF9}"/>
                  </a:ext>
                </a:extLst>
              </p:cNvPr>
              <p:cNvSpPr/>
              <p:nvPr/>
            </p:nvSpPr>
            <p:spPr>
              <a:xfrm>
                <a:off x="5583838" y="3349044"/>
                <a:ext cx="767514" cy="767520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7" name="Bullet2">
                <a:extLst>
                  <a:ext uri="{FF2B5EF4-FFF2-40B4-BE49-F238E27FC236}">
                    <a16:creationId xmlns:a16="http://schemas.microsoft.com/office/drawing/2014/main" id="{A8BFC894-8621-47A9-B207-0F9CEBCF41F3}"/>
                  </a:ext>
                </a:extLst>
              </p:cNvPr>
              <p:cNvSpPr txBox="1"/>
              <p:nvPr/>
            </p:nvSpPr>
            <p:spPr bwMode="auto">
              <a:xfrm>
                <a:off x="6457069" y="3363789"/>
                <a:ext cx="4670110" cy="595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zh-CN" altLang="en-US" sz="3200" b="1" dirty="0">
                    <a:cs typeface="+mn-ea"/>
                    <a:sym typeface="+mn-lt"/>
                  </a:rPr>
                  <a:t>松湖书咖</a:t>
                </a:r>
                <a:r>
                  <a:rPr lang="en-US" altLang="zh-CN" sz="3200" b="1" dirty="0">
                    <a:cs typeface="+mn-ea"/>
                    <a:sym typeface="+mn-lt"/>
                  </a:rPr>
                  <a:t>-</a:t>
                </a:r>
                <a:r>
                  <a:rPr lang="zh-CN" altLang="en-US" sz="3200" b="1" dirty="0">
                    <a:cs typeface="+mn-ea"/>
                    <a:sym typeface="+mn-lt"/>
                  </a:rPr>
                  <a:t>临时图书馆</a:t>
                </a:r>
                <a:endParaRPr lang="en-US" sz="3200" b="1" dirty="0">
                  <a:cs typeface="+mn-ea"/>
                  <a:sym typeface="+mn-lt"/>
                </a:endParaRPr>
              </a:p>
            </p:txBody>
          </p:sp>
          <p:sp>
            <p:nvSpPr>
              <p:cNvPr id="18" name="Text2">
                <a:extLst>
                  <a:ext uri="{FF2B5EF4-FFF2-40B4-BE49-F238E27FC236}">
                    <a16:creationId xmlns:a16="http://schemas.microsoft.com/office/drawing/2014/main" id="{D9424FDA-5E22-492F-80DD-76C705FCF1EF}"/>
                  </a:ext>
                </a:extLst>
              </p:cNvPr>
              <p:cNvSpPr/>
              <p:nvPr/>
            </p:nvSpPr>
            <p:spPr bwMode="auto">
              <a:xfrm>
                <a:off x="6457069" y="3923971"/>
                <a:ext cx="4670110" cy="595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2400" dirty="0">
                    <a:cs typeface="+mn-ea"/>
                    <a:sym typeface="+mn-lt"/>
                  </a:rPr>
                  <a:t>位置：生活服务中心</a:t>
                </a:r>
                <a:endParaRPr lang="en-US" sz="24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ECAB5452-1E73-9264-5576-9A2DE4B6158B}"/>
                </a:ext>
              </a:extLst>
            </p:cNvPr>
            <p:cNvGrpSpPr/>
            <p:nvPr/>
          </p:nvGrpSpPr>
          <p:grpSpPr>
            <a:xfrm>
              <a:off x="3856466" y="2781031"/>
              <a:ext cx="7270713" cy="3121005"/>
              <a:chOff x="3856466" y="2781031"/>
              <a:chExt cx="7270713" cy="3121005"/>
            </a:xfrm>
          </p:grpSpPr>
          <p:sp>
            <p:nvSpPr>
              <p:cNvPr id="30" name="Number3">
                <a:extLst>
                  <a:ext uri="{FF2B5EF4-FFF2-40B4-BE49-F238E27FC236}">
                    <a16:creationId xmlns:a16="http://schemas.microsoft.com/office/drawing/2014/main" id="{A739A8D7-8A2A-43CD-8275-662E960FA930}"/>
                  </a:ext>
                </a:extLst>
              </p:cNvPr>
              <p:cNvSpPr txBox="1"/>
              <p:nvPr/>
            </p:nvSpPr>
            <p:spPr bwMode="auto">
              <a:xfrm>
                <a:off x="3856466" y="2781031"/>
                <a:ext cx="840546" cy="398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endParaRPr lang="en-US" altLang="zh-CN" sz="1200" b="1" i="1" dirty="0">
                  <a:cs typeface="+mn-ea"/>
                  <a:sym typeface="+mn-lt"/>
                </a:endParaRPr>
              </a:p>
            </p:txBody>
          </p:sp>
          <p:sp>
            <p:nvSpPr>
              <p:cNvPr id="13" name="IconBackground3">
                <a:extLst>
                  <a:ext uri="{FF2B5EF4-FFF2-40B4-BE49-F238E27FC236}">
                    <a16:creationId xmlns:a16="http://schemas.microsoft.com/office/drawing/2014/main" id="{BD7E8573-2293-4B6F-9607-26DBF2288D35}"/>
                  </a:ext>
                </a:extLst>
              </p:cNvPr>
              <p:cNvSpPr/>
              <p:nvPr/>
            </p:nvSpPr>
            <p:spPr>
              <a:xfrm>
                <a:off x="5583838" y="4922367"/>
                <a:ext cx="767514" cy="76752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1" name="Bullet3">
                <a:extLst>
                  <a:ext uri="{FF2B5EF4-FFF2-40B4-BE49-F238E27FC236}">
                    <a16:creationId xmlns:a16="http://schemas.microsoft.com/office/drawing/2014/main" id="{63E2D969-B1E7-4995-AA0E-80373F7D34C7}"/>
                  </a:ext>
                </a:extLst>
              </p:cNvPr>
              <p:cNvSpPr txBox="1"/>
              <p:nvPr/>
            </p:nvSpPr>
            <p:spPr bwMode="auto">
              <a:xfrm>
                <a:off x="6457069" y="4922367"/>
                <a:ext cx="4670110" cy="595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zh-CN" altLang="en-US" sz="3200" b="1" dirty="0">
                    <a:cs typeface="+mn-ea"/>
                    <a:sym typeface="+mn-lt"/>
                  </a:rPr>
                  <a:t>图书馆大馆</a:t>
                </a:r>
                <a:endParaRPr lang="en-US" sz="3200" b="1" dirty="0">
                  <a:cs typeface="+mn-ea"/>
                  <a:sym typeface="+mn-lt"/>
                </a:endParaRPr>
              </a:p>
            </p:txBody>
          </p:sp>
          <p:sp>
            <p:nvSpPr>
              <p:cNvPr id="12" name="Text3">
                <a:extLst>
                  <a:ext uri="{FF2B5EF4-FFF2-40B4-BE49-F238E27FC236}">
                    <a16:creationId xmlns:a16="http://schemas.microsoft.com/office/drawing/2014/main" id="{C71FBAAA-0311-4949-849E-B7917520C1BF}"/>
                  </a:ext>
                </a:extLst>
              </p:cNvPr>
              <p:cNvSpPr/>
              <p:nvPr/>
            </p:nvSpPr>
            <p:spPr bwMode="auto">
              <a:xfrm>
                <a:off x="6457069" y="5306127"/>
                <a:ext cx="4670110" cy="595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endParaRPr 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77" name="Icon1">
            <a:extLst>
              <a:ext uri="{FF2B5EF4-FFF2-40B4-BE49-F238E27FC236}">
                <a16:creationId xmlns:a16="http://schemas.microsoft.com/office/drawing/2014/main" id="{8D9C06A2-84A2-D4B0-4311-59BE0B6A10B4}"/>
              </a:ext>
            </a:extLst>
          </p:cNvPr>
          <p:cNvSpPr/>
          <p:nvPr/>
        </p:nvSpPr>
        <p:spPr bwMode="auto">
          <a:xfrm>
            <a:off x="6265156" y="2643210"/>
            <a:ext cx="391358" cy="381975"/>
          </a:xfrm>
          <a:custGeom>
            <a:avLst/>
            <a:gdLst>
              <a:gd name="connsiteX0" fmla="*/ 508142 w 609191"/>
              <a:gd name="connsiteY0" fmla="*/ 431931 h 594584"/>
              <a:gd name="connsiteX1" fmla="*/ 507436 w 609191"/>
              <a:gd name="connsiteY1" fmla="*/ 432602 h 594584"/>
              <a:gd name="connsiteX2" fmla="*/ 508142 w 609191"/>
              <a:gd name="connsiteY2" fmla="*/ 433273 h 594584"/>
              <a:gd name="connsiteX3" fmla="*/ 508848 w 609191"/>
              <a:gd name="connsiteY3" fmla="*/ 432602 h 594584"/>
              <a:gd name="connsiteX4" fmla="*/ 508142 w 609191"/>
              <a:gd name="connsiteY4" fmla="*/ 431931 h 594584"/>
              <a:gd name="connsiteX5" fmla="*/ 508142 w 609191"/>
              <a:gd name="connsiteY5" fmla="*/ 413160 h 594584"/>
              <a:gd name="connsiteX6" fmla="*/ 527689 w 609191"/>
              <a:gd name="connsiteY6" fmla="*/ 432636 h 594584"/>
              <a:gd name="connsiteX7" fmla="*/ 508142 w 609191"/>
              <a:gd name="connsiteY7" fmla="*/ 452112 h 594584"/>
              <a:gd name="connsiteX8" fmla="*/ 488595 w 609191"/>
              <a:gd name="connsiteY8" fmla="*/ 432636 h 594584"/>
              <a:gd name="connsiteX9" fmla="*/ 508142 w 609191"/>
              <a:gd name="connsiteY9" fmla="*/ 413160 h 594584"/>
              <a:gd name="connsiteX10" fmla="*/ 508115 w 609191"/>
              <a:gd name="connsiteY10" fmla="*/ 369393 h 594584"/>
              <a:gd name="connsiteX11" fmla="*/ 444812 w 609191"/>
              <a:gd name="connsiteY11" fmla="*/ 432604 h 594584"/>
              <a:gd name="connsiteX12" fmla="*/ 458471 w 609191"/>
              <a:gd name="connsiteY12" fmla="*/ 471735 h 594584"/>
              <a:gd name="connsiteX13" fmla="*/ 508115 w 609191"/>
              <a:gd name="connsiteY13" fmla="*/ 534100 h 594584"/>
              <a:gd name="connsiteX14" fmla="*/ 557852 w 609191"/>
              <a:gd name="connsiteY14" fmla="*/ 471641 h 594584"/>
              <a:gd name="connsiteX15" fmla="*/ 571511 w 609191"/>
              <a:gd name="connsiteY15" fmla="*/ 432604 h 594584"/>
              <a:gd name="connsiteX16" fmla="*/ 508115 w 609191"/>
              <a:gd name="connsiteY16" fmla="*/ 369393 h 594584"/>
              <a:gd name="connsiteX17" fmla="*/ 100979 w 609191"/>
              <a:gd name="connsiteY17" fmla="*/ 291153 h 594584"/>
              <a:gd name="connsiteX18" fmla="*/ 100344 w 609191"/>
              <a:gd name="connsiteY18" fmla="*/ 291824 h 594584"/>
              <a:gd name="connsiteX19" fmla="*/ 100979 w 609191"/>
              <a:gd name="connsiteY19" fmla="*/ 292495 h 594584"/>
              <a:gd name="connsiteX20" fmla="*/ 101614 w 609191"/>
              <a:gd name="connsiteY20" fmla="*/ 291824 h 594584"/>
              <a:gd name="connsiteX21" fmla="*/ 100979 w 609191"/>
              <a:gd name="connsiteY21" fmla="*/ 291153 h 594584"/>
              <a:gd name="connsiteX22" fmla="*/ 100979 w 609191"/>
              <a:gd name="connsiteY22" fmla="*/ 272312 h 594584"/>
              <a:gd name="connsiteX23" fmla="*/ 120455 w 609191"/>
              <a:gd name="connsiteY23" fmla="*/ 291788 h 594584"/>
              <a:gd name="connsiteX24" fmla="*/ 100979 w 609191"/>
              <a:gd name="connsiteY24" fmla="*/ 311264 h 594584"/>
              <a:gd name="connsiteX25" fmla="*/ 81503 w 609191"/>
              <a:gd name="connsiteY25" fmla="*/ 291788 h 594584"/>
              <a:gd name="connsiteX26" fmla="*/ 100979 w 609191"/>
              <a:gd name="connsiteY26" fmla="*/ 272312 h 594584"/>
              <a:gd name="connsiteX27" fmla="*/ 100982 w 609191"/>
              <a:gd name="connsiteY27" fmla="*/ 228578 h 594584"/>
              <a:gd name="connsiteX28" fmla="*/ 37680 w 609191"/>
              <a:gd name="connsiteY28" fmla="*/ 291789 h 594584"/>
              <a:gd name="connsiteX29" fmla="*/ 51339 w 609191"/>
              <a:gd name="connsiteY29" fmla="*/ 330920 h 594584"/>
              <a:gd name="connsiteX30" fmla="*/ 100982 w 609191"/>
              <a:gd name="connsiteY30" fmla="*/ 393379 h 594584"/>
              <a:gd name="connsiteX31" fmla="*/ 150720 w 609191"/>
              <a:gd name="connsiteY31" fmla="*/ 330920 h 594584"/>
              <a:gd name="connsiteX32" fmla="*/ 164285 w 609191"/>
              <a:gd name="connsiteY32" fmla="*/ 291789 h 594584"/>
              <a:gd name="connsiteX33" fmla="*/ 100982 w 609191"/>
              <a:gd name="connsiteY33" fmla="*/ 228578 h 594584"/>
              <a:gd name="connsiteX34" fmla="*/ 228058 w 609191"/>
              <a:gd name="connsiteY34" fmla="*/ 141379 h 594584"/>
              <a:gd name="connsiteX35" fmla="*/ 154394 w 609191"/>
              <a:gd name="connsiteY35" fmla="*/ 206284 h 594584"/>
              <a:gd name="connsiteX36" fmla="*/ 201965 w 609191"/>
              <a:gd name="connsiteY36" fmla="*/ 291789 h 594584"/>
              <a:gd name="connsiteX37" fmla="*/ 180205 w 609191"/>
              <a:gd name="connsiteY37" fmla="*/ 354248 h 594584"/>
              <a:gd name="connsiteX38" fmla="*/ 139133 w 609191"/>
              <a:gd name="connsiteY38" fmla="*/ 405984 h 594584"/>
              <a:gd name="connsiteX39" fmla="*/ 319809 w 609191"/>
              <a:gd name="connsiteY39" fmla="*/ 519426 h 594584"/>
              <a:gd name="connsiteX40" fmla="*/ 424936 w 609191"/>
              <a:gd name="connsiteY40" fmla="*/ 489702 h 594584"/>
              <a:gd name="connsiteX41" fmla="*/ 407132 w 609191"/>
              <a:gd name="connsiteY41" fmla="*/ 432604 h 594584"/>
              <a:gd name="connsiteX42" fmla="*/ 508115 w 609191"/>
              <a:gd name="connsiteY42" fmla="*/ 331767 h 594584"/>
              <a:gd name="connsiteX43" fmla="*/ 519795 w 609191"/>
              <a:gd name="connsiteY43" fmla="*/ 332425 h 594584"/>
              <a:gd name="connsiteX44" fmla="*/ 520172 w 609191"/>
              <a:gd name="connsiteY44" fmla="*/ 319350 h 594584"/>
              <a:gd name="connsiteX45" fmla="*/ 412690 w 609191"/>
              <a:gd name="connsiteY45" fmla="*/ 141944 h 594584"/>
              <a:gd name="connsiteX46" fmla="*/ 399690 w 609191"/>
              <a:gd name="connsiteY46" fmla="*/ 163297 h 594584"/>
              <a:gd name="connsiteX47" fmla="*/ 320468 w 609191"/>
              <a:gd name="connsiteY47" fmla="*/ 262817 h 594584"/>
              <a:gd name="connsiteX48" fmla="*/ 241246 w 609191"/>
              <a:gd name="connsiteY48" fmla="*/ 163391 h 594584"/>
              <a:gd name="connsiteX49" fmla="*/ 228058 w 609191"/>
              <a:gd name="connsiteY49" fmla="*/ 141379 h 594584"/>
              <a:gd name="connsiteX50" fmla="*/ 320473 w 609191"/>
              <a:gd name="connsiteY50" fmla="*/ 100203 h 594584"/>
              <a:gd name="connsiteX51" fmla="*/ 319802 w 609191"/>
              <a:gd name="connsiteY51" fmla="*/ 100874 h 594584"/>
              <a:gd name="connsiteX52" fmla="*/ 320473 w 609191"/>
              <a:gd name="connsiteY52" fmla="*/ 101545 h 594584"/>
              <a:gd name="connsiteX53" fmla="*/ 321144 w 609191"/>
              <a:gd name="connsiteY53" fmla="*/ 100874 h 594584"/>
              <a:gd name="connsiteX54" fmla="*/ 320473 w 609191"/>
              <a:gd name="connsiteY54" fmla="*/ 100203 h 594584"/>
              <a:gd name="connsiteX55" fmla="*/ 320473 w 609191"/>
              <a:gd name="connsiteY55" fmla="*/ 81362 h 594584"/>
              <a:gd name="connsiteX56" fmla="*/ 339985 w 609191"/>
              <a:gd name="connsiteY56" fmla="*/ 100838 h 594584"/>
              <a:gd name="connsiteX57" fmla="*/ 320473 w 609191"/>
              <a:gd name="connsiteY57" fmla="*/ 120314 h 594584"/>
              <a:gd name="connsiteX58" fmla="*/ 300961 w 609191"/>
              <a:gd name="connsiteY58" fmla="*/ 100838 h 594584"/>
              <a:gd name="connsiteX59" fmla="*/ 320473 w 609191"/>
              <a:gd name="connsiteY59" fmla="*/ 81362 h 594584"/>
              <a:gd name="connsiteX60" fmla="*/ 320468 w 609191"/>
              <a:gd name="connsiteY60" fmla="*/ 37626 h 594584"/>
              <a:gd name="connsiteX61" fmla="*/ 257166 w 609191"/>
              <a:gd name="connsiteY61" fmla="*/ 100838 h 594584"/>
              <a:gd name="connsiteX62" fmla="*/ 270731 w 609191"/>
              <a:gd name="connsiteY62" fmla="*/ 139969 h 594584"/>
              <a:gd name="connsiteX63" fmla="*/ 320468 w 609191"/>
              <a:gd name="connsiteY63" fmla="*/ 202334 h 594584"/>
              <a:gd name="connsiteX64" fmla="*/ 370206 w 609191"/>
              <a:gd name="connsiteY64" fmla="*/ 139969 h 594584"/>
              <a:gd name="connsiteX65" fmla="*/ 383771 w 609191"/>
              <a:gd name="connsiteY65" fmla="*/ 100838 h 594584"/>
              <a:gd name="connsiteX66" fmla="*/ 320468 w 609191"/>
              <a:gd name="connsiteY66" fmla="*/ 37626 h 594584"/>
              <a:gd name="connsiteX67" fmla="*/ 320468 w 609191"/>
              <a:gd name="connsiteY67" fmla="*/ 0 h 594584"/>
              <a:gd name="connsiteX68" fmla="*/ 421451 w 609191"/>
              <a:gd name="connsiteY68" fmla="*/ 100838 h 594584"/>
              <a:gd name="connsiteX69" fmla="*/ 421356 w 609191"/>
              <a:gd name="connsiteY69" fmla="*/ 104318 h 594584"/>
              <a:gd name="connsiteX70" fmla="*/ 515933 w 609191"/>
              <a:gd name="connsiteY70" fmla="*/ 184555 h 594584"/>
              <a:gd name="connsiteX71" fmla="*/ 557852 w 609191"/>
              <a:gd name="connsiteY71" fmla="*/ 319350 h 594584"/>
              <a:gd name="connsiteX72" fmla="*/ 556628 w 609191"/>
              <a:gd name="connsiteY72" fmla="*/ 344089 h 594584"/>
              <a:gd name="connsiteX73" fmla="*/ 609191 w 609191"/>
              <a:gd name="connsiteY73" fmla="*/ 432604 h 594584"/>
              <a:gd name="connsiteX74" fmla="*/ 587431 w 609191"/>
              <a:gd name="connsiteY74" fmla="*/ 495063 h 594584"/>
              <a:gd name="connsiteX75" fmla="*/ 508115 w 609191"/>
              <a:gd name="connsiteY75" fmla="*/ 594584 h 594584"/>
              <a:gd name="connsiteX76" fmla="*/ 448392 w 609191"/>
              <a:gd name="connsiteY76" fmla="*/ 519426 h 594584"/>
              <a:gd name="connsiteX77" fmla="*/ 319809 w 609191"/>
              <a:gd name="connsiteY77" fmla="*/ 557052 h 594584"/>
              <a:gd name="connsiteX78" fmla="*/ 113511 w 609191"/>
              <a:gd name="connsiteY78" fmla="*/ 438060 h 594584"/>
              <a:gd name="connsiteX79" fmla="*/ 100982 w 609191"/>
              <a:gd name="connsiteY79" fmla="*/ 453769 h 594584"/>
              <a:gd name="connsiteX80" fmla="*/ 21760 w 609191"/>
              <a:gd name="connsiteY80" fmla="*/ 354342 h 594584"/>
              <a:gd name="connsiteX81" fmla="*/ 0 w 609191"/>
              <a:gd name="connsiteY81" fmla="*/ 291789 h 594584"/>
              <a:gd name="connsiteX82" fmla="*/ 100982 w 609191"/>
              <a:gd name="connsiteY82" fmla="*/ 190952 h 594584"/>
              <a:gd name="connsiteX83" fmla="*/ 118409 w 609191"/>
              <a:gd name="connsiteY83" fmla="*/ 192457 h 594584"/>
              <a:gd name="connsiteX84" fmla="*/ 219486 w 609191"/>
              <a:gd name="connsiteY84" fmla="*/ 103659 h 594584"/>
              <a:gd name="connsiteX85" fmla="*/ 219486 w 609191"/>
              <a:gd name="connsiteY85" fmla="*/ 100838 h 594584"/>
              <a:gd name="connsiteX86" fmla="*/ 320468 w 609191"/>
              <a:gd name="connsiteY86" fmla="*/ 0 h 5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09191" h="594584">
                <a:moveTo>
                  <a:pt x="508142" y="431931"/>
                </a:moveTo>
                <a:cubicBezTo>
                  <a:pt x="507752" y="431931"/>
                  <a:pt x="507436" y="432231"/>
                  <a:pt x="507436" y="432602"/>
                </a:cubicBezTo>
                <a:cubicBezTo>
                  <a:pt x="507436" y="432973"/>
                  <a:pt x="507752" y="433273"/>
                  <a:pt x="508142" y="433273"/>
                </a:cubicBezTo>
                <a:cubicBezTo>
                  <a:pt x="508532" y="433273"/>
                  <a:pt x="508848" y="432973"/>
                  <a:pt x="508848" y="432602"/>
                </a:cubicBezTo>
                <a:cubicBezTo>
                  <a:pt x="508848" y="432231"/>
                  <a:pt x="508532" y="431931"/>
                  <a:pt x="508142" y="431931"/>
                </a:cubicBezTo>
                <a:close/>
                <a:moveTo>
                  <a:pt x="508142" y="413160"/>
                </a:moveTo>
                <a:cubicBezTo>
                  <a:pt x="518938" y="413160"/>
                  <a:pt x="527689" y="421880"/>
                  <a:pt x="527689" y="432636"/>
                </a:cubicBezTo>
                <a:cubicBezTo>
                  <a:pt x="527689" y="443392"/>
                  <a:pt x="518938" y="452112"/>
                  <a:pt x="508142" y="452112"/>
                </a:cubicBezTo>
                <a:cubicBezTo>
                  <a:pt x="497346" y="452112"/>
                  <a:pt x="488595" y="443392"/>
                  <a:pt x="488595" y="432636"/>
                </a:cubicBezTo>
                <a:cubicBezTo>
                  <a:pt x="488595" y="421880"/>
                  <a:pt x="497346" y="413160"/>
                  <a:pt x="508142" y="413160"/>
                </a:cubicBezTo>
                <a:close/>
                <a:moveTo>
                  <a:pt x="508115" y="369393"/>
                </a:moveTo>
                <a:cubicBezTo>
                  <a:pt x="473261" y="369393"/>
                  <a:pt x="444812" y="397706"/>
                  <a:pt x="444812" y="432604"/>
                </a:cubicBezTo>
                <a:cubicBezTo>
                  <a:pt x="444812" y="446902"/>
                  <a:pt x="449522" y="460448"/>
                  <a:pt x="458471" y="471735"/>
                </a:cubicBezTo>
                <a:lnTo>
                  <a:pt x="508115" y="534100"/>
                </a:lnTo>
                <a:lnTo>
                  <a:pt x="557852" y="471641"/>
                </a:lnTo>
                <a:cubicBezTo>
                  <a:pt x="566801" y="460448"/>
                  <a:pt x="571511" y="446902"/>
                  <a:pt x="571511" y="432604"/>
                </a:cubicBezTo>
                <a:cubicBezTo>
                  <a:pt x="571511" y="397706"/>
                  <a:pt x="543063" y="369393"/>
                  <a:pt x="508115" y="369393"/>
                </a:cubicBezTo>
                <a:close/>
                <a:moveTo>
                  <a:pt x="100979" y="291153"/>
                </a:moveTo>
                <a:cubicBezTo>
                  <a:pt x="100628" y="291153"/>
                  <a:pt x="100344" y="291453"/>
                  <a:pt x="100344" y="291824"/>
                </a:cubicBezTo>
                <a:cubicBezTo>
                  <a:pt x="100344" y="292195"/>
                  <a:pt x="100628" y="292495"/>
                  <a:pt x="100979" y="292495"/>
                </a:cubicBezTo>
                <a:cubicBezTo>
                  <a:pt x="101330" y="292495"/>
                  <a:pt x="101614" y="292195"/>
                  <a:pt x="101614" y="291824"/>
                </a:cubicBezTo>
                <a:cubicBezTo>
                  <a:pt x="101614" y="291453"/>
                  <a:pt x="101330" y="291153"/>
                  <a:pt x="100979" y="291153"/>
                </a:cubicBezTo>
                <a:close/>
                <a:moveTo>
                  <a:pt x="100979" y="272312"/>
                </a:moveTo>
                <a:cubicBezTo>
                  <a:pt x="111735" y="272312"/>
                  <a:pt x="120455" y="281032"/>
                  <a:pt x="120455" y="291788"/>
                </a:cubicBezTo>
                <a:cubicBezTo>
                  <a:pt x="120455" y="302544"/>
                  <a:pt x="111735" y="311264"/>
                  <a:pt x="100979" y="311264"/>
                </a:cubicBezTo>
                <a:cubicBezTo>
                  <a:pt x="90223" y="311264"/>
                  <a:pt x="81503" y="302544"/>
                  <a:pt x="81503" y="291788"/>
                </a:cubicBezTo>
                <a:cubicBezTo>
                  <a:pt x="81503" y="281032"/>
                  <a:pt x="90223" y="272312"/>
                  <a:pt x="100979" y="272312"/>
                </a:cubicBezTo>
                <a:close/>
                <a:moveTo>
                  <a:pt x="100982" y="228578"/>
                </a:moveTo>
                <a:cubicBezTo>
                  <a:pt x="66128" y="228578"/>
                  <a:pt x="37680" y="256985"/>
                  <a:pt x="37680" y="291789"/>
                </a:cubicBezTo>
                <a:cubicBezTo>
                  <a:pt x="37680" y="306181"/>
                  <a:pt x="42390" y="319726"/>
                  <a:pt x="51339" y="330920"/>
                </a:cubicBezTo>
                <a:lnTo>
                  <a:pt x="100982" y="393379"/>
                </a:lnTo>
                <a:lnTo>
                  <a:pt x="150720" y="330920"/>
                </a:lnTo>
                <a:cubicBezTo>
                  <a:pt x="159575" y="319726"/>
                  <a:pt x="164285" y="306181"/>
                  <a:pt x="164285" y="291789"/>
                </a:cubicBezTo>
                <a:cubicBezTo>
                  <a:pt x="164285" y="256985"/>
                  <a:pt x="135931" y="228578"/>
                  <a:pt x="100982" y="228578"/>
                </a:cubicBezTo>
                <a:close/>
                <a:moveTo>
                  <a:pt x="228058" y="141379"/>
                </a:moveTo>
                <a:cubicBezTo>
                  <a:pt x="198574" y="156618"/>
                  <a:pt x="173234" y="178911"/>
                  <a:pt x="154394" y="206284"/>
                </a:cubicBezTo>
                <a:cubicBezTo>
                  <a:pt x="182936" y="224157"/>
                  <a:pt x="201965" y="255762"/>
                  <a:pt x="201965" y="291789"/>
                </a:cubicBezTo>
                <a:cubicBezTo>
                  <a:pt x="201965" y="314365"/>
                  <a:pt x="194240" y="336564"/>
                  <a:pt x="180205" y="354248"/>
                </a:cubicBezTo>
                <a:lnTo>
                  <a:pt x="139133" y="405984"/>
                </a:lnTo>
                <a:cubicBezTo>
                  <a:pt x="172386" y="475122"/>
                  <a:pt x="242377" y="519426"/>
                  <a:pt x="319809" y="519426"/>
                </a:cubicBezTo>
                <a:cubicBezTo>
                  <a:pt x="357395" y="519426"/>
                  <a:pt x="393473" y="509173"/>
                  <a:pt x="424936" y="489702"/>
                </a:cubicBezTo>
                <a:cubicBezTo>
                  <a:pt x="413444" y="472958"/>
                  <a:pt x="407132" y="452922"/>
                  <a:pt x="407132" y="432604"/>
                </a:cubicBezTo>
                <a:cubicBezTo>
                  <a:pt x="407132" y="377012"/>
                  <a:pt x="452442" y="331767"/>
                  <a:pt x="508115" y="331767"/>
                </a:cubicBezTo>
                <a:cubicBezTo>
                  <a:pt x="512071" y="331767"/>
                  <a:pt x="515933" y="331955"/>
                  <a:pt x="519795" y="332425"/>
                </a:cubicBezTo>
                <a:cubicBezTo>
                  <a:pt x="520078" y="328098"/>
                  <a:pt x="520172" y="323677"/>
                  <a:pt x="520172" y="319350"/>
                </a:cubicBezTo>
                <a:cubicBezTo>
                  <a:pt x="520172" y="243816"/>
                  <a:pt x="478630" y="176183"/>
                  <a:pt x="412690" y="141944"/>
                </a:cubicBezTo>
                <a:cubicBezTo>
                  <a:pt x="409299" y="149563"/>
                  <a:pt x="404871" y="156712"/>
                  <a:pt x="399690" y="163297"/>
                </a:cubicBezTo>
                <a:lnTo>
                  <a:pt x="320468" y="262817"/>
                </a:lnTo>
                <a:lnTo>
                  <a:pt x="241246" y="163391"/>
                </a:lnTo>
                <a:cubicBezTo>
                  <a:pt x="235877" y="156618"/>
                  <a:pt x="231449" y="149187"/>
                  <a:pt x="228058" y="141379"/>
                </a:cubicBezTo>
                <a:close/>
                <a:moveTo>
                  <a:pt x="320473" y="100203"/>
                </a:moveTo>
                <a:cubicBezTo>
                  <a:pt x="320102" y="100203"/>
                  <a:pt x="319802" y="100503"/>
                  <a:pt x="319802" y="100874"/>
                </a:cubicBezTo>
                <a:cubicBezTo>
                  <a:pt x="319802" y="101245"/>
                  <a:pt x="320102" y="101545"/>
                  <a:pt x="320473" y="101545"/>
                </a:cubicBezTo>
                <a:cubicBezTo>
                  <a:pt x="320844" y="101545"/>
                  <a:pt x="321144" y="101245"/>
                  <a:pt x="321144" y="100874"/>
                </a:cubicBezTo>
                <a:cubicBezTo>
                  <a:pt x="321144" y="100503"/>
                  <a:pt x="320844" y="100203"/>
                  <a:pt x="320473" y="100203"/>
                </a:cubicBezTo>
                <a:close/>
                <a:moveTo>
                  <a:pt x="320473" y="81362"/>
                </a:moveTo>
                <a:cubicBezTo>
                  <a:pt x="331249" y="81362"/>
                  <a:pt x="339985" y="90082"/>
                  <a:pt x="339985" y="100838"/>
                </a:cubicBezTo>
                <a:cubicBezTo>
                  <a:pt x="339985" y="111594"/>
                  <a:pt x="331249" y="120314"/>
                  <a:pt x="320473" y="120314"/>
                </a:cubicBezTo>
                <a:cubicBezTo>
                  <a:pt x="309697" y="120314"/>
                  <a:pt x="300961" y="111594"/>
                  <a:pt x="300961" y="100838"/>
                </a:cubicBezTo>
                <a:cubicBezTo>
                  <a:pt x="300961" y="90082"/>
                  <a:pt x="309697" y="81362"/>
                  <a:pt x="320473" y="81362"/>
                </a:cubicBezTo>
                <a:close/>
                <a:moveTo>
                  <a:pt x="320468" y="37626"/>
                </a:moveTo>
                <a:cubicBezTo>
                  <a:pt x="285520" y="37626"/>
                  <a:pt x="257166" y="66034"/>
                  <a:pt x="257166" y="100838"/>
                </a:cubicBezTo>
                <a:cubicBezTo>
                  <a:pt x="257166" y="115229"/>
                  <a:pt x="261876" y="128775"/>
                  <a:pt x="270731" y="139969"/>
                </a:cubicBezTo>
                <a:lnTo>
                  <a:pt x="320468" y="202334"/>
                </a:lnTo>
                <a:lnTo>
                  <a:pt x="370206" y="139969"/>
                </a:lnTo>
                <a:cubicBezTo>
                  <a:pt x="379061" y="128775"/>
                  <a:pt x="383771" y="115229"/>
                  <a:pt x="383771" y="100838"/>
                </a:cubicBezTo>
                <a:cubicBezTo>
                  <a:pt x="383771" y="66034"/>
                  <a:pt x="355322" y="37626"/>
                  <a:pt x="320468" y="37626"/>
                </a:cubicBezTo>
                <a:close/>
                <a:moveTo>
                  <a:pt x="320468" y="0"/>
                </a:moveTo>
                <a:cubicBezTo>
                  <a:pt x="376140" y="0"/>
                  <a:pt x="421451" y="45245"/>
                  <a:pt x="421451" y="100838"/>
                </a:cubicBezTo>
                <a:cubicBezTo>
                  <a:pt x="421451" y="101966"/>
                  <a:pt x="421451" y="103095"/>
                  <a:pt x="421356" y="104318"/>
                </a:cubicBezTo>
                <a:cubicBezTo>
                  <a:pt x="459413" y="122190"/>
                  <a:pt x="491818" y="149657"/>
                  <a:pt x="515933" y="184555"/>
                </a:cubicBezTo>
                <a:cubicBezTo>
                  <a:pt x="543345" y="224251"/>
                  <a:pt x="557852" y="270907"/>
                  <a:pt x="557852" y="319350"/>
                </a:cubicBezTo>
                <a:cubicBezTo>
                  <a:pt x="557852" y="327628"/>
                  <a:pt x="557475" y="335906"/>
                  <a:pt x="556628" y="344089"/>
                </a:cubicBezTo>
                <a:cubicBezTo>
                  <a:pt x="587902" y="361303"/>
                  <a:pt x="609191" y="394508"/>
                  <a:pt x="609191" y="432604"/>
                </a:cubicBezTo>
                <a:cubicBezTo>
                  <a:pt x="609191" y="455180"/>
                  <a:pt x="601467" y="477379"/>
                  <a:pt x="587431" y="495063"/>
                </a:cubicBezTo>
                <a:lnTo>
                  <a:pt x="508115" y="594584"/>
                </a:lnTo>
                <a:lnTo>
                  <a:pt x="448392" y="519426"/>
                </a:lnTo>
                <a:cubicBezTo>
                  <a:pt x="410052" y="544071"/>
                  <a:pt x="365967" y="557052"/>
                  <a:pt x="319809" y="557052"/>
                </a:cubicBezTo>
                <a:cubicBezTo>
                  <a:pt x="233899" y="557052"/>
                  <a:pt x="155618" y="511148"/>
                  <a:pt x="113511" y="438060"/>
                </a:cubicBezTo>
                <a:lnTo>
                  <a:pt x="100982" y="453769"/>
                </a:lnTo>
                <a:lnTo>
                  <a:pt x="21760" y="354342"/>
                </a:lnTo>
                <a:cubicBezTo>
                  <a:pt x="7724" y="336564"/>
                  <a:pt x="0" y="314365"/>
                  <a:pt x="0" y="291789"/>
                </a:cubicBezTo>
                <a:cubicBezTo>
                  <a:pt x="0" y="236197"/>
                  <a:pt x="45310" y="190952"/>
                  <a:pt x="100982" y="190952"/>
                </a:cubicBezTo>
                <a:cubicBezTo>
                  <a:pt x="106917" y="190952"/>
                  <a:pt x="112757" y="191516"/>
                  <a:pt x="118409" y="192457"/>
                </a:cubicBezTo>
                <a:cubicBezTo>
                  <a:pt x="142901" y="153796"/>
                  <a:pt x="178038" y="122943"/>
                  <a:pt x="219486" y="103659"/>
                </a:cubicBezTo>
                <a:cubicBezTo>
                  <a:pt x="219486" y="102719"/>
                  <a:pt x="219486" y="101778"/>
                  <a:pt x="219486" y="100838"/>
                </a:cubicBezTo>
                <a:cubicBezTo>
                  <a:pt x="219486" y="45245"/>
                  <a:pt x="264796" y="0"/>
                  <a:pt x="32046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3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sz="7198" dirty="0">
              <a:cs typeface="+mn-ea"/>
              <a:sym typeface="+mn-lt"/>
            </a:endParaRPr>
          </a:p>
        </p:txBody>
      </p:sp>
      <p:sp>
        <p:nvSpPr>
          <p:cNvPr id="78" name="Icon1">
            <a:extLst>
              <a:ext uri="{FF2B5EF4-FFF2-40B4-BE49-F238E27FC236}">
                <a16:creationId xmlns:a16="http://schemas.microsoft.com/office/drawing/2014/main" id="{F2231E18-1C55-270B-C5BA-08CBF92E1FE3}"/>
              </a:ext>
            </a:extLst>
          </p:cNvPr>
          <p:cNvSpPr/>
          <p:nvPr/>
        </p:nvSpPr>
        <p:spPr bwMode="auto">
          <a:xfrm>
            <a:off x="6265156" y="4201788"/>
            <a:ext cx="391358" cy="381975"/>
          </a:xfrm>
          <a:custGeom>
            <a:avLst/>
            <a:gdLst>
              <a:gd name="connsiteX0" fmla="*/ 508142 w 609191"/>
              <a:gd name="connsiteY0" fmla="*/ 431931 h 594584"/>
              <a:gd name="connsiteX1" fmla="*/ 507436 w 609191"/>
              <a:gd name="connsiteY1" fmla="*/ 432602 h 594584"/>
              <a:gd name="connsiteX2" fmla="*/ 508142 w 609191"/>
              <a:gd name="connsiteY2" fmla="*/ 433273 h 594584"/>
              <a:gd name="connsiteX3" fmla="*/ 508848 w 609191"/>
              <a:gd name="connsiteY3" fmla="*/ 432602 h 594584"/>
              <a:gd name="connsiteX4" fmla="*/ 508142 w 609191"/>
              <a:gd name="connsiteY4" fmla="*/ 431931 h 594584"/>
              <a:gd name="connsiteX5" fmla="*/ 508142 w 609191"/>
              <a:gd name="connsiteY5" fmla="*/ 413160 h 594584"/>
              <a:gd name="connsiteX6" fmla="*/ 527689 w 609191"/>
              <a:gd name="connsiteY6" fmla="*/ 432636 h 594584"/>
              <a:gd name="connsiteX7" fmla="*/ 508142 w 609191"/>
              <a:gd name="connsiteY7" fmla="*/ 452112 h 594584"/>
              <a:gd name="connsiteX8" fmla="*/ 488595 w 609191"/>
              <a:gd name="connsiteY8" fmla="*/ 432636 h 594584"/>
              <a:gd name="connsiteX9" fmla="*/ 508142 w 609191"/>
              <a:gd name="connsiteY9" fmla="*/ 413160 h 594584"/>
              <a:gd name="connsiteX10" fmla="*/ 508115 w 609191"/>
              <a:gd name="connsiteY10" fmla="*/ 369393 h 594584"/>
              <a:gd name="connsiteX11" fmla="*/ 444812 w 609191"/>
              <a:gd name="connsiteY11" fmla="*/ 432604 h 594584"/>
              <a:gd name="connsiteX12" fmla="*/ 458471 w 609191"/>
              <a:gd name="connsiteY12" fmla="*/ 471735 h 594584"/>
              <a:gd name="connsiteX13" fmla="*/ 508115 w 609191"/>
              <a:gd name="connsiteY13" fmla="*/ 534100 h 594584"/>
              <a:gd name="connsiteX14" fmla="*/ 557852 w 609191"/>
              <a:gd name="connsiteY14" fmla="*/ 471641 h 594584"/>
              <a:gd name="connsiteX15" fmla="*/ 571511 w 609191"/>
              <a:gd name="connsiteY15" fmla="*/ 432604 h 594584"/>
              <a:gd name="connsiteX16" fmla="*/ 508115 w 609191"/>
              <a:gd name="connsiteY16" fmla="*/ 369393 h 594584"/>
              <a:gd name="connsiteX17" fmla="*/ 100979 w 609191"/>
              <a:gd name="connsiteY17" fmla="*/ 291153 h 594584"/>
              <a:gd name="connsiteX18" fmla="*/ 100344 w 609191"/>
              <a:gd name="connsiteY18" fmla="*/ 291824 h 594584"/>
              <a:gd name="connsiteX19" fmla="*/ 100979 w 609191"/>
              <a:gd name="connsiteY19" fmla="*/ 292495 h 594584"/>
              <a:gd name="connsiteX20" fmla="*/ 101614 w 609191"/>
              <a:gd name="connsiteY20" fmla="*/ 291824 h 594584"/>
              <a:gd name="connsiteX21" fmla="*/ 100979 w 609191"/>
              <a:gd name="connsiteY21" fmla="*/ 291153 h 594584"/>
              <a:gd name="connsiteX22" fmla="*/ 100979 w 609191"/>
              <a:gd name="connsiteY22" fmla="*/ 272312 h 594584"/>
              <a:gd name="connsiteX23" fmla="*/ 120455 w 609191"/>
              <a:gd name="connsiteY23" fmla="*/ 291788 h 594584"/>
              <a:gd name="connsiteX24" fmla="*/ 100979 w 609191"/>
              <a:gd name="connsiteY24" fmla="*/ 311264 h 594584"/>
              <a:gd name="connsiteX25" fmla="*/ 81503 w 609191"/>
              <a:gd name="connsiteY25" fmla="*/ 291788 h 594584"/>
              <a:gd name="connsiteX26" fmla="*/ 100979 w 609191"/>
              <a:gd name="connsiteY26" fmla="*/ 272312 h 594584"/>
              <a:gd name="connsiteX27" fmla="*/ 100982 w 609191"/>
              <a:gd name="connsiteY27" fmla="*/ 228578 h 594584"/>
              <a:gd name="connsiteX28" fmla="*/ 37680 w 609191"/>
              <a:gd name="connsiteY28" fmla="*/ 291789 h 594584"/>
              <a:gd name="connsiteX29" fmla="*/ 51339 w 609191"/>
              <a:gd name="connsiteY29" fmla="*/ 330920 h 594584"/>
              <a:gd name="connsiteX30" fmla="*/ 100982 w 609191"/>
              <a:gd name="connsiteY30" fmla="*/ 393379 h 594584"/>
              <a:gd name="connsiteX31" fmla="*/ 150720 w 609191"/>
              <a:gd name="connsiteY31" fmla="*/ 330920 h 594584"/>
              <a:gd name="connsiteX32" fmla="*/ 164285 w 609191"/>
              <a:gd name="connsiteY32" fmla="*/ 291789 h 594584"/>
              <a:gd name="connsiteX33" fmla="*/ 100982 w 609191"/>
              <a:gd name="connsiteY33" fmla="*/ 228578 h 594584"/>
              <a:gd name="connsiteX34" fmla="*/ 228058 w 609191"/>
              <a:gd name="connsiteY34" fmla="*/ 141379 h 594584"/>
              <a:gd name="connsiteX35" fmla="*/ 154394 w 609191"/>
              <a:gd name="connsiteY35" fmla="*/ 206284 h 594584"/>
              <a:gd name="connsiteX36" fmla="*/ 201965 w 609191"/>
              <a:gd name="connsiteY36" fmla="*/ 291789 h 594584"/>
              <a:gd name="connsiteX37" fmla="*/ 180205 w 609191"/>
              <a:gd name="connsiteY37" fmla="*/ 354248 h 594584"/>
              <a:gd name="connsiteX38" fmla="*/ 139133 w 609191"/>
              <a:gd name="connsiteY38" fmla="*/ 405984 h 594584"/>
              <a:gd name="connsiteX39" fmla="*/ 319809 w 609191"/>
              <a:gd name="connsiteY39" fmla="*/ 519426 h 594584"/>
              <a:gd name="connsiteX40" fmla="*/ 424936 w 609191"/>
              <a:gd name="connsiteY40" fmla="*/ 489702 h 594584"/>
              <a:gd name="connsiteX41" fmla="*/ 407132 w 609191"/>
              <a:gd name="connsiteY41" fmla="*/ 432604 h 594584"/>
              <a:gd name="connsiteX42" fmla="*/ 508115 w 609191"/>
              <a:gd name="connsiteY42" fmla="*/ 331767 h 594584"/>
              <a:gd name="connsiteX43" fmla="*/ 519795 w 609191"/>
              <a:gd name="connsiteY43" fmla="*/ 332425 h 594584"/>
              <a:gd name="connsiteX44" fmla="*/ 520172 w 609191"/>
              <a:gd name="connsiteY44" fmla="*/ 319350 h 594584"/>
              <a:gd name="connsiteX45" fmla="*/ 412690 w 609191"/>
              <a:gd name="connsiteY45" fmla="*/ 141944 h 594584"/>
              <a:gd name="connsiteX46" fmla="*/ 399690 w 609191"/>
              <a:gd name="connsiteY46" fmla="*/ 163297 h 594584"/>
              <a:gd name="connsiteX47" fmla="*/ 320468 w 609191"/>
              <a:gd name="connsiteY47" fmla="*/ 262817 h 594584"/>
              <a:gd name="connsiteX48" fmla="*/ 241246 w 609191"/>
              <a:gd name="connsiteY48" fmla="*/ 163391 h 594584"/>
              <a:gd name="connsiteX49" fmla="*/ 228058 w 609191"/>
              <a:gd name="connsiteY49" fmla="*/ 141379 h 594584"/>
              <a:gd name="connsiteX50" fmla="*/ 320473 w 609191"/>
              <a:gd name="connsiteY50" fmla="*/ 100203 h 594584"/>
              <a:gd name="connsiteX51" fmla="*/ 319802 w 609191"/>
              <a:gd name="connsiteY51" fmla="*/ 100874 h 594584"/>
              <a:gd name="connsiteX52" fmla="*/ 320473 w 609191"/>
              <a:gd name="connsiteY52" fmla="*/ 101545 h 594584"/>
              <a:gd name="connsiteX53" fmla="*/ 321144 w 609191"/>
              <a:gd name="connsiteY53" fmla="*/ 100874 h 594584"/>
              <a:gd name="connsiteX54" fmla="*/ 320473 w 609191"/>
              <a:gd name="connsiteY54" fmla="*/ 100203 h 594584"/>
              <a:gd name="connsiteX55" fmla="*/ 320473 w 609191"/>
              <a:gd name="connsiteY55" fmla="*/ 81362 h 594584"/>
              <a:gd name="connsiteX56" fmla="*/ 339985 w 609191"/>
              <a:gd name="connsiteY56" fmla="*/ 100838 h 594584"/>
              <a:gd name="connsiteX57" fmla="*/ 320473 w 609191"/>
              <a:gd name="connsiteY57" fmla="*/ 120314 h 594584"/>
              <a:gd name="connsiteX58" fmla="*/ 300961 w 609191"/>
              <a:gd name="connsiteY58" fmla="*/ 100838 h 594584"/>
              <a:gd name="connsiteX59" fmla="*/ 320473 w 609191"/>
              <a:gd name="connsiteY59" fmla="*/ 81362 h 594584"/>
              <a:gd name="connsiteX60" fmla="*/ 320468 w 609191"/>
              <a:gd name="connsiteY60" fmla="*/ 37626 h 594584"/>
              <a:gd name="connsiteX61" fmla="*/ 257166 w 609191"/>
              <a:gd name="connsiteY61" fmla="*/ 100838 h 594584"/>
              <a:gd name="connsiteX62" fmla="*/ 270731 w 609191"/>
              <a:gd name="connsiteY62" fmla="*/ 139969 h 594584"/>
              <a:gd name="connsiteX63" fmla="*/ 320468 w 609191"/>
              <a:gd name="connsiteY63" fmla="*/ 202334 h 594584"/>
              <a:gd name="connsiteX64" fmla="*/ 370206 w 609191"/>
              <a:gd name="connsiteY64" fmla="*/ 139969 h 594584"/>
              <a:gd name="connsiteX65" fmla="*/ 383771 w 609191"/>
              <a:gd name="connsiteY65" fmla="*/ 100838 h 594584"/>
              <a:gd name="connsiteX66" fmla="*/ 320468 w 609191"/>
              <a:gd name="connsiteY66" fmla="*/ 37626 h 594584"/>
              <a:gd name="connsiteX67" fmla="*/ 320468 w 609191"/>
              <a:gd name="connsiteY67" fmla="*/ 0 h 594584"/>
              <a:gd name="connsiteX68" fmla="*/ 421451 w 609191"/>
              <a:gd name="connsiteY68" fmla="*/ 100838 h 594584"/>
              <a:gd name="connsiteX69" fmla="*/ 421356 w 609191"/>
              <a:gd name="connsiteY69" fmla="*/ 104318 h 594584"/>
              <a:gd name="connsiteX70" fmla="*/ 515933 w 609191"/>
              <a:gd name="connsiteY70" fmla="*/ 184555 h 594584"/>
              <a:gd name="connsiteX71" fmla="*/ 557852 w 609191"/>
              <a:gd name="connsiteY71" fmla="*/ 319350 h 594584"/>
              <a:gd name="connsiteX72" fmla="*/ 556628 w 609191"/>
              <a:gd name="connsiteY72" fmla="*/ 344089 h 594584"/>
              <a:gd name="connsiteX73" fmla="*/ 609191 w 609191"/>
              <a:gd name="connsiteY73" fmla="*/ 432604 h 594584"/>
              <a:gd name="connsiteX74" fmla="*/ 587431 w 609191"/>
              <a:gd name="connsiteY74" fmla="*/ 495063 h 594584"/>
              <a:gd name="connsiteX75" fmla="*/ 508115 w 609191"/>
              <a:gd name="connsiteY75" fmla="*/ 594584 h 594584"/>
              <a:gd name="connsiteX76" fmla="*/ 448392 w 609191"/>
              <a:gd name="connsiteY76" fmla="*/ 519426 h 594584"/>
              <a:gd name="connsiteX77" fmla="*/ 319809 w 609191"/>
              <a:gd name="connsiteY77" fmla="*/ 557052 h 594584"/>
              <a:gd name="connsiteX78" fmla="*/ 113511 w 609191"/>
              <a:gd name="connsiteY78" fmla="*/ 438060 h 594584"/>
              <a:gd name="connsiteX79" fmla="*/ 100982 w 609191"/>
              <a:gd name="connsiteY79" fmla="*/ 453769 h 594584"/>
              <a:gd name="connsiteX80" fmla="*/ 21760 w 609191"/>
              <a:gd name="connsiteY80" fmla="*/ 354342 h 594584"/>
              <a:gd name="connsiteX81" fmla="*/ 0 w 609191"/>
              <a:gd name="connsiteY81" fmla="*/ 291789 h 594584"/>
              <a:gd name="connsiteX82" fmla="*/ 100982 w 609191"/>
              <a:gd name="connsiteY82" fmla="*/ 190952 h 594584"/>
              <a:gd name="connsiteX83" fmla="*/ 118409 w 609191"/>
              <a:gd name="connsiteY83" fmla="*/ 192457 h 594584"/>
              <a:gd name="connsiteX84" fmla="*/ 219486 w 609191"/>
              <a:gd name="connsiteY84" fmla="*/ 103659 h 594584"/>
              <a:gd name="connsiteX85" fmla="*/ 219486 w 609191"/>
              <a:gd name="connsiteY85" fmla="*/ 100838 h 594584"/>
              <a:gd name="connsiteX86" fmla="*/ 320468 w 609191"/>
              <a:gd name="connsiteY86" fmla="*/ 0 h 5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09191" h="594584">
                <a:moveTo>
                  <a:pt x="508142" y="431931"/>
                </a:moveTo>
                <a:cubicBezTo>
                  <a:pt x="507752" y="431931"/>
                  <a:pt x="507436" y="432231"/>
                  <a:pt x="507436" y="432602"/>
                </a:cubicBezTo>
                <a:cubicBezTo>
                  <a:pt x="507436" y="432973"/>
                  <a:pt x="507752" y="433273"/>
                  <a:pt x="508142" y="433273"/>
                </a:cubicBezTo>
                <a:cubicBezTo>
                  <a:pt x="508532" y="433273"/>
                  <a:pt x="508848" y="432973"/>
                  <a:pt x="508848" y="432602"/>
                </a:cubicBezTo>
                <a:cubicBezTo>
                  <a:pt x="508848" y="432231"/>
                  <a:pt x="508532" y="431931"/>
                  <a:pt x="508142" y="431931"/>
                </a:cubicBezTo>
                <a:close/>
                <a:moveTo>
                  <a:pt x="508142" y="413160"/>
                </a:moveTo>
                <a:cubicBezTo>
                  <a:pt x="518938" y="413160"/>
                  <a:pt x="527689" y="421880"/>
                  <a:pt x="527689" y="432636"/>
                </a:cubicBezTo>
                <a:cubicBezTo>
                  <a:pt x="527689" y="443392"/>
                  <a:pt x="518938" y="452112"/>
                  <a:pt x="508142" y="452112"/>
                </a:cubicBezTo>
                <a:cubicBezTo>
                  <a:pt x="497346" y="452112"/>
                  <a:pt x="488595" y="443392"/>
                  <a:pt x="488595" y="432636"/>
                </a:cubicBezTo>
                <a:cubicBezTo>
                  <a:pt x="488595" y="421880"/>
                  <a:pt x="497346" y="413160"/>
                  <a:pt x="508142" y="413160"/>
                </a:cubicBezTo>
                <a:close/>
                <a:moveTo>
                  <a:pt x="508115" y="369393"/>
                </a:moveTo>
                <a:cubicBezTo>
                  <a:pt x="473261" y="369393"/>
                  <a:pt x="444812" y="397706"/>
                  <a:pt x="444812" y="432604"/>
                </a:cubicBezTo>
                <a:cubicBezTo>
                  <a:pt x="444812" y="446902"/>
                  <a:pt x="449522" y="460448"/>
                  <a:pt x="458471" y="471735"/>
                </a:cubicBezTo>
                <a:lnTo>
                  <a:pt x="508115" y="534100"/>
                </a:lnTo>
                <a:lnTo>
                  <a:pt x="557852" y="471641"/>
                </a:lnTo>
                <a:cubicBezTo>
                  <a:pt x="566801" y="460448"/>
                  <a:pt x="571511" y="446902"/>
                  <a:pt x="571511" y="432604"/>
                </a:cubicBezTo>
                <a:cubicBezTo>
                  <a:pt x="571511" y="397706"/>
                  <a:pt x="543063" y="369393"/>
                  <a:pt x="508115" y="369393"/>
                </a:cubicBezTo>
                <a:close/>
                <a:moveTo>
                  <a:pt x="100979" y="291153"/>
                </a:moveTo>
                <a:cubicBezTo>
                  <a:pt x="100628" y="291153"/>
                  <a:pt x="100344" y="291453"/>
                  <a:pt x="100344" y="291824"/>
                </a:cubicBezTo>
                <a:cubicBezTo>
                  <a:pt x="100344" y="292195"/>
                  <a:pt x="100628" y="292495"/>
                  <a:pt x="100979" y="292495"/>
                </a:cubicBezTo>
                <a:cubicBezTo>
                  <a:pt x="101330" y="292495"/>
                  <a:pt x="101614" y="292195"/>
                  <a:pt x="101614" y="291824"/>
                </a:cubicBezTo>
                <a:cubicBezTo>
                  <a:pt x="101614" y="291453"/>
                  <a:pt x="101330" y="291153"/>
                  <a:pt x="100979" y="291153"/>
                </a:cubicBezTo>
                <a:close/>
                <a:moveTo>
                  <a:pt x="100979" y="272312"/>
                </a:moveTo>
                <a:cubicBezTo>
                  <a:pt x="111735" y="272312"/>
                  <a:pt x="120455" y="281032"/>
                  <a:pt x="120455" y="291788"/>
                </a:cubicBezTo>
                <a:cubicBezTo>
                  <a:pt x="120455" y="302544"/>
                  <a:pt x="111735" y="311264"/>
                  <a:pt x="100979" y="311264"/>
                </a:cubicBezTo>
                <a:cubicBezTo>
                  <a:pt x="90223" y="311264"/>
                  <a:pt x="81503" y="302544"/>
                  <a:pt x="81503" y="291788"/>
                </a:cubicBezTo>
                <a:cubicBezTo>
                  <a:pt x="81503" y="281032"/>
                  <a:pt x="90223" y="272312"/>
                  <a:pt x="100979" y="272312"/>
                </a:cubicBezTo>
                <a:close/>
                <a:moveTo>
                  <a:pt x="100982" y="228578"/>
                </a:moveTo>
                <a:cubicBezTo>
                  <a:pt x="66128" y="228578"/>
                  <a:pt x="37680" y="256985"/>
                  <a:pt x="37680" y="291789"/>
                </a:cubicBezTo>
                <a:cubicBezTo>
                  <a:pt x="37680" y="306181"/>
                  <a:pt x="42390" y="319726"/>
                  <a:pt x="51339" y="330920"/>
                </a:cubicBezTo>
                <a:lnTo>
                  <a:pt x="100982" y="393379"/>
                </a:lnTo>
                <a:lnTo>
                  <a:pt x="150720" y="330920"/>
                </a:lnTo>
                <a:cubicBezTo>
                  <a:pt x="159575" y="319726"/>
                  <a:pt x="164285" y="306181"/>
                  <a:pt x="164285" y="291789"/>
                </a:cubicBezTo>
                <a:cubicBezTo>
                  <a:pt x="164285" y="256985"/>
                  <a:pt x="135931" y="228578"/>
                  <a:pt x="100982" y="228578"/>
                </a:cubicBezTo>
                <a:close/>
                <a:moveTo>
                  <a:pt x="228058" y="141379"/>
                </a:moveTo>
                <a:cubicBezTo>
                  <a:pt x="198574" y="156618"/>
                  <a:pt x="173234" y="178911"/>
                  <a:pt x="154394" y="206284"/>
                </a:cubicBezTo>
                <a:cubicBezTo>
                  <a:pt x="182936" y="224157"/>
                  <a:pt x="201965" y="255762"/>
                  <a:pt x="201965" y="291789"/>
                </a:cubicBezTo>
                <a:cubicBezTo>
                  <a:pt x="201965" y="314365"/>
                  <a:pt x="194240" y="336564"/>
                  <a:pt x="180205" y="354248"/>
                </a:cubicBezTo>
                <a:lnTo>
                  <a:pt x="139133" y="405984"/>
                </a:lnTo>
                <a:cubicBezTo>
                  <a:pt x="172386" y="475122"/>
                  <a:pt x="242377" y="519426"/>
                  <a:pt x="319809" y="519426"/>
                </a:cubicBezTo>
                <a:cubicBezTo>
                  <a:pt x="357395" y="519426"/>
                  <a:pt x="393473" y="509173"/>
                  <a:pt x="424936" y="489702"/>
                </a:cubicBezTo>
                <a:cubicBezTo>
                  <a:pt x="413444" y="472958"/>
                  <a:pt x="407132" y="452922"/>
                  <a:pt x="407132" y="432604"/>
                </a:cubicBezTo>
                <a:cubicBezTo>
                  <a:pt x="407132" y="377012"/>
                  <a:pt x="452442" y="331767"/>
                  <a:pt x="508115" y="331767"/>
                </a:cubicBezTo>
                <a:cubicBezTo>
                  <a:pt x="512071" y="331767"/>
                  <a:pt x="515933" y="331955"/>
                  <a:pt x="519795" y="332425"/>
                </a:cubicBezTo>
                <a:cubicBezTo>
                  <a:pt x="520078" y="328098"/>
                  <a:pt x="520172" y="323677"/>
                  <a:pt x="520172" y="319350"/>
                </a:cubicBezTo>
                <a:cubicBezTo>
                  <a:pt x="520172" y="243816"/>
                  <a:pt x="478630" y="176183"/>
                  <a:pt x="412690" y="141944"/>
                </a:cubicBezTo>
                <a:cubicBezTo>
                  <a:pt x="409299" y="149563"/>
                  <a:pt x="404871" y="156712"/>
                  <a:pt x="399690" y="163297"/>
                </a:cubicBezTo>
                <a:lnTo>
                  <a:pt x="320468" y="262817"/>
                </a:lnTo>
                <a:lnTo>
                  <a:pt x="241246" y="163391"/>
                </a:lnTo>
                <a:cubicBezTo>
                  <a:pt x="235877" y="156618"/>
                  <a:pt x="231449" y="149187"/>
                  <a:pt x="228058" y="141379"/>
                </a:cubicBezTo>
                <a:close/>
                <a:moveTo>
                  <a:pt x="320473" y="100203"/>
                </a:moveTo>
                <a:cubicBezTo>
                  <a:pt x="320102" y="100203"/>
                  <a:pt x="319802" y="100503"/>
                  <a:pt x="319802" y="100874"/>
                </a:cubicBezTo>
                <a:cubicBezTo>
                  <a:pt x="319802" y="101245"/>
                  <a:pt x="320102" y="101545"/>
                  <a:pt x="320473" y="101545"/>
                </a:cubicBezTo>
                <a:cubicBezTo>
                  <a:pt x="320844" y="101545"/>
                  <a:pt x="321144" y="101245"/>
                  <a:pt x="321144" y="100874"/>
                </a:cubicBezTo>
                <a:cubicBezTo>
                  <a:pt x="321144" y="100503"/>
                  <a:pt x="320844" y="100203"/>
                  <a:pt x="320473" y="100203"/>
                </a:cubicBezTo>
                <a:close/>
                <a:moveTo>
                  <a:pt x="320473" y="81362"/>
                </a:moveTo>
                <a:cubicBezTo>
                  <a:pt x="331249" y="81362"/>
                  <a:pt x="339985" y="90082"/>
                  <a:pt x="339985" y="100838"/>
                </a:cubicBezTo>
                <a:cubicBezTo>
                  <a:pt x="339985" y="111594"/>
                  <a:pt x="331249" y="120314"/>
                  <a:pt x="320473" y="120314"/>
                </a:cubicBezTo>
                <a:cubicBezTo>
                  <a:pt x="309697" y="120314"/>
                  <a:pt x="300961" y="111594"/>
                  <a:pt x="300961" y="100838"/>
                </a:cubicBezTo>
                <a:cubicBezTo>
                  <a:pt x="300961" y="90082"/>
                  <a:pt x="309697" y="81362"/>
                  <a:pt x="320473" y="81362"/>
                </a:cubicBezTo>
                <a:close/>
                <a:moveTo>
                  <a:pt x="320468" y="37626"/>
                </a:moveTo>
                <a:cubicBezTo>
                  <a:pt x="285520" y="37626"/>
                  <a:pt x="257166" y="66034"/>
                  <a:pt x="257166" y="100838"/>
                </a:cubicBezTo>
                <a:cubicBezTo>
                  <a:pt x="257166" y="115229"/>
                  <a:pt x="261876" y="128775"/>
                  <a:pt x="270731" y="139969"/>
                </a:cubicBezTo>
                <a:lnTo>
                  <a:pt x="320468" y="202334"/>
                </a:lnTo>
                <a:lnTo>
                  <a:pt x="370206" y="139969"/>
                </a:lnTo>
                <a:cubicBezTo>
                  <a:pt x="379061" y="128775"/>
                  <a:pt x="383771" y="115229"/>
                  <a:pt x="383771" y="100838"/>
                </a:cubicBezTo>
                <a:cubicBezTo>
                  <a:pt x="383771" y="66034"/>
                  <a:pt x="355322" y="37626"/>
                  <a:pt x="320468" y="37626"/>
                </a:cubicBezTo>
                <a:close/>
                <a:moveTo>
                  <a:pt x="320468" y="0"/>
                </a:moveTo>
                <a:cubicBezTo>
                  <a:pt x="376140" y="0"/>
                  <a:pt x="421451" y="45245"/>
                  <a:pt x="421451" y="100838"/>
                </a:cubicBezTo>
                <a:cubicBezTo>
                  <a:pt x="421451" y="101966"/>
                  <a:pt x="421451" y="103095"/>
                  <a:pt x="421356" y="104318"/>
                </a:cubicBezTo>
                <a:cubicBezTo>
                  <a:pt x="459413" y="122190"/>
                  <a:pt x="491818" y="149657"/>
                  <a:pt x="515933" y="184555"/>
                </a:cubicBezTo>
                <a:cubicBezTo>
                  <a:pt x="543345" y="224251"/>
                  <a:pt x="557852" y="270907"/>
                  <a:pt x="557852" y="319350"/>
                </a:cubicBezTo>
                <a:cubicBezTo>
                  <a:pt x="557852" y="327628"/>
                  <a:pt x="557475" y="335906"/>
                  <a:pt x="556628" y="344089"/>
                </a:cubicBezTo>
                <a:cubicBezTo>
                  <a:pt x="587902" y="361303"/>
                  <a:pt x="609191" y="394508"/>
                  <a:pt x="609191" y="432604"/>
                </a:cubicBezTo>
                <a:cubicBezTo>
                  <a:pt x="609191" y="455180"/>
                  <a:pt x="601467" y="477379"/>
                  <a:pt x="587431" y="495063"/>
                </a:cubicBezTo>
                <a:lnTo>
                  <a:pt x="508115" y="594584"/>
                </a:lnTo>
                <a:lnTo>
                  <a:pt x="448392" y="519426"/>
                </a:lnTo>
                <a:cubicBezTo>
                  <a:pt x="410052" y="544071"/>
                  <a:pt x="365967" y="557052"/>
                  <a:pt x="319809" y="557052"/>
                </a:cubicBezTo>
                <a:cubicBezTo>
                  <a:pt x="233899" y="557052"/>
                  <a:pt x="155618" y="511148"/>
                  <a:pt x="113511" y="438060"/>
                </a:cubicBezTo>
                <a:lnTo>
                  <a:pt x="100982" y="453769"/>
                </a:lnTo>
                <a:lnTo>
                  <a:pt x="21760" y="354342"/>
                </a:lnTo>
                <a:cubicBezTo>
                  <a:pt x="7724" y="336564"/>
                  <a:pt x="0" y="314365"/>
                  <a:pt x="0" y="291789"/>
                </a:cubicBezTo>
                <a:cubicBezTo>
                  <a:pt x="0" y="236197"/>
                  <a:pt x="45310" y="190952"/>
                  <a:pt x="100982" y="190952"/>
                </a:cubicBezTo>
                <a:cubicBezTo>
                  <a:pt x="106917" y="190952"/>
                  <a:pt x="112757" y="191516"/>
                  <a:pt x="118409" y="192457"/>
                </a:cubicBezTo>
                <a:cubicBezTo>
                  <a:pt x="142901" y="153796"/>
                  <a:pt x="178038" y="122943"/>
                  <a:pt x="219486" y="103659"/>
                </a:cubicBezTo>
                <a:cubicBezTo>
                  <a:pt x="219486" y="102719"/>
                  <a:pt x="219486" y="101778"/>
                  <a:pt x="219486" y="100838"/>
                </a:cubicBezTo>
                <a:cubicBezTo>
                  <a:pt x="219486" y="45245"/>
                  <a:pt x="264796" y="0"/>
                  <a:pt x="32046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3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sz="7198" dirty="0">
              <a:cs typeface="+mn-ea"/>
              <a:sym typeface="+mn-lt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0683BFB6-3576-8950-CC21-A14FD079F5E0}"/>
              </a:ext>
            </a:extLst>
          </p:cNvPr>
          <p:cNvSpPr txBox="1"/>
          <p:nvPr/>
        </p:nvSpPr>
        <p:spPr>
          <a:xfrm>
            <a:off x="758180" y="2938662"/>
            <a:ext cx="4345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6000" b="1" dirty="0">
                <a:solidFill>
                  <a:schemeClr val="bg1"/>
                </a:solidFill>
                <a:cs typeface="+mn-ea"/>
                <a:sym typeface="+mn-lt"/>
              </a:rPr>
              <a:t>个地点</a:t>
            </a:r>
          </a:p>
        </p:txBody>
      </p:sp>
      <p:sp>
        <p:nvSpPr>
          <p:cNvPr id="3" name="Number3">
            <a:extLst>
              <a:ext uri="{FF2B5EF4-FFF2-40B4-BE49-F238E27FC236}">
                <a16:creationId xmlns:a16="http://schemas.microsoft.com/office/drawing/2014/main" id="{6DE6BC19-8CFF-A5EF-73C9-CB916B467119}"/>
              </a:ext>
            </a:extLst>
          </p:cNvPr>
          <p:cNvSpPr/>
          <p:nvPr/>
        </p:nvSpPr>
        <p:spPr>
          <a:xfrm>
            <a:off x="407501" y="417021"/>
            <a:ext cx="742997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02</a:t>
            </a:r>
            <a:endParaRPr lang="zh-CN" altLang="en-US" sz="2800" b="1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ber3">
            <a:extLst>
              <a:ext uri="{FF2B5EF4-FFF2-40B4-BE49-F238E27FC236}">
                <a16:creationId xmlns:a16="http://schemas.microsoft.com/office/drawing/2014/main" id="{D3730E7D-B9F1-A397-7739-CF6149A6EA8B}"/>
              </a:ext>
            </a:extLst>
          </p:cNvPr>
          <p:cNvSpPr/>
          <p:nvPr/>
        </p:nvSpPr>
        <p:spPr>
          <a:xfrm>
            <a:off x="660400" y="402318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02-1</a:t>
            </a:r>
            <a:endParaRPr lang="zh-CN" altLang="en-US" sz="2800" b="1" dirty="0">
              <a:cs typeface="+mn-ea"/>
              <a:sym typeface="+mn-lt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374E81C-2226-832A-A375-D73C31736C87}"/>
              </a:ext>
            </a:extLst>
          </p:cNvPr>
          <p:cNvSpPr txBox="1">
            <a:spLocks/>
          </p:cNvSpPr>
          <p:nvPr/>
        </p:nvSpPr>
        <p:spPr>
          <a:xfrm>
            <a:off x="2281237" y="269224"/>
            <a:ext cx="9250363" cy="690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松湖书咖</a:t>
            </a:r>
            <a:r>
              <a:rPr lang="en-US" altLang="zh-CN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-</a:t>
            </a:r>
            <a:r>
              <a:rPr lang="zh-CN" altLang="en-US" sz="48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临时图书馆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9F88999-0684-EEBC-7C29-AE670D5A3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8"/>
          <a:stretch/>
        </p:blipFill>
        <p:spPr>
          <a:xfrm>
            <a:off x="290596" y="3202672"/>
            <a:ext cx="5115940" cy="26104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DD6AA0-F5B0-CCAC-9B26-76846A0B3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7171" y="1628957"/>
            <a:ext cx="3194012" cy="2395509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408ECEB-A557-CF9F-1900-DBF229125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7171" y="4170878"/>
            <a:ext cx="3048628" cy="22864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D4FE5A-ADFE-8CD7-82B2-EFFD01B7C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2453" y="2211083"/>
            <a:ext cx="2701539" cy="3602052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00994183-A113-850F-FD4E-72B1658FE342}"/>
              </a:ext>
            </a:extLst>
          </p:cNvPr>
          <p:cNvSpPr>
            <a:spLocks/>
          </p:cNvSpPr>
          <p:nvPr/>
        </p:nvSpPr>
        <p:spPr>
          <a:xfrm>
            <a:off x="1412539" y="891419"/>
            <a:ext cx="3363460" cy="903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normAutofit/>
          </a:bodyPr>
          <a:lstStyle/>
          <a:p>
            <a:pPr>
              <a:buSzPct val="25000"/>
            </a:pPr>
            <a:r>
              <a:rPr lang="zh-CN" altLang="en-US" sz="2400" b="1" dirty="0">
                <a:solidFill>
                  <a:srgbClr val="DD613B"/>
                </a:solidFill>
                <a:cs typeface="+mn-ea"/>
                <a:sym typeface="+mn-lt"/>
              </a:rPr>
              <a:t>馆藏</a:t>
            </a:r>
            <a:r>
              <a:rPr lang="zh-CN" altLang="en-US" sz="2600" b="1" dirty="0">
                <a:solidFill>
                  <a:srgbClr val="DD613B"/>
                </a:solidFill>
                <a:cs typeface="+mn-ea"/>
                <a:sym typeface="+mn-lt"/>
              </a:rPr>
              <a:t>：</a:t>
            </a:r>
            <a:endParaRPr lang="en-US" altLang="zh-CN" sz="2600" b="1" dirty="0">
              <a:solidFill>
                <a:srgbClr val="DD613B"/>
              </a:solidFill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4BCE9E-D86D-FE6A-6074-9A21E12F328B}"/>
              </a:ext>
            </a:extLst>
          </p:cNvPr>
          <p:cNvSpPr txBox="1"/>
          <p:nvPr/>
        </p:nvSpPr>
        <p:spPr>
          <a:xfrm>
            <a:off x="1412539" y="1726993"/>
            <a:ext cx="2736647" cy="1703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DE6D31"/>
                </a:solidFill>
              </a:rPr>
              <a:t>教材、教参</a:t>
            </a:r>
            <a:endParaRPr lang="en-US" altLang="zh-CN" dirty="0">
              <a:solidFill>
                <a:srgbClr val="DE6D3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DE6D31"/>
                </a:solidFill>
              </a:rPr>
              <a:t>4000+</a:t>
            </a:r>
            <a:r>
              <a:rPr lang="zh-CN" altLang="en-US" dirty="0">
                <a:solidFill>
                  <a:srgbClr val="DE6D31"/>
                </a:solidFill>
              </a:rPr>
              <a:t>中外文普通图书</a:t>
            </a:r>
            <a:endParaRPr lang="en-US" altLang="zh-CN" dirty="0">
              <a:solidFill>
                <a:srgbClr val="DE6D3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DE6D31"/>
                </a:solidFill>
              </a:rPr>
              <a:t>捐赠图书</a:t>
            </a:r>
            <a:endParaRPr lang="en-US" altLang="zh-CN" dirty="0">
              <a:solidFill>
                <a:srgbClr val="DE6D3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zh-CN" altLang="en-US" dirty="0">
              <a:solidFill>
                <a:srgbClr val="DE6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59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内容占位符 7">
            <a:extLst>
              <a:ext uri="{FF2B5EF4-FFF2-40B4-BE49-F238E27FC236}">
                <a16:creationId xmlns:a16="http://schemas.microsoft.com/office/drawing/2014/main" id="{91C5F969-6AA1-DCDF-D0D1-BFBC42224F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057092"/>
              </p:ext>
            </p:extLst>
          </p:nvPr>
        </p:nvGraphicFramePr>
        <p:xfrm>
          <a:off x="881449" y="2150075"/>
          <a:ext cx="10429101" cy="3719385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2817933">
                  <a:extLst>
                    <a:ext uri="{9D8B030D-6E8A-4147-A177-3AD203B41FA5}">
                      <a16:colId xmlns:a16="http://schemas.microsoft.com/office/drawing/2014/main" val="1007907936"/>
                    </a:ext>
                  </a:extLst>
                </a:gridCol>
                <a:gridCol w="4134803">
                  <a:extLst>
                    <a:ext uri="{9D8B030D-6E8A-4147-A177-3AD203B41FA5}">
                      <a16:colId xmlns:a16="http://schemas.microsoft.com/office/drawing/2014/main" val="261145651"/>
                    </a:ext>
                  </a:extLst>
                </a:gridCol>
                <a:gridCol w="3476365">
                  <a:extLst>
                    <a:ext uri="{9D8B030D-6E8A-4147-A177-3AD203B41FA5}">
                      <a16:colId xmlns:a16="http://schemas.microsoft.com/office/drawing/2014/main" val="3799562892"/>
                    </a:ext>
                  </a:extLst>
                </a:gridCol>
              </a:tblGrid>
              <a:tr h="843080">
                <a:tc>
                  <a:txBody>
                    <a:bodyPr/>
                    <a:lstStyle/>
                    <a:p>
                      <a:pPr algn="ctr"/>
                      <a:endParaRPr lang="zh-CN" altLang="en-US" sz="1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57" marB="32657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服务时间</a:t>
                      </a:r>
                      <a:endParaRPr lang="en-US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en-US" altLang="zh-C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Time</a:t>
                      </a:r>
                      <a:endParaRPr lang="zh-CN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57" marB="32657"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286059"/>
                  </a:ext>
                </a:extLst>
              </a:tr>
              <a:tr h="83505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服务台</a:t>
                      </a:r>
                      <a:endParaRPr lang="en-US" altLang="zh-CN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Desk</a:t>
                      </a:r>
                      <a:endParaRPr lang="zh-CN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57" marB="326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周一至周五</a:t>
                      </a:r>
                      <a:endParaRPr lang="en-US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en-US" altLang="zh-C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 - FRI</a:t>
                      </a:r>
                      <a:endParaRPr lang="zh-CN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57" marB="326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8:30 AM – 12:00 PM</a:t>
                      </a:r>
                    </a:p>
                    <a:p>
                      <a:pPr algn="ctr"/>
                      <a:r>
                        <a:rPr lang="en-US" altLang="zh-C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1:30 PM – 5:30 PM</a:t>
                      </a:r>
                      <a:endParaRPr lang="zh-CN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57" marB="32657" anchor="ctr"/>
                </a:tc>
                <a:extLst>
                  <a:ext uri="{0D108BD9-81ED-4DB2-BD59-A6C34878D82A}">
                    <a16:rowId xmlns:a16="http://schemas.microsoft.com/office/drawing/2014/main" val="648636509"/>
                  </a:ext>
                </a:extLst>
              </a:tr>
              <a:tr h="835056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松湖书咖</a:t>
                      </a:r>
                      <a:endParaRPr lang="en-US" altLang="zh-CN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Songhu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Library</a:t>
                      </a:r>
                    </a:p>
                  </a:txBody>
                  <a:tcPr marL="65314" marR="65314" marT="32657" marB="32657" anchor="ctr"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周一至周日</a:t>
                      </a:r>
                      <a:endParaRPr lang="en-US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en-US" altLang="zh-C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 - SUN</a:t>
                      </a:r>
                      <a:endParaRPr lang="zh-CN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57" marB="32657" anchor="ctr"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8:00 AM – 11:00 PM</a:t>
                      </a:r>
                      <a:endParaRPr lang="zh-CN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57" marB="32657" anchor="ctr"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871113"/>
                  </a:ext>
                </a:extLst>
              </a:tr>
              <a:tr h="1206193">
                <a:tc vMerge="1">
                  <a:txBody>
                    <a:bodyPr/>
                    <a:lstStyle/>
                    <a:p>
                      <a:pPr algn="ctr"/>
                      <a:endParaRPr lang="zh-CN" altLang="en-US" sz="2400" b="1" dirty="0"/>
                    </a:p>
                  </a:txBody>
                  <a:tcPr anchor="ctr"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复习与考试周期</a:t>
                      </a:r>
                      <a:endParaRPr lang="en-US" altLang="zh-CN" sz="20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en-US" altLang="zh-C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Revision and Examination Period</a:t>
                      </a:r>
                      <a:endParaRPr lang="zh-CN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57" marB="32657" anchor="ctr"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7:00</a:t>
                      </a:r>
                      <a:r>
                        <a:rPr lang="zh-CN" alt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r>
                        <a:rPr lang="zh-CN" alt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zh-CN" alt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1:00</a:t>
                      </a:r>
                      <a:r>
                        <a:rPr lang="zh-CN" alt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zh-CN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57" marB="32657" anchor="ctr"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140741"/>
                  </a:ext>
                </a:extLst>
              </a:tr>
            </a:tbl>
          </a:graphicData>
        </a:graphic>
      </p:graphicFrame>
      <p:sp>
        <p:nvSpPr>
          <p:cNvPr id="3" name="Number3">
            <a:extLst>
              <a:ext uri="{FF2B5EF4-FFF2-40B4-BE49-F238E27FC236}">
                <a16:creationId xmlns:a16="http://schemas.microsoft.com/office/drawing/2014/main" id="{3DDB0F80-4B05-8966-FD90-9175049630DE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02-2</a:t>
            </a:r>
            <a:endParaRPr lang="zh-CN" altLang="en-US" sz="2800" b="1" dirty="0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D3374E1-75C5-FB20-A75E-B4E7580C4614}"/>
              </a:ext>
            </a:extLst>
          </p:cNvPr>
          <p:cNvSpPr txBox="1"/>
          <p:nvPr/>
        </p:nvSpPr>
        <p:spPr>
          <a:xfrm>
            <a:off x="1851500" y="189629"/>
            <a:ext cx="63410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DD613B"/>
                </a:solidFill>
                <a:cs typeface="+mn-ea"/>
                <a:sym typeface="+mn-lt"/>
              </a:rPr>
              <a:t>松湖书咖</a:t>
            </a:r>
            <a:r>
              <a:rPr lang="en-US" altLang="zh-CN" sz="4800" b="1" dirty="0">
                <a:solidFill>
                  <a:srgbClr val="DD613B"/>
                </a:solidFill>
                <a:cs typeface="+mn-ea"/>
                <a:sym typeface="+mn-lt"/>
              </a:rPr>
              <a:t>-</a:t>
            </a:r>
            <a:r>
              <a:rPr lang="zh-CN" altLang="en-US" sz="4800" b="1" dirty="0">
                <a:solidFill>
                  <a:srgbClr val="DD613B"/>
                </a:solidFill>
                <a:cs typeface="+mn-ea"/>
                <a:sym typeface="+mn-lt"/>
              </a:rPr>
              <a:t>临时图书馆开放时间</a:t>
            </a:r>
            <a:endParaRPr lang="zh-CN" altLang="en-US" sz="4800" b="1" dirty="0">
              <a:solidFill>
                <a:srgbClr val="DD613B"/>
              </a:solidFill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6286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草地上的建筑&#10;&#10;描述已自动生成">
            <a:extLst>
              <a:ext uri="{FF2B5EF4-FFF2-40B4-BE49-F238E27FC236}">
                <a16:creationId xmlns:a16="http://schemas.microsoft.com/office/drawing/2014/main" id="{C629FD34-9D0F-83F9-BC1D-74EF3D9B1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r="7701"/>
          <a:stretch/>
        </p:blipFill>
        <p:spPr>
          <a:xfrm>
            <a:off x="2522358" y="0"/>
            <a:ext cx="9669642" cy="6857990"/>
          </a:xfrm>
          <a:prstGeom prst="rect">
            <a:avLst/>
          </a:prstGeom>
        </p:spPr>
      </p:pic>
      <p:sp>
        <p:nvSpPr>
          <p:cNvPr id="43" name="Rectangle 3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6A589B-3004-D7DB-EC9B-EACC9757E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2111" y="278690"/>
            <a:ext cx="7725103" cy="7882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4800" b="1" dirty="0">
                <a:solidFill>
                  <a:srgbClr val="DD613B"/>
                </a:solidFill>
                <a:cs typeface="+mn-ea"/>
                <a:sym typeface="+mn-lt"/>
              </a:rPr>
              <a:t>港城大（东莞）图书馆</a:t>
            </a:r>
            <a:endParaRPr lang="en-US" altLang="zh-CN" sz="4800" b="1" dirty="0">
              <a:solidFill>
                <a:srgbClr val="DD613B"/>
              </a:solidFill>
              <a:cs typeface="+mn-ea"/>
              <a:sym typeface="+mn-l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7D0B191-D207-AF33-CA60-7D06A167F8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6547494"/>
              </p:ext>
            </p:extLst>
          </p:nvPr>
        </p:nvGraphicFramePr>
        <p:xfrm>
          <a:off x="-29950" y="1483952"/>
          <a:ext cx="6366551" cy="4734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Number3">
            <a:extLst>
              <a:ext uri="{FF2B5EF4-FFF2-40B4-BE49-F238E27FC236}">
                <a16:creationId xmlns:a16="http://schemas.microsoft.com/office/drawing/2014/main" id="{F0B1687B-52CE-AA90-7C6E-6E924F99A9B4}"/>
              </a:ext>
            </a:extLst>
          </p:cNvPr>
          <p:cNvSpPr/>
          <p:nvPr/>
        </p:nvSpPr>
        <p:spPr>
          <a:xfrm>
            <a:off x="327682" y="41702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02-3</a:t>
            </a:r>
            <a:endParaRPr lang="zh-CN" altLang="en-US" sz="28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0949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BDBA1A7A-B3C9-6975-ECC6-11525FDBC0DA}"/>
              </a:ext>
            </a:extLst>
          </p:cNvPr>
          <p:cNvSpPr/>
          <p:nvPr/>
        </p:nvSpPr>
        <p:spPr>
          <a:xfrm>
            <a:off x="3140764" y="591512"/>
            <a:ext cx="5825579" cy="56749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Number3">
            <a:extLst>
              <a:ext uri="{FF2B5EF4-FFF2-40B4-BE49-F238E27FC236}">
                <a16:creationId xmlns:a16="http://schemas.microsoft.com/office/drawing/2014/main" id="{4CF9F775-E153-8DC3-F3B3-E9C39FF3F1AB}"/>
              </a:ext>
            </a:extLst>
          </p:cNvPr>
          <p:cNvSpPr/>
          <p:nvPr/>
        </p:nvSpPr>
        <p:spPr>
          <a:xfrm>
            <a:off x="407501" y="417021"/>
            <a:ext cx="742997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03</a:t>
            </a:r>
            <a:endParaRPr lang="zh-CN" altLang="en-US" sz="2800" b="1" dirty="0">
              <a:cs typeface="+mn-ea"/>
              <a:sym typeface="+mn-lt"/>
            </a:endParaRPr>
          </a:p>
        </p:txBody>
      </p:sp>
      <p:graphicFrame>
        <p:nvGraphicFramePr>
          <p:cNvPr id="10" name="图示 7">
            <a:extLst>
              <a:ext uri="{FF2B5EF4-FFF2-40B4-BE49-F238E27FC236}">
                <a16:creationId xmlns:a16="http://schemas.microsoft.com/office/drawing/2014/main" id="{7E088E27-2A99-0E5F-A7C1-C172A412B27E}"/>
              </a:ext>
            </a:extLst>
          </p:cNvPr>
          <p:cNvGraphicFramePr/>
          <p:nvPr/>
        </p:nvGraphicFramePr>
        <p:xfrm>
          <a:off x="3140764" y="519701"/>
          <a:ext cx="6123752" cy="5473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标题 1">
            <a:extLst>
              <a:ext uri="{FF2B5EF4-FFF2-40B4-BE49-F238E27FC236}">
                <a16:creationId xmlns:a16="http://schemas.microsoft.com/office/drawing/2014/main" id="{C30CC1AC-563F-63A5-2B5C-C072F9E1F2AD}"/>
              </a:ext>
            </a:extLst>
          </p:cNvPr>
          <p:cNvSpPr txBox="1">
            <a:spLocks/>
          </p:cNvSpPr>
          <p:nvPr/>
        </p:nvSpPr>
        <p:spPr>
          <a:xfrm>
            <a:off x="1474333" y="152465"/>
            <a:ext cx="8953310" cy="8219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DD613B"/>
                </a:solidFill>
                <a:latin typeface="+mn-lt"/>
                <a:ea typeface="+mn-ea"/>
                <a:cs typeface="+mn-ea"/>
                <a:sym typeface="+mn-lt"/>
              </a:rPr>
              <a:t>馆藏资源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DC9F6-6B7F-532C-BB21-94FE036D5E81}"/>
              </a:ext>
            </a:extLst>
          </p:cNvPr>
          <p:cNvSpPr txBox="1"/>
          <p:nvPr/>
        </p:nvSpPr>
        <p:spPr>
          <a:xfrm>
            <a:off x="3483124" y="2119354"/>
            <a:ext cx="1130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学术论文</a:t>
            </a:r>
            <a:endParaRPr lang="en-US" altLang="zh-CN" dirty="0"/>
          </a:p>
          <a:p>
            <a:r>
              <a:rPr lang="zh-CN" altLang="en-US" dirty="0"/>
              <a:t>科研数据</a:t>
            </a:r>
            <a:endParaRPr lang="en-US" altLang="zh-CN" dirty="0"/>
          </a:p>
          <a:p>
            <a:r>
              <a:rPr lang="zh-CN" altLang="en-US" dirty="0"/>
              <a:t>毕业论文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B4EB2F-38D9-2800-2A42-83FDD1C6392B}"/>
              </a:ext>
            </a:extLst>
          </p:cNvPr>
          <p:cNvSpPr txBox="1"/>
          <p:nvPr/>
        </p:nvSpPr>
        <p:spPr>
          <a:xfrm>
            <a:off x="7499070" y="2100272"/>
            <a:ext cx="1130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课件</a:t>
            </a:r>
            <a:endParaRPr lang="en-US" altLang="zh-CN" dirty="0"/>
          </a:p>
          <a:p>
            <a:r>
              <a:rPr lang="zh-CN" altLang="en-US" dirty="0"/>
              <a:t>习题</a:t>
            </a:r>
            <a:endParaRPr lang="en-US" altLang="zh-CN" dirty="0"/>
          </a:p>
          <a:p>
            <a:r>
              <a:rPr lang="zh-CN" altLang="en-US" dirty="0"/>
              <a:t>考试题</a:t>
            </a:r>
            <a:endParaRPr lang="zh-CN" alt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50C84-4003-5654-820B-B9016D8BD376}"/>
              </a:ext>
            </a:extLst>
          </p:cNvPr>
          <p:cNvSpPr txBox="1"/>
          <p:nvPr/>
        </p:nvSpPr>
        <p:spPr>
          <a:xfrm>
            <a:off x="5637319" y="5271516"/>
            <a:ext cx="1130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本校非正式出版物</a:t>
            </a:r>
          </a:p>
        </p:txBody>
      </p:sp>
    </p:spTree>
    <p:extLst>
      <p:ext uri="{BB962C8B-B14F-4D97-AF65-F5344CB8AC3E}">
        <p14:creationId xmlns:p14="http://schemas.microsoft.com/office/powerpoint/2010/main" val="398706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6A589B-3004-D7DB-EC9B-EACC9757E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2111" y="278690"/>
            <a:ext cx="7725103" cy="7882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4800" b="1" dirty="0">
                <a:solidFill>
                  <a:srgbClr val="DD613B"/>
                </a:solidFill>
                <a:cs typeface="+mn-ea"/>
                <a:sym typeface="+mn-lt"/>
              </a:rPr>
              <a:t>纸质图书与电子书</a:t>
            </a:r>
            <a:endParaRPr lang="en-US" altLang="zh-CN" sz="4800" b="1" dirty="0">
              <a:solidFill>
                <a:srgbClr val="DD613B"/>
              </a:solidFill>
              <a:cs typeface="+mn-ea"/>
              <a:sym typeface="+mn-lt"/>
            </a:endParaRPr>
          </a:p>
        </p:txBody>
      </p:sp>
      <p:sp>
        <p:nvSpPr>
          <p:cNvPr id="6" name="Number3">
            <a:extLst>
              <a:ext uri="{FF2B5EF4-FFF2-40B4-BE49-F238E27FC236}">
                <a16:creationId xmlns:a16="http://schemas.microsoft.com/office/drawing/2014/main" id="{F0B1687B-52CE-AA90-7C6E-6E924F99A9B4}"/>
              </a:ext>
            </a:extLst>
          </p:cNvPr>
          <p:cNvSpPr/>
          <p:nvPr/>
        </p:nvSpPr>
        <p:spPr>
          <a:xfrm>
            <a:off x="327682" y="394091"/>
            <a:ext cx="1152942" cy="557438"/>
          </a:xfrm>
          <a:custGeom>
            <a:avLst/>
            <a:gdLst>
              <a:gd name="connsiteX0" fmla="*/ 177800 w 889000"/>
              <a:gd name="connsiteY0" fmla="*/ 0 h 571500"/>
              <a:gd name="connsiteX1" fmla="*/ 444500 w 889000"/>
              <a:gd name="connsiteY1" fmla="*/ 0 h 571500"/>
              <a:gd name="connsiteX2" fmla="*/ 889000 w 889000"/>
              <a:gd name="connsiteY2" fmla="*/ 0 h 571500"/>
              <a:gd name="connsiteX3" fmla="*/ 889000 w 889000"/>
              <a:gd name="connsiteY3" fmla="*/ 571500 h 571500"/>
              <a:gd name="connsiteX4" fmla="*/ 711200 w 889000"/>
              <a:gd name="connsiteY4" fmla="*/ 571500 h 571500"/>
              <a:gd name="connsiteX5" fmla="*/ 444500 w 889000"/>
              <a:gd name="connsiteY5" fmla="*/ 571500 h 571500"/>
              <a:gd name="connsiteX6" fmla="*/ 0 w 88900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571500">
                <a:moveTo>
                  <a:pt x="177800" y="0"/>
                </a:moveTo>
                <a:lnTo>
                  <a:pt x="444500" y="0"/>
                </a:lnTo>
                <a:lnTo>
                  <a:pt x="889000" y="0"/>
                </a:lnTo>
                <a:lnTo>
                  <a:pt x="889000" y="571500"/>
                </a:lnTo>
                <a:lnTo>
                  <a:pt x="711200" y="571500"/>
                </a:lnTo>
                <a:lnTo>
                  <a:pt x="444500" y="571500"/>
                </a:lnTo>
                <a:lnTo>
                  <a:pt x="0" y="571500"/>
                </a:lnTo>
                <a:close/>
              </a:path>
            </a:pathLst>
          </a:custGeom>
          <a:solidFill>
            <a:srgbClr val="FE8301">
              <a:tint val="66000"/>
              <a:satMod val="160000"/>
            </a:srgbClr>
          </a:solidFill>
          <a:ln>
            <a:noFill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cs typeface="+mn-ea"/>
                <a:sym typeface="+mn-lt"/>
              </a:rPr>
              <a:t>03-1</a:t>
            </a:r>
            <a:endParaRPr lang="zh-CN" altLang="en-US" sz="2800" b="1" dirty="0">
              <a:cs typeface="+mn-ea"/>
              <a:sym typeface="+mn-lt"/>
            </a:endParaRPr>
          </a:p>
        </p:txBody>
      </p:sp>
      <p:graphicFrame>
        <p:nvGraphicFramePr>
          <p:cNvPr id="14" name="图示 13">
            <a:extLst>
              <a:ext uri="{FF2B5EF4-FFF2-40B4-BE49-F238E27FC236}">
                <a16:creationId xmlns:a16="http://schemas.microsoft.com/office/drawing/2014/main" id="{004E6315-D6B5-EDFC-13AE-7AC2F4E4E0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7321672"/>
              </p:ext>
            </p:extLst>
          </p:nvPr>
        </p:nvGraphicFramePr>
        <p:xfrm>
          <a:off x="1480624" y="4961940"/>
          <a:ext cx="10174564" cy="1617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56A857E5-8A26-1E4D-B0C2-D396D3E9A8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732" t="27822" r="9622" b="1343"/>
          <a:stretch/>
        </p:blipFill>
        <p:spPr>
          <a:xfrm>
            <a:off x="3195851" y="3429000"/>
            <a:ext cx="5800297" cy="161737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44702E-5112-4D3C-B4F8-478464080C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560776"/>
              </p:ext>
            </p:extLst>
          </p:nvPr>
        </p:nvGraphicFramePr>
        <p:xfrm>
          <a:off x="3722816" y="1397066"/>
          <a:ext cx="4272005" cy="1617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18320">
                  <a:extLst>
                    <a:ext uri="{9D8B030D-6E8A-4147-A177-3AD203B41FA5}">
                      <a16:colId xmlns:a16="http://schemas.microsoft.com/office/drawing/2014/main" val="4237740742"/>
                    </a:ext>
                  </a:extLst>
                </a:gridCol>
                <a:gridCol w="2153685">
                  <a:extLst>
                    <a:ext uri="{9D8B030D-6E8A-4147-A177-3AD203B41FA5}">
                      <a16:colId xmlns:a16="http://schemas.microsoft.com/office/drawing/2014/main" val="1638022474"/>
                    </a:ext>
                  </a:extLst>
                </a:gridCol>
              </a:tblGrid>
              <a:tr h="539123"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类型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数量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407348"/>
                  </a:ext>
                </a:extLst>
              </a:tr>
              <a:tr h="539123"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纸质图书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7</a:t>
                      </a:r>
                      <a:r>
                        <a:rPr lang="zh-CN" altLang="en-US" sz="2400" dirty="0"/>
                        <a:t>万</a:t>
                      </a:r>
                      <a:r>
                        <a:rPr lang="en-US" altLang="zh-CN" sz="2400" dirty="0"/>
                        <a:t>6</a:t>
                      </a:r>
                      <a:r>
                        <a:rPr lang="zh-CN" altLang="en-US" sz="2400" dirty="0"/>
                        <a:t>千册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069824"/>
                  </a:ext>
                </a:extLst>
              </a:tr>
              <a:tr h="539123"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电子书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36</a:t>
                      </a:r>
                      <a:r>
                        <a:rPr lang="zh-CN" altLang="en-US" sz="2400" dirty="0"/>
                        <a:t>万</a:t>
                      </a:r>
                      <a:r>
                        <a:rPr lang="en-US" altLang="zh-CN" sz="2400" dirty="0"/>
                        <a:t>8</a:t>
                      </a:r>
                      <a:r>
                        <a:rPr lang="zh-CN" altLang="en-US" sz="2400" dirty="0"/>
                        <a:t>千册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666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3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cityu-d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cad2fde-fe41-4219-8b31-e6e70710b91d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E8301"/>
    </a:accent1>
    <a:accent2>
      <a:srgbClr val="FDB403"/>
    </a:accent2>
    <a:accent3>
      <a:srgbClr val="FFCD51"/>
    </a:accent3>
    <a:accent4>
      <a:srgbClr val="FCCB90"/>
    </a:accent4>
    <a:accent5>
      <a:srgbClr val="BFBFBF"/>
    </a:accent5>
    <a:accent6>
      <a:srgbClr val="D9D9D9"/>
    </a:accent6>
    <a:hlink>
      <a:srgbClr val="F84D4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E8301"/>
    </a:accent1>
    <a:accent2>
      <a:srgbClr val="FDB403"/>
    </a:accent2>
    <a:accent3>
      <a:srgbClr val="FFCD51"/>
    </a:accent3>
    <a:accent4>
      <a:srgbClr val="FCCB90"/>
    </a:accent4>
    <a:accent5>
      <a:srgbClr val="BFBFBF"/>
    </a:accent5>
    <a:accent6>
      <a:srgbClr val="D9D9D9"/>
    </a:accent6>
    <a:hlink>
      <a:srgbClr val="F84D4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E8301"/>
    </a:accent1>
    <a:accent2>
      <a:srgbClr val="FDB403"/>
    </a:accent2>
    <a:accent3>
      <a:srgbClr val="FFCD51"/>
    </a:accent3>
    <a:accent4>
      <a:srgbClr val="FCCB90"/>
    </a:accent4>
    <a:accent5>
      <a:srgbClr val="BFBFBF"/>
    </a:accent5>
    <a:accent6>
      <a:srgbClr val="D9D9D9"/>
    </a:accent6>
    <a:hlink>
      <a:srgbClr val="F84D4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E8301"/>
    </a:accent1>
    <a:accent2>
      <a:srgbClr val="FDB403"/>
    </a:accent2>
    <a:accent3>
      <a:srgbClr val="FFCD51"/>
    </a:accent3>
    <a:accent4>
      <a:srgbClr val="FCCB90"/>
    </a:accent4>
    <a:accent5>
      <a:srgbClr val="BFBFBF"/>
    </a:accent5>
    <a:accent6>
      <a:srgbClr val="D9D9D9"/>
    </a:accent6>
    <a:hlink>
      <a:srgbClr val="F84D4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E8301"/>
    </a:accent1>
    <a:accent2>
      <a:srgbClr val="FDB403"/>
    </a:accent2>
    <a:accent3>
      <a:srgbClr val="FFCD51"/>
    </a:accent3>
    <a:accent4>
      <a:srgbClr val="FCCB90"/>
    </a:accent4>
    <a:accent5>
      <a:srgbClr val="BFBFBF"/>
    </a:accent5>
    <a:accent6>
      <a:srgbClr val="D9D9D9"/>
    </a:accent6>
    <a:hlink>
      <a:srgbClr val="F84D4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F7400"/>
    </a:accent1>
    <a:accent2>
      <a:srgbClr val="FFA800"/>
    </a:accent2>
    <a:accent3>
      <a:srgbClr val="FFCB6D"/>
    </a:accent3>
    <a:accent4>
      <a:srgbClr val="828282"/>
    </a:accent4>
    <a:accent5>
      <a:srgbClr val="A5A5A5"/>
    </a:accent5>
    <a:accent6>
      <a:srgbClr val="C9C9C9"/>
    </a:accent6>
    <a:hlink>
      <a:srgbClr val="FF7400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E8301"/>
    </a:accent1>
    <a:accent2>
      <a:srgbClr val="FDB403"/>
    </a:accent2>
    <a:accent3>
      <a:srgbClr val="FFCD51"/>
    </a:accent3>
    <a:accent4>
      <a:srgbClr val="FCCB90"/>
    </a:accent4>
    <a:accent5>
      <a:srgbClr val="BFBFBF"/>
    </a:accent5>
    <a:accent6>
      <a:srgbClr val="D9D9D9"/>
    </a:accent6>
    <a:hlink>
      <a:srgbClr val="F84D4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E8301"/>
    </a:accent1>
    <a:accent2>
      <a:srgbClr val="FDB403"/>
    </a:accent2>
    <a:accent3>
      <a:srgbClr val="FFCD51"/>
    </a:accent3>
    <a:accent4>
      <a:srgbClr val="FCCB90"/>
    </a:accent4>
    <a:accent5>
      <a:srgbClr val="BFBFBF"/>
    </a:accent5>
    <a:accent6>
      <a:srgbClr val="D9D9D9"/>
    </a:accent6>
    <a:hlink>
      <a:srgbClr val="F84D4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phw9pRSSvwE0tkct</Template>
  <TotalTime>4768</TotalTime>
  <Words>1143</Words>
  <Application>Microsoft Office PowerPoint</Application>
  <PresentationFormat>宽屏</PresentationFormat>
  <Paragraphs>352</Paragraphs>
  <Slides>32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Microsoft YaHei UI</vt:lpstr>
      <vt:lpstr>等线</vt:lpstr>
      <vt:lpstr>宋体</vt:lpstr>
      <vt:lpstr>Microsoft YaHei</vt:lpstr>
      <vt:lpstr>Arial</vt:lpstr>
      <vt:lpstr>Gadugi</vt:lpstr>
      <vt:lpstr>Times New Roman</vt:lpstr>
      <vt:lpstr>Wingdings</vt:lpstr>
      <vt:lpstr>cityu-dg</vt:lpstr>
      <vt:lpstr>行政部门新职工培训 图书馆 </vt:lpstr>
      <vt:lpstr>PowerPoint 演示文稿</vt:lpstr>
      <vt:lpstr>简介</vt:lpstr>
      <vt:lpstr>图书馆空间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数据库</vt:lpstr>
      <vt:lpstr>PowerPoint 演示文稿</vt:lpstr>
      <vt:lpstr>PowerPoint 演示文稿</vt:lpstr>
      <vt:lpstr>PowerPoint 演示文稿</vt:lpstr>
      <vt:lpstr>网站导航</vt:lpstr>
      <vt:lpstr>图书馆开放时间</vt:lpstr>
      <vt:lpstr>我的图书馆账号</vt:lpstr>
      <vt:lpstr>读者荐购</vt:lpstr>
      <vt:lpstr>新闻与通知、活动讲座</vt:lpstr>
      <vt:lpstr>检索图书资源</vt:lpstr>
      <vt:lpstr>图书馆资源发现系统</vt:lpstr>
      <vt:lpstr>图书馆资源发现系统</vt:lpstr>
      <vt:lpstr>数据库 – 知网 </vt:lpstr>
      <vt:lpstr>数据库 – 知网 </vt:lpstr>
      <vt:lpstr>PowerPoint 演示文稿</vt:lpstr>
      <vt:lpstr>借阅规则</vt:lpstr>
      <vt:lpstr>借阅权限</vt:lpstr>
      <vt:lpstr>续借与预约</vt:lpstr>
      <vt:lpstr>催还</vt:lpstr>
      <vt:lpstr>逾期未还与赔偿</vt:lpstr>
      <vt:lpstr>港城大图书馆入馆卡</vt:lpstr>
      <vt:lpstr>谢谢！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Library Orientation for GE1401</dc:title>
  <dc:creator>iSlide</dc:creator>
  <cp:lastModifiedBy>Olivia WANG 王梓如</cp:lastModifiedBy>
  <cp:revision>152</cp:revision>
  <cp:lastPrinted>2023-12-17T16:00:00Z</cp:lastPrinted>
  <dcterms:created xsi:type="dcterms:W3CDTF">2023-12-17T16:00:00Z</dcterms:created>
  <dcterms:modified xsi:type="dcterms:W3CDTF">2025-01-21T08:41:06Z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37b45fdd-cb80-4e03-af92-0571874342d0</vt:lpwstr>
  </property>
</Properties>
</file>