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8.xml" ContentType="application/vnd.openxmlformats-officedocument.presentationml.tags+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9.xml" ContentType="application/vnd.openxmlformats-officedocument.presentationml.tags+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2.xml" ContentType="application/vnd.openxmlformats-officedocument.presentationml.tags+xml"/>
  <Override PartName="/ppt/notesSlides/notesSlide25.xml" ContentType="application/vnd.openxmlformats-officedocument.presentationml.notesSlide+xml"/>
  <Override PartName="/ppt/tags/tag13.xml" ContentType="application/vnd.openxmlformats-officedocument.presentationml.tags+xml"/>
  <Override PartName="/ppt/notesSlides/notesSlide26.xml" ContentType="application/vnd.openxmlformats-officedocument.presentationml.notesSlide+xml"/>
  <Override PartName="/ppt/tags/tag14.xml" ContentType="application/vnd.openxmlformats-officedocument.presentationml.tags+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33"/>
  </p:notesMasterIdLst>
  <p:sldIdLst>
    <p:sldId id="256" r:id="rId2"/>
    <p:sldId id="257" r:id="rId3"/>
    <p:sldId id="275" r:id="rId4"/>
    <p:sldId id="353" r:id="rId5"/>
    <p:sldId id="374" r:id="rId6"/>
    <p:sldId id="357" r:id="rId7"/>
    <p:sldId id="307" r:id="rId8"/>
    <p:sldId id="311" r:id="rId9"/>
    <p:sldId id="259" r:id="rId10"/>
    <p:sldId id="326" r:id="rId11"/>
    <p:sldId id="315" r:id="rId12"/>
    <p:sldId id="319" r:id="rId13"/>
    <p:sldId id="328" r:id="rId14"/>
    <p:sldId id="359" r:id="rId15"/>
    <p:sldId id="361" r:id="rId16"/>
    <p:sldId id="368" r:id="rId17"/>
    <p:sldId id="370" r:id="rId18"/>
    <p:sldId id="318" r:id="rId19"/>
    <p:sldId id="301" r:id="rId20"/>
    <p:sldId id="380" r:id="rId21"/>
    <p:sldId id="375" r:id="rId22"/>
    <p:sldId id="263" r:id="rId23"/>
    <p:sldId id="376" r:id="rId24"/>
    <p:sldId id="334" r:id="rId25"/>
    <p:sldId id="383" r:id="rId26"/>
    <p:sldId id="377" r:id="rId27"/>
    <p:sldId id="381" r:id="rId28"/>
    <p:sldId id="382" r:id="rId29"/>
    <p:sldId id="378" r:id="rId30"/>
    <p:sldId id="379" r:id="rId31"/>
    <p:sldId id="362" r:id="rId32"/>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913" userDrawn="1">
          <p15:clr>
            <a:srgbClr val="A4A3A4"/>
          </p15:clr>
        </p15:guide>
        <p15:guide id="4" orient="horz" pos="712"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D31"/>
    <a:srgbClr val="DD613B"/>
    <a:srgbClr val="FE8301"/>
    <a:srgbClr val="F3AA78"/>
    <a:srgbClr val="B6430A"/>
    <a:srgbClr val="E27D46"/>
    <a:srgbClr val="F39363"/>
    <a:srgbClr val="CC00CC"/>
    <a:srgbClr val="ED7D31"/>
    <a:srgbClr val="EB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7" autoAdjust="0"/>
    <p:restoredTop sz="85531" autoAdjust="0"/>
  </p:normalViewPr>
  <p:slideViewPr>
    <p:cSldViewPr snapToGrid="0" showGuides="1">
      <p:cViewPr varScale="1">
        <p:scale>
          <a:sx n="62" d="100"/>
          <a:sy n="62" d="100"/>
        </p:scale>
        <p:origin x="840" y="72"/>
      </p:cViewPr>
      <p:guideLst>
        <p:guide pos="416"/>
        <p:guide pos="7256"/>
        <p:guide orient="horz" pos="913"/>
        <p:guide orient="horz" pos="712"/>
        <p:guide orient="horz" pos="3928"/>
        <p:guide orient="horz" pos="386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6" Type="http://schemas.openxmlformats.org/officeDocument/2006/relationships/image" Target="../media/image25.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6" Type="http://schemas.openxmlformats.org/officeDocument/2006/relationships/image" Target="../media/image25.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10B38-90B0-44DB-9FFC-239AA096EF67}" type="doc">
      <dgm:prSet loTypeId="urn:microsoft.com/office/officeart/2005/8/layout/bList2" loCatId="list" qsTypeId="urn:microsoft.com/office/officeart/2005/8/quickstyle/simple1" qsCatId="simple" csTypeId="urn:microsoft.com/office/officeart/2005/8/colors/accent2_2" csCatId="accent2" phldr="1"/>
      <dgm:spPr/>
    </dgm:pt>
    <dgm:pt modelId="{A5C712E3-2350-4E0D-B569-A014E7D4AE2A}">
      <dgm:prSet phldrT="[Text]"/>
      <dgm:spPr/>
      <dgm:t>
        <a:bodyPr/>
        <a:lstStyle/>
        <a:p>
          <a:r>
            <a:rPr lang="en-US" altLang="zh-CN" b="1"/>
            <a:t>Quiet Study</a:t>
          </a:r>
          <a:endParaRPr lang="zh-CN" altLang="en-US" b="1"/>
        </a:p>
      </dgm:t>
    </dgm:pt>
    <dgm:pt modelId="{4D60C3CB-A7C9-4CD4-9A10-BACA69B73171}" type="parTrans" cxnId="{71B61E97-409C-4EDD-8445-1901FD149946}">
      <dgm:prSet/>
      <dgm:spPr/>
      <dgm:t>
        <a:bodyPr/>
        <a:lstStyle/>
        <a:p>
          <a:endParaRPr lang="zh-CN" altLang="en-US"/>
        </a:p>
      </dgm:t>
    </dgm:pt>
    <dgm:pt modelId="{F11A9B5A-BC44-4DE7-8436-E05157A29972}" type="sibTrans" cxnId="{71B61E97-409C-4EDD-8445-1901FD149946}">
      <dgm:prSet/>
      <dgm:spPr/>
      <dgm:t>
        <a:bodyPr/>
        <a:lstStyle/>
        <a:p>
          <a:endParaRPr lang="zh-CN" altLang="en-US"/>
        </a:p>
      </dgm:t>
    </dgm:pt>
    <dgm:pt modelId="{D97DA3D9-31ED-4BE5-BF0B-222E22F39242}">
      <dgm:prSet phldrT="[Text]"/>
      <dgm:spPr/>
      <dgm:t>
        <a:bodyPr/>
        <a:lstStyle/>
        <a:p>
          <a:r>
            <a:rPr lang="en-US" altLang="zh-CN" b="1"/>
            <a:t>Collaborative Study</a:t>
          </a:r>
          <a:endParaRPr lang="zh-CN" altLang="en-US" b="1"/>
        </a:p>
      </dgm:t>
    </dgm:pt>
    <dgm:pt modelId="{85F4E82F-3656-4DBD-8738-F0DF611F8D59}" type="parTrans" cxnId="{266BCBF4-A074-44AF-A5E0-300CBFC62427}">
      <dgm:prSet/>
      <dgm:spPr/>
      <dgm:t>
        <a:bodyPr/>
        <a:lstStyle/>
        <a:p>
          <a:endParaRPr lang="zh-CN" altLang="en-US"/>
        </a:p>
      </dgm:t>
    </dgm:pt>
    <dgm:pt modelId="{1B57B1EB-99C9-4428-8B96-75A7176A1BE1}" type="sibTrans" cxnId="{266BCBF4-A074-44AF-A5E0-300CBFC62427}">
      <dgm:prSet/>
      <dgm:spPr/>
      <dgm:t>
        <a:bodyPr/>
        <a:lstStyle/>
        <a:p>
          <a:endParaRPr lang="zh-CN" altLang="en-US"/>
        </a:p>
      </dgm:t>
    </dgm:pt>
    <dgm:pt modelId="{EE32CDFA-45AD-45B6-9AD2-36E2674D4ED8}">
      <dgm:prSet phldrT="[Text]"/>
      <dgm:spPr/>
      <dgm:t>
        <a:bodyPr/>
        <a:lstStyle/>
        <a:p>
          <a:r>
            <a:rPr lang="en-US" altLang="zh-CN" b="1"/>
            <a:t>Open-shelve Books</a:t>
          </a:r>
          <a:endParaRPr lang="zh-CN" altLang="en-US" b="1"/>
        </a:p>
      </dgm:t>
    </dgm:pt>
    <dgm:pt modelId="{3678DD04-63C8-4131-886E-35B5D107C08E}" type="parTrans" cxnId="{67AA6A5C-3BDB-426C-B55B-43E86DE44CA1}">
      <dgm:prSet/>
      <dgm:spPr/>
      <dgm:t>
        <a:bodyPr/>
        <a:lstStyle/>
        <a:p>
          <a:endParaRPr lang="zh-CN" altLang="en-US"/>
        </a:p>
      </dgm:t>
    </dgm:pt>
    <dgm:pt modelId="{1B5A2C18-31EA-4FE9-96BB-2756534943E8}" type="sibTrans" cxnId="{67AA6A5C-3BDB-426C-B55B-43E86DE44CA1}">
      <dgm:prSet/>
      <dgm:spPr/>
      <dgm:t>
        <a:bodyPr/>
        <a:lstStyle/>
        <a:p>
          <a:endParaRPr lang="zh-CN" altLang="en-US"/>
        </a:p>
      </dgm:t>
    </dgm:pt>
    <dgm:pt modelId="{A8423412-994B-4B92-A99F-C9BDAECFC7C3}">
      <dgm:prSet phldrT="[Text]"/>
      <dgm:spPr/>
      <dgm:t>
        <a:bodyPr/>
        <a:lstStyle/>
        <a:p>
          <a:r>
            <a:rPr lang="en-US" altLang="zh-CN" b="1"/>
            <a:t>Immersive Study</a:t>
          </a:r>
          <a:endParaRPr lang="zh-CN" altLang="en-US" b="1"/>
        </a:p>
      </dgm:t>
    </dgm:pt>
    <dgm:pt modelId="{B9FD11C1-7799-4271-8F1D-C90A68CAD5D4}" type="parTrans" cxnId="{B6DBEB49-0A6C-4459-94AA-AB697F1F4FC6}">
      <dgm:prSet/>
      <dgm:spPr/>
      <dgm:t>
        <a:bodyPr/>
        <a:lstStyle/>
        <a:p>
          <a:endParaRPr lang="zh-CN" altLang="en-US"/>
        </a:p>
      </dgm:t>
    </dgm:pt>
    <dgm:pt modelId="{DC870A65-E4FE-4076-B5E7-0D1161769C0B}" type="sibTrans" cxnId="{B6DBEB49-0A6C-4459-94AA-AB697F1F4FC6}">
      <dgm:prSet/>
      <dgm:spPr/>
      <dgm:t>
        <a:bodyPr/>
        <a:lstStyle/>
        <a:p>
          <a:endParaRPr lang="zh-CN" altLang="en-US"/>
        </a:p>
      </dgm:t>
    </dgm:pt>
    <dgm:pt modelId="{B7E5A399-E946-48FB-864A-72FFDD3F4FEC}">
      <dgm:prSet phldrT="[Text]"/>
      <dgm:spPr/>
      <dgm:t>
        <a:bodyPr/>
        <a:lstStyle/>
        <a:p>
          <a:r>
            <a:rPr lang="en-US" altLang="zh-CN" b="1" dirty="0"/>
            <a:t>Phone Booth</a:t>
          </a:r>
          <a:endParaRPr lang="zh-CN" altLang="en-US" b="1" dirty="0"/>
        </a:p>
      </dgm:t>
    </dgm:pt>
    <dgm:pt modelId="{3A83EE41-0F26-406A-8C95-2AC096BCFD0D}" type="parTrans" cxnId="{8D8FF80A-0AD2-4D73-B8DB-2E9EF7FD8300}">
      <dgm:prSet/>
      <dgm:spPr/>
      <dgm:t>
        <a:bodyPr/>
        <a:lstStyle/>
        <a:p>
          <a:endParaRPr lang="zh-CN" altLang="en-US"/>
        </a:p>
      </dgm:t>
    </dgm:pt>
    <dgm:pt modelId="{5A50911A-712E-475A-995D-BBABA79399B9}" type="sibTrans" cxnId="{8D8FF80A-0AD2-4D73-B8DB-2E9EF7FD8300}">
      <dgm:prSet/>
      <dgm:spPr/>
      <dgm:t>
        <a:bodyPr/>
        <a:lstStyle/>
        <a:p>
          <a:endParaRPr lang="zh-CN" altLang="en-US"/>
        </a:p>
      </dgm:t>
    </dgm:pt>
    <dgm:pt modelId="{B579EF45-C5C7-4DFC-B54A-C8CBAF4272C4}">
      <dgm:prSet phldrT="[Text]"/>
      <dgm:spPr/>
      <dgm:t>
        <a:bodyPr/>
        <a:lstStyle/>
        <a:p>
          <a:r>
            <a:rPr lang="en-US" altLang="zh-CN" b="1"/>
            <a:t>Leisure Reading</a:t>
          </a:r>
          <a:endParaRPr lang="zh-CN" altLang="en-US" b="1"/>
        </a:p>
      </dgm:t>
    </dgm:pt>
    <dgm:pt modelId="{C7E76630-7040-45B5-93B1-756B0BA9EF95}" type="parTrans" cxnId="{F96554EB-9F90-4CE1-A49D-5B2EFA61F175}">
      <dgm:prSet/>
      <dgm:spPr/>
      <dgm:t>
        <a:bodyPr/>
        <a:lstStyle/>
        <a:p>
          <a:endParaRPr lang="zh-CN" altLang="en-US"/>
        </a:p>
      </dgm:t>
    </dgm:pt>
    <dgm:pt modelId="{E9AF6A5B-AC0D-436C-8F5B-53030469E80C}" type="sibTrans" cxnId="{F96554EB-9F90-4CE1-A49D-5B2EFA61F175}">
      <dgm:prSet/>
      <dgm:spPr/>
      <dgm:t>
        <a:bodyPr/>
        <a:lstStyle/>
        <a:p>
          <a:endParaRPr lang="zh-CN" altLang="en-US"/>
        </a:p>
      </dgm:t>
    </dgm:pt>
    <dgm:pt modelId="{DF3AC9A1-F561-43E0-884B-33802CAE153B}">
      <dgm:prSet phldrT="[Text]"/>
      <dgm:spPr/>
      <dgm:t>
        <a:bodyPr/>
        <a:lstStyle/>
        <a:p>
          <a:r>
            <a:rPr lang="en-US" altLang="zh-CN" b="1"/>
            <a:t>Computer Hub</a:t>
          </a:r>
          <a:endParaRPr lang="zh-CN" altLang="en-US" b="1"/>
        </a:p>
      </dgm:t>
    </dgm:pt>
    <dgm:pt modelId="{EB7CD71F-A240-4558-B066-2A7D0DE26DBD}" type="parTrans" cxnId="{C0BF34C9-269A-4818-8B28-04D14ED717CE}">
      <dgm:prSet/>
      <dgm:spPr/>
      <dgm:t>
        <a:bodyPr/>
        <a:lstStyle/>
        <a:p>
          <a:endParaRPr lang="zh-CN" altLang="en-US"/>
        </a:p>
      </dgm:t>
    </dgm:pt>
    <dgm:pt modelId="{C6AECFC7-33AD-432A-A4E1-E9BDCE0496DB}" type="sibTrans" cxnId="{C0BF34C9-269A-4818-8B28-04D14ED717CE}">
      <dgm:prSet/>
      <dgm:spPr/>
      <dgm:t>
        <a:bodyPr/>
        <a:lstStyle/>
        <a:p>
          <a:endParaRPr lang="zh-CN" altLang="en-US"/>
        </a:p>
      </dgm:t>
    </dgm:pt>
    <dgm:pt modelId="{558D522D-A8D3-4850-948E-3F0A307A00AE}">
      <dgm:prSet phldrT="[Text]"/>
      <dgm:spPr/>
      <dgm:t>
        <a:bodyPr/>
        <a:lstStyle/>
        <a:p>
          <a:r>
            <a:rPr lang="en-US" altLang="zh-CN" b="1" dirty="0"/>
            <a:t>Self-Check</a:t>
          </a:r>
          <a:endParaRPr lang="zh-CN" altLang="en-US" b="1" dirty="0"/>
        </a:p>
      </dgm:t>
    </dgm:pt>
    <dgm:pt modelId="{86BC9229-16E1-48BF-A6E9-1C6997382ED8}" type="parTrans" cxnId="{FC15F5FF-C071-4DAF-8966-8876AAE102AE}">
      <dgm:prSet/>
      <dgm:spPr/>
      <dgm:t>
        <a:bodyPr/>
        <a:lstStyle/>
        <a:p>
          <a:endParaRPr lang="zh-CN" altLang="en-US"/>
        </a:p>
      </dgm:t>
    </dgm:pt>
    <dgm:pt modelId="{BAFC6329-7353-4C36-B468-3A94B3F9D84F}" type="sibTrans" cxnId="{FC15F5FF-C071-4DAF-8966-8876AAE102AE}">
      <dgm:prSet/>
      <dgm:spPr/>
      <dgm:t>
        <a:bodyPr/>
        <a:lstStyle/>
        <a:p>
          <a:endParaRPr lang="zh-CN" altLang="en-US"/>
        </a:p>
      </dgm:t>
    </dgm:pt>
    <dgm:pt modelId="{2203EE0F-3D02-44EA-B22B-146F7FBB6AAF}" type="pres">
      <dgm:prSet presAssocID="{A7D10B38-90B0-44DB-9FFC-239AA096EF67}" presName="diagram" presStyleCnt="0">
        <dgm:presLayoutVars>
          <dgm:dir/>
          <dgm:animLvl val="lvl"/>
          <dgm:resizeHandles val="exact"/>
        </dgm:presLayoutVars>
      </dgm:prSet>
      <dgm:spPr/>
    </dgm:pt>
    <dgm:pt modelId="{F1673529-773C-4880-9F36-FD9628489F01}" type="pres">
      <dgm:prSet presAssocID="{A5C712E3-2350-4E0D-B569-A014E7D4AE2A}" presName="compNode" presStyleCnt="0"/>
      <dgm:spPr/>
    </dgm:pt>
    <dgm:pt modelId="{7395A7BA-995F-44B7-A2E0-9B34BFC9F989}" type="pres">
      <dgm:prSet presAssocID="{A5C712E3-2350-4E0D-B569-A014E7D4AE2A}" presName="childRect" presStyleLbl="bgAcc1" presStyleIdx="0" presStyleCnt="8">
        <dgm:presLayoutVars>
          <dgm:bulletEnabled val="1"/>
        </dgm:presLayoutVars>
      </dgm:prSet>
      <dgm:spPr/>
    </dgm:pt>
    <dgm:pt modelId="{C79A0C1E-E371-47D5-AEE7-CB026F0F1E03}" type="pres">
      <dgm:prSet presAssocID="{A5C712E3-2350-4E0D-B569-A014E7D4AE2A}" presName="parentText" presStyleLbl="node1" presStyleIdx="0" presStyleCnt="0">
        <dgm:presLayoutVars>
          <dgm:chMax val="0"/>
          <dgm:bulletEnabled val="1"/>
        </dgm:presLayoutVars>
      </dgm:prSet>
      <dgm:spPr/>
    </dgm:pt>
    <dgm:pt modelId="{1A9D6226-C3AE-414E-BF38-CE7BB64316CA}" type="pres">
      <dgm:prSet presAssocID="{A5C712E3-2350-4E0D-B569-A014E7D4AE2A}" presName="parentRect" presStyleLbl="alignNode1" presStyleIdx="0" presStyleCnt="8"/>
      <dgm:spPr/>
    </dgm:pt>
    <dgm:pt modelId="{A45143C2-DA83-4696-BCE7-95C58A961DC7}" type="pres">
      <dgm:prSet presAssocID="{A5C712E3-2350-4E0D-B569-A014E7D4AE2A}" presName="adorn" presStyleLbl="fgAccFollow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ildren with solid fill"/>
        </a:ext>
      </dgm:extLst>
    </dgm:pt>
    <dgm:pt modelId="{BFA661F3-1742-402E-BFF2-A094BDB18DC4}" type="pres">
      <dgm:prSet presAssocID="{F11A9B5A-BC44-4DE7-8436-E05157A29972}" presName="sibTrans" presStyleLbl="sibTrans2D1" presStyleIdx="0" presStyleCnt="0"/>
      <dgm:spPr/>
    </dgm:pt>
    <dgm:pt modelId="{2830FAD5-CB6C-43BB-BF5B-2655AC24E520}" type="pres">
      <dgm:prSet presAssocID="{D97DA3D9-31ED-4BE5-BF0B-222E22F39242}" presName="compNode" presStyleCnt="0"/>
      <dgm:spPr/>
    </dgm:pt>
    <dgm:pt modelId="{280D43CE-AF87-4003-BAFD-07FBC8EEA3A6}" type="pres">
      <dgm:prSet presAssocID="{D97DA3D9-31ED-4BE5-BF0B-222E22F39242}" presName="childRect" presStyleLbl="bgAcc1" presStyleIdx="1" presStyleCnt="8">
        <dgm:presLayoutVars>
          <dgm:bulletEnabled val="1"/>
        </dgm:presLayoutVars>
      </dgm:prSet>
      <dgm:spPr/>
    </dgm:pt>
    <dgm:pt modelId="{1FF79D5E-B7B0-4328-94F1-6B44BCAEBBB5}" type="pres">
      <dgm:prSet presAssocID="{D97DA3D9-31ED-4BE5-BF0B-222E22F39242}" presName="parentText" presStyleLbl="node1" presStyleIdx="0" presStyleCnt="0">
        <dgm:presLayoutVars>
          <dgm:chMax val="0"/>
          <dgm:bulletEnabled val="1"/>
        </dgm:presLayoutVars>
      </dgm:prSet>
      <dgm:spPr/>
    </dgm:pt>
    <dgm:pt modelId="{B00D9B0A-3677-4B73-BD82-03F201D49170}" type="pres">
      <dgm:prSet presAssocID="{D97DA3D9-31ED-4BE5-BF0B-222E22F39242}" presName="parentRect" presStyleLbl="alignNode1" presStyleIdx="1" presStyleCnt="8"/>
      <dgm:spPr/>
    </dgm:pt>
    <dgm:pt modelId="{AB78960F-E4A1-45E9-96F8-5347A2E6DB6D}" type="pres">
      <dgm:prSet presAssocID="{D97DA3D9-31ED-4BE5-BF0B-222E22F39242}" presName="adorn" presStyleLbl="fgAccFollow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with solid fill"/>
        </a:ext>
      </dgm:extLst>
    </dgm:pt>
    <dgm:pt modelId="{671EE9DB-F6FA-4B22-B677-31A53BEED06A}" type="pres">
      <dgm:prSet presAssocID="{1B57B1EB-99C9-4428-8B96-75A7176A1BE1}" presName="sibTrans" presStyleLbl="sibTrans2D1" presStyleIdx="0" presStyleCnt="0"/>
      <dgm:spPr/>
    </dgm:pt>
    <dgm:pt modelId="{E82318D4-6617-4A7C-B4F2-3F555E3A6164}" type="pres">
      <dgm:prSet presAssocID="{A8423412-994B-4B92-A99F-C9BDAECFC7C3}" presName="compNode" presStyleCnt="0"/>
      <dgm:spPr/>
    </dgm:pt>
    <dgm:pt modelId="{BC6D7ABC-1A40-4E11-809A-836F25960BF4}" type="pres">
      <dgm:prSet presAssocID="{A8423412-994B-4B92-A99F-C9BDAECFC7C3}" presName="childRect" presStyleLbl="bgAcc1" presStyleIdx="2" presStyleCnt="8">
        <dgm:presLayoutVars>
          <dgm:bulletEnabled val="1"/>
        </dgm:presLayoutVars>
      </dgm:prSet>
      <dgm:spPr/>
    </dgm:pt>
    <dgm:pt modelId="{C08ABDF8-B617-4AE0-B07F-C4D20CE57AA8}" type="pres">
      <dgm:prSet presAssocID="{A8423412-994B-4B92-A99F-C9BDAECFC7C3}" presName="parentText" presStyleLbl="node1" presStyleIdx="0" presStyleCnt="0">
        <dgm:presLayoutVars>
          <dgm:chMax val="0"/>
          <dgm:bulletEnabled val="1"/>
        </dgm:presLayoutVars>
      </dgm:prSet>
      <dgm:spPr/>
    </dgm:pt>
    <dgm:pt modelId="{395C2BB3-CD35-4056-B0D8-5F811E41E10C}" type="pres">
      <dgm:prSet presAssocID="{A8423412-994B-4B92-A99F-C9BDAECFC7C3}" presName="parentRect" presStyleLbl="alignNode1" presStyleIdx="2" presStyleCnt="8"/>
      <dgm:spPr/>
    </dgm:pt>
    <dgm:pt modelId="{D11225E6-03AB-46FC-99FE-DD8E893A2067}" type="pres">
      <dgm:prSet presAssocID="{A8423412-994B-4B92-A99F-C9BDAECFC7C3}" presName="adorn" presStyleLbl="fgAccFollow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Woman with solid fill"/>
        </a:ext>
      </dgm:extLst>
    </dgm:pt>
    <dgm:pt modelId="{91E63E86-A241-46CA-B91D-BCB94129790A}" type="pres">
      <dgm:prSet presAssocID="{DC870A65-E4FE-4076-B5E7-0D1161769C0B}" presName="sibTrans" presStyleLbl="sibTrans2D1" presStyleIdx="0" presStyleCnt="0"/>
      <dgm:spPr/>
    </dgm:pt>
    <dgm:pt modelId="{E657F530-D3B4-475B-854D-A3458041268E}" type="pres">
      <dgm:prSet presAssocID="{B579EF45-C5C7-4DFC-B54A-C8CBAF4272C4}" presName="compNode" presStyleCnt="0"/>
      <dgm:spPr/>
    </dgm:pt>
    <dgm:pt modelId="{FB106DB9-69D3-4F87-8433-051B75F60C56}" type="pres">
      <dgm:prSet presAssocID="{B579EF45-C5C7-4DFC-B54A-C8CBAF4272C4}" presName="childRect" presStyleLbl="bgAcc1" presStyleIdx="3" presStyleCnt="8">
        <dgm:presLayoutVars>
          <dgm:bulletEnabled val="1"/>
        </dgm:presLayoutVars>
      </dgm:prSet>
      <dgm:spPr/>
    </dgm:pt>
    <dgm:pt modelId="{A442EA08-54B4-4696-B1F8-943374A251D9}" type="pres">
      <dgm:prSet presAssocID="{B579EF45-C5C7-4DFC-B54A-C8CBAF4272C4}" presName="parentText" presStyleLbl="node1" presStyleIdx="0" presStyleCnt="0">
        <dgm:presLayoutVars>
          <dgm:chMax val="0"/>
          <dgm:bulletEnabled val="1"/>
        </dgm:presLayoutVars>
      </dgm:prSet>
      <dgm:spPr/>
    </dgm:pt>
    <dgm:pt modelId="{255475BB-062D-4C8C-97E5-046DCCF088E1}" type="pres">
      <dgm:prSet presAssocID="{B579EF45-C5C7-4DFC-B54A-C8CBAF4272C4}" presName="parentRect" presStyleLbl="alignNode1" presStyleIdx="3" presStyleCnt="8"/>
      <dgm:spPr/>
    </dgm:pt>
    <dgm:pt modelId="{07CC32DA-664E-4988-89B4-3A74802C0D02}" type="pres">
      <dgm:prSet presAssocID="{B579EF45-C5C7-4DFC-B54A-C8CBAF4272C4}" presName="adorn" presStyleLbl="fgAccFollowNode1" presStyleIdx="3" presStyleCnt="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rainstorm with solid fill"/>
        </a:ext>
      </dgm:extLst>
    </dgm:pt>
    <dgm:pt modelId="{0774712D-9A5A-46EF-976A-A58EA6EF2A72}" type="pres">
      <dgm:prSet presAssocID="{E9AF6A5B-AC0D-436C-8F5B-53030469E80C}" presName="sibTrans" presStyleLbl="sibTrans2D1" presStyleIdx="0" presStyleCnt="0"/>
      <dgm:spPr/>
    </dgm:pt>
    <dgm:pt modelId="{7E098375-9FEE-408E-90C6-B20D12A3008A}" type="pres">
      <dgm:prSet presAssocID="{EE32CDFA-45AD-45B6-9AD2-36E2674D4ED8}" presName="compNode" presStyleCnt="0"/>
      <dgm:spPr/>
    </dgm:pt>
    <dgm:pt modelId="{C39348FA-3EC5-41DC-8B8E-3A5AAA81C94A}" type="pres">
      <dgm:prSet presAssocID="{EE32CDFA-45AD-45B6-9AD2-36E2674D4ED8}" presName="childRect" presStyleLbl="bgAcc1" presStyleIdx="4" presStyleCnt="8">
        <dgm:presLayoutVars>
          <dgm:bulletEnabled val="1"/>
        </dgm:presLayoutVars>
      </dgm:prSet>
      <dgm:spPr/>
    </dgm:pt>
    <dgm:pt modelId="{A977C7A2-1E53-4462-AD63-AA924D298825}" type="pres">
      <dgm:prSet presAssocID="{EE32CDFA-45AD-45B6-9AD2-36E2674D4ED8}" presName="parentText" presStyleLbl="node1" presStyleIdx="0" presStyleCnt="0">
        <dgm:presLayoutVars>
          <dgm:chMax val="0"/>
          <dgm:bulletEnabled val="1"/>
        </dgm:presLayoutVars>
      </dgm:prSet>
      <dgm:spPr/>
    </dgm:pt>
    <dgm:pt modelId="{0E1D438B-5C06-47EF-9030-409E5FCF0F24}" type="pres">
      <dgm:prSet presAssocID="{EE32CDFA-45AD-45B6-9AD2-36E2674D4ED8}" presName="parentRect" presStyleLbl="alignNode1" presStyleIdx="4" presStyleCnt="8"/>
      <dgm:spPr/>
    </dgm:pt>
    <dgm:pt modelId="{C0E75E9F-8298-4798-BC7C-1B056A7931BF}" type="pres">
      <dgm:prSet presAssocID="{EE32CDFA-45AD-45B6-9AD2-36E2674D4ED8}" presName="adorn" presStyleLbl="fgAccFollow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1B72F427-460B-45CD-BD61-918C4FB86788}" type="pres">
      <dgm:prSet presAssocID="{1B5A2C18-31EA-4FE9-96BB-2756534943E8}" presName="sibTrans" presStyleLbl="sibTrans2D1" presStyleIdx="0" presStyleCnt="0"/>
      <dgm:spPr/>
    </dgm:pt>
    <dgm:pt modelId="{FC9139BF-BAEA-4560-B19F-841BB9A8CE69}" type="pres">
      <dgm:prSet presAssocID="{DF3AC9A1-F561-43E0-884B-33802CAE153B}" presName="compNode" presStyleCnt="0"/>
      <dgm:spPr/>
    </dgm:pt>
    <dgm:pt modelId="{0959083A-5680-48D6-96C4-ADF2416DAB2A}" type="pres">
      <dgm:prSet presAssocID="{DF3AC9A1-F561-43E0-884B-33802CAE153B}" presName="childRect" presStyleLbl="bgAcc1" presStyleIdx="5" presStyleCnt="8">
        <dgm:presLayoutVars>
          <dgm:bulletEnabled val="1"/>
        </dgm:presLayoutVars>
      </dgm:prSet>
      <dgm:spPr/>
    </dgm:pt>
    <dgm:pt modelId="{F64CF5BD-3BFF-4CFB-896F-3F8503E77F9B}" type="pres">
      <dgm:prSet presAssocID="{DF3AC9A1-F561-43E0-884B-33802CAE153B}" presName="parentText" presStyleLbl="node1" presStyleIdx="0" presStyleCnt="0">
        <dgm:presLayoutVars>
          <dgm:chMax val="0"/>
          <dgm:bulletEnabled val="1"/>
        </dgm:presLayoutVars>
      </dgm:prSet>
      <dgm:spPr/>
    </dgm:pt>
    <dgm:pt modelId="{285B78F9-793C-44D6-9562-FE6D6E11D962}" type="pres">
      <dgm:prSet presAssocID="{DF3AC9A1-F561-43E0-884B-33802CAE153B}" presName="parentRect" presStyleLbl="alignNode1" presStyleIdx="5" presStyleCnt="8"/>
      <dgm:spPr/>
    </dgm:pt>
    <dgm:pt modelId="{0AD1238E-4524-47FC-AB62-CFCB7F13844E}" type="pres">
      <dgm:prSet presAssocID="{DF3AC9A1-F561-43E0-884B-33802CAE153B}" presName="adorn" presStyleLbl="fgAccFollow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aptop"/>
        </a:ext>
      </dgm:extLst>
    </dgm:pt>
    <dgm:pt modelId="{6615262F-C84B-45AD-AAB3-85BE5DC006C7}" type="pres">
      <dgm:prSet presAssocID="{C6AECFC7-33AD-432A-A4E1-E9BDCE0496DB}" presName="sibTrans" presStyleLbl="sibTrans2D1" presStyleIdx="0" presStyleCnt="0"/>
      <dgm:spPr/>
    </dgm:pt>
    <dgm:pt modelId="{D17CCEA7-C9B9-4616-A387-CB1FFF4F7B41}" type="pres">
      <dgm:prSet presAssocID="{B7E5A399-E946-48FB-864A-72FFDD3F4FEC}" presName="compNode" presStyleCnt="0"/>
      <dgm:spPr/>
    </dgm:pt>
    <dgm:pt modelId="{C4AADE02-CD2C-485F-8D2F-6EDE7FCDDD92}" type="pres">
      <dgm:prSet presAssocID="{B7E5A399-E946-48FB-864A-72FFDD3F4FEC}" presName="childRect" presStyleLbl="bgAcc1" presStyleIdx="6" presStyleCnt="8">
        <dgm:presLayoutVars>
          <dgm:bulletEnabled val="1"/>
        </dgm:presLayoutVars>
      </dgm:prSet>
      <dgm:spPr/>
    </dgm:pt>
    <dgm:pt modelId="{020B1D5B-B374-4FA5-B767-F01C9C9BB033}" type="pres">
      <dgm:prSet presAssocID="{B7E5A399-E946-48FB-864A-72FFDD3F4FEC}" presName="parentText" presStyleLbl="node1" presStyleIdx="0" presStyleCnt="0">
        <dgm:presLayoutVars>
          <dgm:chMax val="0"/>
          <dgm:bulletEnabled val="1"/>
        </dgm:presLayoutVars>
      </dgm:prSet>
      <dgm:spPr/>
    </dgm:pt>
    <dgm:pt modelId="{27DE38B2-1CB3-44B1-A71A-9ABBDCD08A09}" type="pres">
      <dgm:prSet presAssocID="{B7E5A399-E946-48FB-864A-72FFDD3F4FEC}" presName="parentRect" presStyleLbl="alignNode1" presStyleIdx="6" presStyleCnt="8"/>
      <dgm:spPr/>
    </dgm:pt>
    <dgm:pt modelId="{F4BCE923-FA13-477B-B462-47D941A9942E}" type="pres">
      <dgm:prSet presAssocID="{B7E5A399-E946-48FB-864A-72FFDD3F4FEC}" presName="adorn" presStyleLbl="fgAccFollow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Receiver"/>
        </a:ext>
      </dgm:extLst>
    </dgm:pt>
    <dgm:pt modelId="{C0E529BE-90C8-4D7C-8FD5-D702D86C116F}" type="pres">
      <dgm:prSet presAssocID="{5A50911A-712E-475A-995D-BBABA79399B9}" presName="sibTrans" presStyleLbl="sibTrans2D1" presStyleIdx="0" presStyleCnt="0"/>
      <dgm:spPr/>
    </dgm:pt>
    <dgm:pt modelId="{F6F91475-E5B8-4D48-A780-9CEC8EEE0BE3}" type="pres">
      <dgm:prSet presAssocID="{558D522D-A8D3-4850-948E-3F0A307A00AE}" presName="compNode" presStyleCnt="0"/>
      <dgm:spPr/>
    </dgm:pt>
    <dgm:pt modelId="{0CDE4E81-3BB6-4516-B11F-0A8456E3F306}" type="pres">
      <dgm:prSet presAssocID="{558D522D-A8D3-4850-948E-3F0A307A00AE}" presName="childRect" presStyleLbl="bgAcc1" presStyleIdx="7" presStyleCnt="8">
        <dgm:presLayoutVars>
          <dgm:bulletEnabled val="1"/>
        </dgm:presLayoutVars>
      </dgm:prSet>
      <dgm:spPr/>
    </dgm:pt>
    <dgm:pt modelId="{AB7FCA0C-9B9F-4391-8A5A-B8B8F1E36AB6}" type="pres">
      <dgm:prSet presAssocID="{558D522D-A8D3-4850-948E-3F0A307A00AE}" presName="parentText" presStyleLbl="node1" presStyleIdx="0" presStyleCnt="0">
        <dgm:presLayoutVars>
          <dgm:chMax val="0"/>
          <dgm:bulletEnabled val="1"/>
        </dgm:presLayoutVars>
      </dgm:prSet>
      <dgm:spPr/>
    </dgm:pt>
    <dgm:pt modelId="{8CA256E1-C5AD-44D1-BB3A-930D7E30AA83}" type="pres">
      <dgm:prSet presAssocID="{558D522D-A8D3-4850-948E-3F0A307A00AE}" presName="parentRect" presStyleLbl="alignNode1" presStyleIdx="7" presStyleCnt="8"/>
      <dgm:spPr/>
    </dgm:pt>
    <dgm:pt modelId="{6A675975-510E-4EDD-B18C-D0C215691648}" type="pres">
      <dgm:prSet presAssocID="{558D522D-A8D3-4850-948E-3F0A307A00AE}" presName="adorn" presStyleLbl="fgAccFollow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Computer with solid fill"/>
        </a:ext>
      </dgm:extLst>
    </dgm:pt>
  </dgm:ptLst>
  <dgm:cxnLst>
    <dgm:cxn modelId="{6A249203-250E-470B-9FFC-F5330A459F7D}" type="presOf" srcId="{D97DA3D9-31ED-4BE5-BF0B-222E22F39242}" destId="{B00D9B0A-3677-4B73-BD82-03F201D49170}" srcOrd="1" destOrd="0" presId="urn:microsoft.com/office/officeart/2005/8/layout/bList2"/>
    <dgm:cxn modelId="{8D8FF80A-0AD2-4D73-B8DB-2E9EF7FD8300}" srcId="{A7D10B38-90B0-44DB-9FFC-239AA096EF67}" destId="{B7E5A399-E946-48FB-864A-72FFDD3F4FEC}" srcOrd="6" destOrd="0" parTransId="{3A83EE41-0F26-406A-8C95-2AC096BCFD0D}" sibTransId="{5A50911A-712E-475A-995D-BBABA79399B9}"/>
    <dgm:cxn modelId="{521A6814-8D03-4E41-9A99-C9995FD4C298}" type="presOf" srcId="{A5C712E3-2350-4E0D-B569-A014E7D4AE2A}" destId="{1A9D6226-C3AE-414E-BF38-CE7BB64316CA}" srcOrd="1" destOrd="0" presId="urn:microsoft.com/office/officeart/2005/8/layout/bList2"/>
    <dgm:cxn modelId="{3B75C220-A188-4B7F-9240-431443A61A25}" type="presOf" srcId="{C6AECFC7-33AD-432A-A4E1-E9BDCE0496DB}" destId="{6615262F-C84B-45AD-AAB3-85BE5DC006C7}" srcOrd="0" destOrd="0" presId="urn:microsoft.com/office/officeart/2005/8/layout/bList2"/>
    <dgm:cxn modelId="{19051F21-CA95-4EF0-8494-CE72830ACC40}" type="presOf" srcId="{B579EF45-C5C7-4DFC-B54A-C8CBAF4272C4}" destId="{255475BB-062D-4C8C-97E5-046DCCF088E1}" srcOrd="1" destOrd="0" presId="urn:microsoft.com/office/officeart/2005/8/layout/bList2"/>
    <dgm:cxn modelId="{3874CD27-EC83-4EE7-841B-6BFDC74834B5}" type="presOf" srcId="{A5C712E3-2350-4E0D-B569-A014E7D4AE2A}" destId="{C79A0C1E-E371-47D5-AEE7-CB026F0F1E03}" srcOrd="0" destOrd="0" presId="urn:microsoft.com/office/officeart/2005/8/layout/bList2"/>
    <dgm:cxn modelId="{70A9262E-F2E6-44A6-B21B-141DA320A8AB}" type="presOf" srcId="{F11A9B5A-BC44-4DE7-8436-E05157A29972}" destId="{BFA661F3-1742-402E-BFF2-A094BDB18DC4}" srcOrd="0" destOrd="0" presId="urn:microsoft.com/office/officeart/2005/8/layout/bList2"/>
    <dgm:cxn modelId="{1DB72C33-83B1-469E-946E-5E01ADF29CD6}" type="presOf" srcId="{A8423412-994B-4B92-A99F-C9BDAECFC7C3}" destId="{C08ABDF8-B617-4AE0-B07F-C4D20CE57AA8}" srcOrd="0" destOrd="0" presId="urn:microsoft.com/office/officeart/2005/8/layout/bList2"/>
    <dgm:cxn modelId="{67AA6A5C-3BDB-426C-B55B-43E86DE44CA1}" srcId="{A7D10B38-90B0-44DB-9FFC-239AA096EF67}" destId="{EE32CDFA-45AD-45B6-9AD2-36E2674D4ED8}" srcOrd="4" destOrd="0" parTransId="{3678DD04-63C8-4131-886E-35B5D107C08E}" sibTransId="{1B5A2C18-31EA-4FE9-96BB-2756534943E8}"/>
    <dgm:cxn modelId="{42CE5642-534D-4FD0-9A07-5F72E27F8C83}" type="presOf" srcId="{B579EF45-C5C7-4DFC-B54A-C8CBAF4272C4}" destId="{A442EA08-54B4-4696-B1F8-943374A251D9}" srcOrd="0" destOrd="0" presId="urn:microsoft.com/office/officeart/2005/8/layout/bList2"/>
    <dgm:cxn modelId="{221F7A62-4D3D-4F71-9DB8-22F6ACC50056}" type="presOf" srcId="{DF3AC9A1-F561-43E0-884B-33802CAE153B}" destId="{F64CF5BD-3BFF-4CFB-896F-3F8503E77F9B}" srcOrd="0" destOrd="0" presId="urn:microsoft.com/office/officeart/2005/8/layout/bList2"/>
    <dgm:cxn modelId="{77CB1165-B434-477C-944A-E59BC516A8BA}" type="presOf" srcId="{558D522D-A8D3-4850-948E-3F0A307A00AE}" destId="{AB7FCA0C-9B9F-4391-8A5A-B8B8F1E36AB6}" srcOrd="0" destOrd="0" presId="urn:microsoft.com/office/officeart/2005/8/layout/bList2"/>
    <dgm:cxn modelId="{71C01E46-642B-43E5-AE3E-E450DE167CDB}" type="presOf" srcId="{E9AF6A5B-AC0D-436C-8F5B-53030469E80C}" destId="{0774712D-9A5A-46EF-976A-A58EA6EF2A72}" srcOrd="0" destOrd="0" presId="urn:microsoft.com/office/officeart/2005/8/layout/bList2"/>
    <dgm:cxn modelId="{B6DBEB49-0A6C-4459-94AA-AB697F1F4FC6}" srcId="{A7D10B38-90B0-44DB-9FFC-239AA096EF67}" destId="{A8423412-994B-4B92-A99F-C9BDAECFC7C3}" srcOrd="2" destOrd="0" parTransId="{B9FD11C1-7799-4271-8F1D-C90A68CAD5D4}" sibTransId="{DC870A65-E4FE-4076-B5E7-0D1161769C0B}"/>
    <dgm:cxn modelId="{685C7D52-6FC7-4962-B73A-90C96621EDE5}" type="presOf" srcId="{1B5A2C18-31EA-4FE9-96BB-2756534943E8}" destId="{1B72F427-460B-45CD-BD61-918C4FB86788}" srcOrd="0" destOrd="0" presId="urn:microsoft.com/office/officeart/2005/8/layout/bList2"/>
    <dgm:cxn modelId="{E1FA1D75-B628-4550-A2FE-B6B53C031064}" type="presOf" srcId="{DF3AC9A1-F561-43E0-884B-33802CAE153B}" destId="{285B78F9-793C-44D6-9562-FE6D6E11D962}" srcOrd="1" destOrd="0" presId="urn:microsoft.com/office/officeart/2005/8/layout/bList2"/>
    <dgm:cxn modelId="{4ECEC359-DC49-40A7-B2BC-BFE479726C8A}" type="presOf" srcId="{A7D10B38-90B0-44DB-9FFC-239AA096EF67}" destId="{2203EE0F-3D02-44EA-B22B-146F7FBB6AAF}" srcOrd="0" destOrd="0" presId="urn:microsoft.com/office/officeart/2005/8/layout/bList2"/>
    <dgm:cxn modelId="{AF05B67E-B974-4698-AED8-8320678C32D8}" type="presOf" srcId="{EE32CDFA-45AD-45B6-9AD2-36E2674D4ED8}" destId="{A977C7A2-1E53-4462-AD63-AA924D298825}" srcOrd="0" destOrd="0" presId="urn:microsoft.com/office/officeart/2005/8/layout/bList2"/>
    <dgm:cxn modelId="{7F137F81-741F-494E-91DE-96BC1A875007}" type="presOf" srcId="{EE32CDFA-45AD-45B6-9AD2-36E2674D4ED8}" destId="{0E1D438B-5C06-47EF-9030-409E5FCF0F24}" srcOrd="1" destOrd="0" presId="urn:microsoft.com/office/officeart/2005/8/layout/bList2"/>
    <dgm:cxn modelId="{9DE5428B-BC87-49C5-BD72-4F77C5141082}" type="presOf" srcId="{5A50911A-712E-475A-995D-BBABA79399B9}" destId="{C0E529BE-90C8-4D7C-8FD5-D702D86C116F}" srcOrd="0" destOrd="0" presId="urn:microsoft.com/office/officeart/2005/8/layout/bList2"/>
    <dgm:cxn modelId="{98C8AA91-B9F5-4500-8F38-050BB6ADD818}" type="presOf" srcId="{B7E5A399-E946-48FB-864A-72FFDD3F4FEC}" destId="{27DE38B2-1CB3-44B1-A71A-9ABBDCD08A09}" srcOrd="1" destOrd="0" presId="urn:microsoft.com/office/officeart/2005/8/layout/bList2"/>
    <dgm:cxn modelId="{71B61E97-409C-4EDD-8445-1901FD149946}" srcId="{A7D10B38-90B0-44DB-9FFC-239AA096EF67}" destId="{A5C712E3-2350-4E0D-B569-A014E7D4AE2A}" srcOrd="0" destOrd="0" parTransId="{4D60C3CB-A7C9-4CD4-9A10-BACA69B73171}" sibTransId="{F11A9B5A-BC44-4DE7-8436-E05157A29972}"/>
    <dgm:cxn modelId="{C51BA397-DD30-471A-96EF-2212BC904545}" type="presOf" srcId="{1B57B1EB-99C9-4428-8B96-75A7176A1BE1}" destId="{671EE9DB-F6FA-4B22-B677-31A53BEED06A}" srcOrd="0" destOrd="0" presId="urn:microsoft.com/office/officeart/2005/8/layout/bList2"/>
    <dgm:cxn modelId="{3DB76199-F1C2-452A-82A4-B5D6D5D7DA5F}" type="presOf" srcId="{D97DA3D9-31ED-4BE5-BF0B-222E22F39242}" destId="{1FF79D5E-B7B0-4328-94F1-6B44BCAEBBB5}" srcOrd="0" destOrd="0" presId="urn:microsoft.com/office/officeart/2005/8/layout/bList2"/>
    <dgm:cxn modelId="{99C2CFA2-1EA7-4395-AFFC-3BB06FC5090F}" type="presOf" srcId="{558D522D-A8D3-4850-948E-3F0A307A00AE}" destId="{8CA256E1-C5AD-44D1-BB3A-930D7E30AA83}" srcOrd="1" destOrd="0" presId="urn:microsoft.com/office/officeart/2005/8/layout/bList2"/>
    <dgm:cxn modelId="{C0BF34C9-269A-4818-8B28-04D14ED717CE}" srcId="{A7D10B38-90B0-44DB-9FFC-239AA096EF67}" destId="{DF3AC9A1-F561-43E0-884B-33802CAE153B}" srcOrd="5" destOrd="0" parTransId="{EB7CD71F-A240-4558-B066-2A7D0DE26DBD}" sibTransId="{C6AECFC7-33AD-432A-A4E1-E9BDCE0496DB}"/>
    <dgm:cxn modelId="{8D4805D7-C5E3-4EEF-8305-8D3DFF251ACF}" type="presOf" srcId="{A8423412-994B-4B92-A99F-C9BDAECFC7C3}" destId="{395C2BB3-CD35-4056-B0D8-5F811E41E10C}" srcOrd="1" destOrd="0" presId="urn:microsoft.com/office/officeart/2005/8/layout/bList2"/>
    <dgm:cxn modelId="{B2B191DA-FF83-456C-A96B-2B50ED76B861}" type="presOf" srcId="{DC870A65-E4FE-4076-B5E7-0D1161769C0B}" destId="{91E63E86-A241-46CA-B91D-BCB94129790A}" srcOrd="0" destOrd="0" presId="urn:microsoft.com/office/officeart/2005/8/layout/bList2"/>
    <dgm:cxn modelId="{F96554EB-9F90-4CE1-A49D-5B2EFA61F175}" srcId="{A7D10B38-90B0-44DB-9FFC-239AA096EF67}" destId="{B579EF45-C5C7-4DFC-B54A-C8CBAF4272C4}" srcOrd="3" destOrd="0" parTransId="{C7E76630-7040-45B5-93B1-756B0BA9EF95}" sibTransId="{E9AF6A5B-AC0D-436C-8F5B-53030469E80C}"/>
    <dgm:cxn modelId="{D0E67FF0-1160-4216-B6BD-992DEF27B14C}" type="presOf" srcId="{B7E5A399-E946-48FB-864A-72FFDD3F4FEC}" destId="{020B1D5B-B374-4FA5-B767-F01C9C9BB033}" srcOrd="0" destOrd="0" presId="urn:microsoft.com/office/officeart/2005/8/layout/bList2"/>
    <dgm:cxn modelId="{266BCBF4-A074-44AF-A5E0-300CBFC62427}" srcId="{A7D10B38-90B0-44DB-9FFC-239AA096EF67}" destId="{D97DA3D9-31ED-4BE5-BF0B-222E22F39242}" srcOrd="1" destOrd="0" parTransId="{85F4E82F-3656-4DBD-8738-F0DF611F8D59}" sibTransId="{1B57B1EB-99C9-4428-8B96-75A7176A1BE1}"/>
    <dgm:cxn modelId="{FC15F5FF-C071-4DAF-8966-8876AAE102AE}" srcId="{A7D10B38-90B0-44DB-9FFC-239AA096EF67}" destId="{558D522D-A8D3-4850-948E-3F0A307A00AE}" srcOrd="7" destOrd="0" parTransId="{86BC9229-16E1-48BF-A6E9-1C6997382ED8}" sibTransId="{BAFC6329-7353-4C36-B468-3A94B3F9D84F}"/>
    <dgm:cxn modelId="{D7D5CE80-56AD-4C1D-A853-E98589E44929}" type="presParOf" srcId="{2203EE0F-3D02-44EA-B22B-146F7FBB6AAF}" destId="{F1673529-773C-4880-9F36-FD9628489F01}" srcOrd="0" destOrd="0" presId="urn:microsoft.com/office/officeart/2005/8/layout/bList2"/>
    <dgm:cxn modelId="{FC28A4CC-572C-4EC3-BB73-A36E7830E554}" type="presParOf" srcId="{F1673529-773C-4880-9F36-FD9628489F01}" destId="{7395A7BA-995F-44B7-A2E0-9B34BFC9F989}" srcOrd="0" destOrd="0" presId="urn:microsoft.com/office/officeart/2005/8/layout/bList2"/>
    <dgm:cxn modelId="{AD8CEDEE-9390-47A1-947A-7556AEE04546}" type="presParOf" srcId="{F1673529-773C-4880-9F36-FD9628489F01}" destId="{C79A0C1E-E371-47D5-AEE7-CB026F0F1E03}" srcOrd="1" destOrd="0" presId="urn:microsoft.com/office/officeart/2005/8/layout/bList2"/>
    <dgm:cxn modelId="{CFABEC66-703B-46F4-BBF6-57D91B7A0049}" type="presParOf" srcId="{F1673529-773C-4880-9F36-FD9628489F01}" destId="{1A9D6226-C3AE-414E-BF38-CE7BB64316CA}" srcOrd="2" destOrd="0" presId="urn:microsoft.com/office/officeart/2005/8/layout/bList2"/>
    <dgm:cxn modelId="{19DA8283-8636-49B9-A6BA-329C6EEAFB7B}" type="presParOf" srcId="{F1673529-773C-4880-9F36-FD9628489F01}" destId="{A45143C2-DA83-4696-BCE7-95C58A961DC7}" srcOrd="3" destOrd="0" presId="urn:microsoft.com/office/officeart/2005/8/layout/bList2"/>
    <dgm:cxn modelId="{B4F47E1C-0291-4D1B-922A-F15577E191FE}" type="presParOf" srcId="{2203EE0F-3D02-44EA-B22B-146F7FBB6AAF}" destId="{BFA661F3-1742-402E-BFF2-A094BDB18DC4}" srcOrd="1" destOrd="0" presId="urn:microsoft.com/office/officeart/2005/8/layout/bList2"/>
    <dgm:cxn modelId="{CD76EA76-B290-4A00-A449-2AC9A0BC0FB6}" type="presParOf" srcId="{2203EE0F-3D02-44EA-B22B-146F7FBB6AAF}" destId="{2830FAD5-CB6C-43BB-BF5B-2655AC24E520}" srcOrd="2" destOrd="0" presId="urn:microsoft.com/office/officeart/2005/8/layout/bList2"/>
    <dgm:cxn modelId="{A54B8CFA-84A3-49FD-A9C9-B76D22169FFD}" type="presParOf" srcId="{2830FAD5-CB6C-43BB-BF5B-2655AC24E520}" destId="{280D43CE-AF87-4003-BAFD-07FBC8EEA3A6}" srcOrd="0" destOrd="0" presId="urn:microsoft.com/office/officeart/2005/8/layout/bList2"/>
    <dgm:cxn modelId="{AF3098C6-C19B-4B30-9A72-4B11026CE04A}" type="presParOf" srcId="{2830FAD5-CB6C-43BB-BF5B-2655AC24E520}" destId="{1FF79D5E-B7B0-4328-94F1-6B44BCAEBBB5}" srcOrd="1" destOrd="0" presId="urn:microsoft.com/office/officeart/2005/8/layout/bList2"/>
    <dgm:cxn modelId="{B7C662CE-9FD4-4F72-8829-2086C1C73106}" type="presParOf" srcId="{2830FAD5-CB6C-43BB-BF5B-2655AC24E520}" destId="{B00D9B0A-3677-4B73-BD82-03F201D49170}" srcOrd="2" destOrd="0" presId="urn:microsoft.com/office/officeart/2005/8/layout/bList2"/>
    <dgm:cxn modelId="{58FE2907-4155-4161-B21F-074B6FE598D6}" type="presParOf" srcId="{2830FAD5-CB6C-43BB-BF5B-2655AC24E520}" destId="{AB78960F-E4A1-45E9-96F8-5347A2E6DB6D}" srcOrd="3" destOrd="0" presId="urn:microsoft.com/office/officeart/2005/8/layout/bList2"/>
    <dgm:cxn modelId="{FE4758C2-595A-40E0-A249-FB8FC8F4CE32}" type="presParOf" srcId="{2203EE0F-3D02-44EA-B22B-146F7FBB6AAF}" destId="{671EE9DB-F6FA-4B22-B677-31A53BEED06A}" srcOrd="3" destOrd="0" presId="urn:microsoft.com/office/officeart/2005/8/layout/bList2"/>
    <dgm:cxn modelId="{CFDF9946-B320-43EC-AC7C-62E4E045B071}" type="presParOf" srcId="{2203EE0F-3D02-44EA-B22B-146F7FBB6AAF}" destId="{E82318D4-6617-4A7C-B4F2-3F555E3A6164}" srcOrd="4" destOrd="0" presId="urn:microsoft.com/office/officeart/2005/8/layout/bList2"/>
    <dgm:cxn modelId="{16938942-DAEA-4E1C-BC95-3CAE92838785}" type="presParOf" srcId="{E82318D4-6617-4A7C-B4F2-3F555E3A6164}" destId="{BC6D7ABC-1A40-4E11-809A-836F25960BF4}" srcOrd="0" destOrd="0" presId="urn:microsoft.com/office/officeart/2005/8/layout/bList2"/>
    <dgm:cxn modelId="{EEDF4FCB-B15C-4E5F-ABA3-A0027416FC93}" type="presParOf" srcId="{E82318D4-6617-4A7C-B4F2-3F555E3A6164}" destId="{C08ABDF8-B617-4AE0-B07F-C4D20CE57AA8}" srcOrd="1" destOrd="0" presId="urn:microsoft.com/office/officeart/2005/8/layout/bList2"/>
    <dgm:cxn modelId="{26246D93-BE0A-4D97-8D19-5B85C26591A2}" type="presParOf" srcId="{E82318D4-6617-4A7C-B4F2-3F555E3A6164}" destId="{395C2BB3-CD35-4056-B0D8-5F811E41E10C}" srcOrd="2" destOrd="0" presId="urn:microsoft.com/office/officeart/2005/8/layout/bList2"/>
    <dgm:cxn modelId="{BFD4B8B9-D98F-4776-97C5-5F7D54FB9393}" type="presParOf" srcId="{E82318D4-6617-4A7C-B4F2-3F555E3A6164}" destId="{D11225E6-03AB-46FC-99FE-DD8E893A2067}" srcOrd="3" destOrd="0" presId="urn:microsoft.com/office/officeart/2005/8/layout/bList2"/>
    <dgm:cxn modelId="{F4DFC708-7FE4-45CA-B960-6150C17EE044}" type="presParOf" srcId="{2203EE0F-3D02-44EA-B22B-146F7FBB6AAF}" destId="{91E63E86-A241-46CA-B91D-BCB94129790A}" srcOrd="5" destOrd="0" presId="urn:microsoft.com/office/officeart/2005/8/layout/bList2"/>
    <dgm:cxn modelId="{2B222FE8-46D5-4B3F-A383-17E8C6B5F146}" type="presParOf" srcId="{2203EE0F-3D02-44EA-B22B-146F7FBB6AAF}" destId="{E657F530-D3B4-475B-854D-A3458041268E}" srcOrd="6" destOrd="0" presId="urn:microsoft.com/office/officeart/2005/8/layout/bList2"/>
    <dgm:cxn modelId="{58D3FFA9-93B6-484F-8F61-7519C6B4BF9F}" type="presParOf" srcId="{E657F530-D3B4-475B-854D-A3458041268E}" destId="{FB106DB9-69D3-4F87-8433-051B75F60C56}" srcOrd="0" destOrd="0" presId="urn:microsoft.com/office/officeart/2005/8/layout/bList2"/>
    <dgm:cxn modelId="{7ABFD232-2F98-4D9C-826C-56747187E919}" type="presParOf" srcId="{E657F530-D3B4-475B-854D-A3458041268E}" destId="{A442EA08-54B4-4696-B1F8-943374A251D9}" srcOrd="1" destOrd="0" presId="urn:microsoft.com/office/officeart/2005/8/layout/bList2"/>
    <dgm:cxn modelId="{CD043166-0FB3-4399-8E19-A0C9AF448006}" type="presParOf" srcId="{E657F530-D3B4-475B-854D-A3458041268E}" destId="{255475BB-062D-4C8C-97E5-046DCCF088E1}" srcOrd="2" destOrd="0" presId="urn:microsoft.com/office/officeart/2005/8/layout/bList2"/>
    <dgm:cxn modelId="{60963727-950A-4BB4-8845-254AD15957F3}" type="presParOf" srcId="{E657F530-D3B4-475B-854D-A3458041268E}" destId="{07CC32DA-664E-4988-89B4-3A74802C0D02}" srcOrd="3" destOrd="0" presId="urn:microsoft.com/office/officeart/2005/8/layout/bList2"/>
    <dgm:cxn modelId="{24CCA937-EA2F-46E1-BB2C-EB18D234D68B}" type="presParOf" srcId="{2203EE0F-3D02-44EA-B22B-146F7FBB6AAF}" destId="{0774712D-9A5A-46EF-976A-A58EA6EF2A72}" srcOrd="7" destOrd="0" presId="urn:microsoft.com/office/officeart/2005/8/layout/bList2"/>
    <dgm:cxn modelId="{4C07206C-AB22-49C5-87DC-6D6A6EB764AF}" type="presParOf" srcId="{2203EE0F-3D02-44EA-B22B-146F7FBB6AAF}" destId="{7E098375-9FEE-408E-90C6-B20D12A3008A}" srcOrd="8" destOrd="0" presId="urn:microsoft.com/office/officeart/2005/8/layout/bList2"/>
    <dgm:cxn modelId="{99C805C9-02DA-487E-8F33-79BC70685ED9}" type="presParOf" srcId="{7E098375-9FEE-408E-90C6-B20D12A3008A}" destId="{C39348FA-3EC5-41DC-8B8E-3A5AAA81C94A}" srcOrd="0" destOrd="0" presId="urn:microsoft.com/office/officeart/2005/8/layout/bList2"/>
    <dgm:cxn modelId="{B4E15F03-6BE5-4D9F-A85E-63EB37DEEC50}" type="presParOf" srcId="{7E098375-9FEE-408E-90C6-B20D12A3008A}" destId="{A977C7A2-1E53-4462-AD63-AA924D298825}" srcOrd="1" destOrd="0" presId="urn:microsoft.com/office/officeart/2005/8/layout/bList2"/>
    <dgm:cxn modelId="{472E2640-858C-47AC-ACA5-C887D33296E3}" type="presParOf" srcId="{7E098375-9FEE-408E-90C6-B20D12A3008A}" destId="{0E1D438B-5C06-47EF-9030-409E5FCF0F24}" srcOrd="2" destOrd="0" presId="urn:microsoft.com/office/officeart/2005/8/layout/bList2"/>
    <dgm:cxn modelId="{60AFC440-81DE-4DAB-ACC3-51A42DE90E1A}" type="presParOf" srcId="{7E098375-9FEE-408E-90C6-B20D12A3008A}" destId="{C0E75E9F-8298-4798-BC7C-1B056A7931BF}" srcOrd="3" destOrd="0" presId="urn:microsoft.com/office/officeart/2005/8/layout/bList2"/>
    <dgm:cxn modelId="{94CBC42B-B6CD-4E18-B3A4-DC75B2F31D69}" type="presParOf" srcId="{2203EE0F-3D02-44EA-B22B-146F7FBB6AAF}" destId="{1B72F427-460B-45CD-BD61-918C4FB86788}" srcOrd="9" destOrd="0" presId="urn:microsoft.com/office/officeart/2005/8/layout/bList2"/>
    <dgm:cxn modelId="{6249AF98-E715-4D22-AB9F-D12A6B76EF07}" type="presParOf" srcId="{2203EE0F-3D02-44EA-B22B-146F7FBB6AAF}" destId="{FC9139BF-BAEA-4560-B19F-841BB9A8CE69}" srcOrd="10" destOrd="0" presId="urn:microsoft.com/office/officeart/2005/8/layout/bList2"/>
    <dgm:cxn modelId="{09321340-C244-4BF5-B13C-EF522B1442F8}" type="presParOf" srcId="{FC9139BF-BAEA-4560-B19F-841BB9A8CE69}" destId="{0959083A-5680-48D6-96C4-ADF2416DAB2A}" srcOrd="0" destOrd="0" presId="urn:microsoft.com/office/officeart/2005/8/layout/bList2"/>
    <dgm:cxn modelId="{6E6D6B16-9CD5-4D30-9C5C-02D7B7011007}" type="presParOf" srcId="{FC9139BF-BAEA-4560-B19F-841BB9A8CE69}" destId="{F64CF5BD-3BFF-4CFB-896F-3F8503E77F9B}" srcOrd="1" destOrd="0" presId="urn:microsoft.com/office/officeart/2005/8/layout/bList2"/>
    <dgm:cxn modelId="{1671A82F-DDF5-4359-BF8D-5A2EFA24C3EE}" type="presParOf" srcId="{FC9139BF-BAEA-4560-B19F-841BB9A8CE69}" destId="{285B78F9-793C-44D6-9562-FE6D6E11D962}" srcOrd="2" destOrd="0" presId="urn:microsoft.com/office/officeart/2005/8/layout/bList2"/>
    <dgm:cxn modelId="{5D7E8AE9-B2C0-4EE1-91DE-6D05124CF4F4}" type="presParOf" srcId="{FC9139BF-BAEA-4560-B19F-841BB9A8CE69}" destId="{0AD1238E-4524-47FC-AB62-CFCB7F13844E}" srcOrd="3" destOrd="0" presId="urn:microsoft.com/office/officeart/2005/8/layout/bList2"/>
    <dgm:cxn modelId="{811975F4-5B25-4544-BE86-12FA515FE47A}" type="presParOf" srcId="{2203EE0F-3D02-44EA-B22B-146F7FBB6AAF}" destId="{6615262F-C84B-45AD-AAB3-85BE5DC006C7}" srcOrd="11" destOrd="0" presId="urn:microsoft.com/office/officeart/2005/8/layout/bList2"/>
    <dgm:cxn modelId="{D5991309-6D84-4A19-BAD3-A1C5542658C3}" type="presParOf" srcId="{2203EE0F-3D02-44EA-B22B-146F7FBB6AAF}" destId="{D17CCEA7-C9B9-4616-A387-CB1FFF4F7B41}" srcOrd="12" destOrd="0" presId="urn:microsoft.com/office/officeart/2005/8/layout/bList2"/>
    <dgm:cxn modelId="{B0372A56-497C-4288-B733-B648596ECF37}" type="presParOf" srcId="{D17CCEA7-C9B9-4616-A387-CB1FFF4F7B41}" destId="{C4AADE02-CD2C-485F-8D2F-6EDE7FCDDD92}" srcOrd="0" destOrd="0" presId="urn:microsoft.com/office/officeart/2005/8/layout/bList2"/>
    <dgm:cxn modelId="{B24B7597-A7CC-4BB7-9939-C03F964E8868}" type="presParOf" srcId="{D17CCEA7-C9B9-4616-A387-CB1FFF4F7B41}" destId="{020B1D5B-B374-4FA5-B767-F01C9C9BB033}" srcOrd="1" destOrd="0" presId="urn:microsoft.com/office/officeart/2005/8/layout/bList2"/>
    <dgm:cxn modelId="{E60A819B-7D0C-4B6F-8BAE-169542C23EA0}" type="presParOf" srcId="{D17CCEA7-C9B9-4616-A387-CB1FFF4F7B41}" destId="{27DE38B2-1CB3-44B1-A71A-9ABBDCD08A09}" srcOrd="2" destOrd="0" presId="urn:microsoft.com/office/officeart/2005/8/layout/bList2"/>
    <dgm:cxn modelId="{DB1E4830-D17C-453B-9EF9-3796755CC4EC}" type="presParOf" srcId="{D17CCEA7-C9B9-4616-A387-CB1FFF4F7B41}" destId="{F4BCE923-FA13-477B-B462-47D941A9942E}" srcOrd="3" destOrd="0" presId="urn:microsoft.com/office/officeart/2005/8/layout/bList2"/>
    <dgm:cxn modelId="{25EED2C2-584E-4391-BE07-BDC136245C49}" type="presParOf" srcId="{2203EE0F-3D02-44EA-B22B-146F7FBB6AAF}" destId="{C0E529BE-90C8-4D7C-8FD5-D702D86C116F}" srcOrd="13" destOrd="0" presId="urn:microsoft.com/office/officeart/2005/8/layout/bList2"/>
    <dgm:cxn modelId="{D052EEF9-34CC-4FBE-9D88-15EEAB936778}" type="presParOf" srcId="{2203EE0F-3D02-44EA-B22B-146F7FBB6AAF}" destId="{F6F91475-E5B8-4D48-A780-9CEC8EEE0BE3}" srcOrd="14" destOrd="0" presId="urn:microsoft.com/office/officeart/2005/8/layout/bList2"/>
    <dgm:cxn modelId="{107879C2-4EC0-4B44-8A3A-44EDAF093E5A}" type="presParOf" srcId="{F6F91475-E5B8-4D48-A780-9CEC8EEE0BE3}" destId="{0CDE4E81-3BB6-4516-B11F-0A8456E3F306}" srcOrd="0" destOrd="0" presId="urn:microsoft.com/office/officeart/2005/8/layout/bList2"/>
    <dgm:cxn modelId="{B56AB5A8-EAF3-4755-90AD-CF8BE823AB9D}" type="presParOf" srcId="{F6F91475-E5B8-4D48-A780-9CEC8EEE0BE3}" destId="{AB7FCA0C-9B9F-4391-8A5A-B8B8F1E36AB6}" srcOrd="1" destOrd="0" presId="urn:microsoft.com/office/officeart/2005/8/layout/bList2"/>
    <dgm:cxn modelId="{4270D7BA-A912-4829-895D-EDA89F2014EC}" type="presParOf" srcId="{F6F91475-E5B8-4D48-A780-9CEC8EEE0BE3}" destId="{8CA256E1-C5AD-44D1-BB3A-930D7E30AA83}" srcOrd="2" destOrd="0" presId="urn:microsoft.com/office/officeart/2005/8/layout/bList2"/>
    <dgm:cxn modelId="{9E3EB21A-F0A7-4AF1-90CE-5FB255BB4450}" type="presParOf" srcId="{F6F91475-E5B8-4D48-A780-9CEC8EEE0BE3}" destId="{6A675975-510E-4EDD-B18C-D0C21569164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5758492-7F71-4227-BA73-0150B824675E}" type="doc">
      <dgm:prSet loTypeId="urn:microsoft.com/office/officeart/2005/8/layout/cycle4" loCatId="cycle" qsTypeId="urn:microsoft.com/office/officeart/2005/8/quickstyle/simple1" qsCatId="simple" csTypeId="urn:microsoft.com/office/officeart/2005/8/colors/accent2_5" csCatId="accent2" phldr="1"/>
      <dgm:spPr/>
      <dgm:t>
        <a:bodyPr/>
        <a:lstStyle/>
        <a:p>
          <a:endParaRPr lang="zh-CN" altLang="en-US"/>
        </a:p>
      </dgm:t>
    </dgm:pt>
    <dgm:pt modelId="{E8C93170-B31C-4D26-8FE4-5EF11A824835}">
      <dgm:prSet phldrT="[Text]"/>
      <dgm:spPr/>
      <dgm:t>
        <a:bodyPr/>
        <a:lstStyle/>
        <a:p>
          <a:r>
            <a:rPr lang="en-US" altLang="zh-CN" b="1" dirty="0"/>
            <a:t>Academic Staff</a:t>
          </a:r>
          <a:endParaRPr lang="zh-CN" altLang="en-US" b="1" dirty="0"/>
        </a:p>
      </dgm:t>
    </dgm:pt>
    <dgm:pt modelId="{31DE3D52-BD58-4520-8609-36D6C9B443DA}" type="parTrans" cxnId="{04C06666-AE87-4F5D-BAC1-F16506810407}">
      <dgm:prSet/>
      <dgm:spPr/>
      <dgm:t>
        <a:bodyPr/>
        <a:lstStyle/>
        <a:p>
          <a:endParaRPr lang="zh-CN" altLang="en-US"/>
        </a:p>
      </dgm:t>
    </dgm:pt>
    <dgm:pt modelId="{2BA00805-99AC-41F1-AA79-1FEEC295EEFA}" type="sibTrans" cxnId="{04C06666-AE87-4F5D-BAC1-F16506810407}">
      <dgm:prSet/>
      <dgm:spPr/>
      <dgm:t>
        <a:bodyPr/>
        <a:lstStyle/>
        <a:p>
          <a:endParaRPr lang="zh-CN" altLang="en-US"/>
        </a:p>
      </dgm:t>
    </dgm:pt>
    <dgm:pt modelId="{A47B3468-09F9-4237-A1BC-3A44B7329BF6}">
      <dgm:prSet phldrT="[Text]" phldr="1"/>
      <dgm:spPr/>
      <dgm:t>
        <a:bodyPr/>
        <a:lstStyle/>
        <a:p>
          <a:endParaRPr lang="zh-CN" altLang="en-US" dirty="0"/>
        </a:p>
      </dgm:t>
    </dgm:pt>
    <dgm:pt modelId="{B1F22014-F736-4ABC-9709-C86550D75AAA}" type="parTrans" cxnId="{6DD612C1-58F3-4FE8-9A1E-287DEAF17943}">
      <dgm:prSet/>
      <dgm:spPr/>
      <dgm:t>
        <a:bodyPr/>
        <a:lstStyle/>
        <a:p>
          <a:endParaRPr lang="zh-CN" altLang="en-US"/>
        </a:p>
      </dgm:t>
    </dgm:pt>
    <dgm:pt modelId="{55D0428A-02AF-4EC4-BD35-4D7B1B8209EE}" type="sibTrans" cxnId="{6DD612C1-58F3-4FE8-9A1E-287DEAF17943}">
      <dgm:prSet/>
      <dgm:spPr/>
      <dgm:t>
        <a:bodyPr/>
        <a:lstStyle/>
        <a:p>
          <a:endParaRPr lang="zh-CN" altLang="en-US"/>
        </a:p>
      </dgm:t>
    </dgm:pt>
    <dgm:pt modelId="{862FC6F8-D739-47F4-816A-F54BF4730026}">
      <dgm:prSet phldrT="[Text]"/>
      <dgm:spPr/>
      <dgm:t>
        <a:bodyPr/>
        <a:lstStyle/>
        <a:p>
          <a:r>
            <a:rPr lang="en-US" altLang="zh-CN" b="1" dirty="0"/>
            <a:t>Admin Staff</a:t>
          </a:r>
          <a:endParaRPr lang="zh-CN" altLang="en-US" b="1" dirty="0"/>
        </a:p>
      </dgm:t>
    </dgm:pt>
    <dgm:pt modelId="{F1DBD53C-8E04-4DF6-BD9C-03BD3BF93BD1}" type="parTrans" cxnId="{EEF94A5B-F130-4371-98BE-DD011D3A6E65}">
      <dgm:prSet/>
      <dgm:spPr/>
      <dgm:t>
        <a:bodyPr/>
        <a:lstStyle/>
        <a:p>
          <a:endParaRPr lang="zh-CN" altLang="en-US"/>
        </a:p>
      </dgm:t>
    </dgm:pt>
    <dgm:pt modelId="{9623C8A5-C7E2-426D-B8FF-B7A8944F24AB}" type="sibTrans" cxnId="{EEF94A5B-F130-4371-98BE-DD011D3A6E65}">
      <dgm:prSet/>
      <dgm:spPr/>
      <dgm:t>
        <a:bodyPr/>
        <a:lstStyle/>
        <a:p>
          <a:endParaRPr lang="zh-CN" altLang="en-US"/>
        </a:p>
      </dgm:t>
    </dgm:pt>
    <dgm:pt modelId="{D72AF27B-2A8A-43D9-B1CD-0C8488D55211}">
      <dgm:prSet phldrT="[Text]" phldr="1"/>
      <dgm:spPr/>
      <dgm:t>
        <a:bodyPr/>
        <a:lstStyle/>
        <a:p>
          <a:endParaRPr lang="zh-CN" altLang="en-US"/>
        </a:p>
      </dgm:t>
    </dgm:pt>
    <dgm:pt modelId="{911DCFC4-2B96-4A7E-8BAD-00B166CA85FC}" type="parTrans" cxnId="{EECB4A78-0E6F-464C-8C3F-CC4E3F3CAE32}">
      <dgm:prSet/>
      <dgm:spPr/>
      <dgm:t>
        <a:bodyPr/>
        <a:lstStyle/>
        <a:p>
          <a:endParaRPr lang="zh-CN" altLang="en-US"/>
        </a:p>
      </dgm:t>
    </dgm:pt>
    <dgm:pt modelId="{EC5D11D0-B38B-40BD-A611-A8170C1D0B35}" type="sibTrans" cxnId="{EECB4A78-0E6F-464C-8C3F-CC4E3F3CAE32}">
      <dgm:prSet/>
      <dgm:spPr/>
      <dgm:t>
        <a:bodyPr/>
        <a:lstStyle/>
        <a:p>
          <a:endParaRPr lang="zh-CN" altLang="en-US"/>
        </a:p>
      </dgm:t>
    </dgm:pt>
    <dgm:pt modelId="{53872D18-E9D9-4A62-89D6-77A7907CDE50}">
      <dgm:prSet phldrT="[Text]"/>
      <dgm:spPr/>
      <dgm:t>
        <a:bodyPr/>
        <a:lstStyle/>
        <a:p>
          <a:r>
            <a:rPr lang="en-US" altLang="zh-CN" b="1" dirty="0"/>
            <a:t>Post-</a:t>
          </a:r>
        </a:p>
        <a:p>
          <a:r>
            <a:rPr lang="en-US" altLang="zh-CN" b="1" dirty="0"/>
            <a:t>Graduate</a:t>
          </a:r>
          <a:endParaRPr lang="zh-CN" altLang="en-US" b="1" dirty="0"/>
        </a:p>
      </dgm:t>
    </dgm:pt>
    <dgm:pt modelId="{0CE96C21-435B-4B38-BB31-D89FCD16DC2E}" type="parTrans" cxnId="{165210C3-1E8B-411D-B9A5-410A8CBD9598}">
      <dgm:prSet/>
      <dgm:spPr/>
      <dgm:t>
        <a:bodyPr/>
        <a:lstStyle/>
        <a:p>
          <a:endParaRPr lang="zh-CN" altLang="en-US"/>
        </a:p>
      </dgm:t>
    </dgm:pt>
    <dgm:pt modelId="{93B39962-D769-4B33-A16E-B25E91B04833}" type="sibTrans" cxnId="{165210C3-1E8B-411D-B9A5-410A8CBD9598}">
      <dgm:prSet/>
      <dgm:spPr/>
      <dgm:t>
        <a:bodyPr/>
        <a:lstStyle/>
        <a:p>
          <a:endParaRPr lang="zh-CN" altLang="en-US"/>
        </a:p>
      </dgm:t>
    </dgm:pt>
    <dgm:pt modelId="{FE12E6CC-5099-4E35-B37F-090AF1CF5822}">
      <dgm:prSet phldrT="[Text]" phldr="1"/>
      <dgm:spPr/>
      <dgm:t>
        <a:bodyPr/>
        <a:lstStyle/>
        <a:p>
          <a:endParaRPr lang="zh-CN" altLang="en-US"/>
        </a:p>
      </dgm:t>
    </dgm:pt>
    <dgm:pt modelId="{005187F3-93DB-4B56-BF71-3C646A94A1E2}" type="parTrans" cxnId="{E2BEA7F1-4359-40A8-B348-B2E132AAEE01}">
      <dgm:prSet/>
      <dgm:spPr/>
      <dgm:t>
        <a:bodyPr/>
        <a:lstStyle/>
        <a:p>
          <a:endParaRPr lang="zh-CN" altLang="en-US"/>
        </a:p>
      </dgm:t>
    </dgm:pt>
    <dgm:pt modelId="{2B8E5C7E-4845-4CBC-B125-6F7705A3AB05}" type="sibTrans" cxnId="{E2BEA7F1-4359-40A8-B348-B2E132AAEE01}">
      <dgm:prSet/>
      <dgm:spPr/>
      <dgm:t>
        <a:bodyPr/>
        <a:lstStyle/>
        <a:p>
          <a:endParaRPr lang="zh-CN" altLang="en-US"/>
        </a:p>
      </dgm:t>
    </dgm:pt>
    <dgm:pt modelId="{E1BF6821-83C0-4053-8EA9-DC708E4072D9}">
      <dgm:prSet phldrT="[Text]"/>
      <dgm:spPr/>
      <dgm:t>
        <a:bodyPr/>
        <a:lstStyle/>
        <a:p>
          <a:r>
            <a:rPr lang="en-US" altLang="zh-CN" b="1" dirty="0"/>
            <a:t>Under-</a:t>
          </a:r>
        </a:p>
        <a:p>
          <a:r>
            <a:rPr lang="en-US" altLang="zh-CN" b="1" dirty="0"/>
            <a:t>Graduate</a:t>
          </a:r>
          <a:endParaRPr lang="zh-CN" altLang="en-US" b="1" dirty="0"/>
        </a:p>
      </dgm:t>
    </dgm:pt>
    <dgm:pt modelId="{745D27B6-FFF4-4375-A562-44658BE0BC73}" type="parTrans" cxnId="{74F89692-8562-4A53-BFC4-AD291B54E776}">
      <dgm:prSet/>
      <dgm:spPr/>
      <dgm:t>
        <a:bodyPr/>
        <a:lstStyle/>
        <a:p>
          <a:endParaRPr lang="zh-CN" altLang="en-US"/>
        </a:p>
      </dgm:t>
    </dgm:pt>
    <dgm:pt modelId="{B179AF03-376F-4659-8EF1-08FC56CC934A}" type="sibTrans" cxnId="{74F89692-8562-4A53-BFC4-AD291B54E776}">
      <dgm:prSet/>
      <dgm:spPr/>
      <dgm:t>
        <a:bodyPr/>
        <a:lstStyle/>
        <a:p>
          <a:endParaRPr lang="zh-CN" altLang="en-US"/>
        </a:p>
      </dgm:t>
    </dgm:pt>
    <dgm:pt modelId="{3D34BA04-E1B8-45BD-8836-9A7DD30CD890}">
      <dgm:prSet phldrT="[Text]" phldr="1"/>
      <dgm:spPr/>
      <dgm:t>
        <a:bodyPr/>
        <a:lstStyle/>
        <a:p>
          <a:endParaRPr lang="zh-CN" altLang="en-US"/>
        </a:p>
      </dgm:t>
    </dgm:pt>
    <dgm:pt modelId="{2D3AB4E6-85DD-4228-8071-A9F4AC5E37A3}" type="parTrans" cxnId="{003214F3-91E6-4A9F-ADFE-0FAE209C411D}">
      <dgm:prSet/>
      <dgm:spPr/>
      <dgm:t>
        <a:bodyPr/>
        <a:lstStyle/>
        <a:p>
          <a:endParaRPr lang="zh-CN" altLang="en-US"/>
        </a:p>
      </dgm:t>
    </dgm:pt>
    <dgm:pt modelId="{18F95209-ED0D-49CF-B9B7-4C3A90AAFDA3}" type="sibTrans" cxnId="{003214F3-91E6-4A9F-ADFE-0FAE209C411D}">
      <dgm:prSet/>
      <dgm:spPr/>
      <dgm:t>
        <a:bodyPr/>
        <a:lstStyle/>
        <a:p>
          <a:endParaRPr lang="zh-CN" altLang="en-US"/>
        </a:p>
      </dgm:t>
    </dgm:pt>
    <dgm:pt modelId="{691CEC5F-6B57-4DF6-B086-CF16857EAB92}" type="pres">
      <dgm:prSet presAssocID="{55758492-7F71-4227-BA73-0150B824675E}" presName="cycleMatrixDiagram" presStyleCnt="0">
        <dgm:presLayoutVars>
          <dgm:chMax val="1"/>
          <dgm:dir/>
          <dgm:animLvl val="lvl"/>
          <dgm:resizeHandles val="exact"/>
        </dgm:presLayoutVars>
      </dgm:prSet>
      <dgm:spPr/>
    </dgm:pt>
    <dgm:pt modelId="{EEF5C1C4-C3E7-486A-AB2A-F7802D6BE92E}" type="pres">
      <dgm:prSet presAssocID="{55758492-7F71-4227-BA73-0150B824675E}" presName="children" presStyleCnt="0"/>
      <dgm:spPr/>
    </dgm:pt>
    <dgm:pt modelId="{095E43C3-B03B-47B7-8CAC-CC3B6981724D}" type="pres">
      <dgm:prSet presAssocID="{55758492-7F71-4227-BA73-0150B824675E}" presName="child1group" presStyleCnt="0"/>
      <dgm:spPr/>
    </dgm:pt>
    <dgm:pt modelId="{C3772404-967E-4894-92FC-0A557782E993}" type="pres">
      <dgm:prSet presAssocID="{55758492-7F71-4227-BA73-0150B824675E}" presName="child1" presStyleLbl="bgAcc1" presStyleIdx="0" presStyleCnt="4"/>
      <dgm:spPr/>
    </dgm:pt>
    <dgm:pt modelId="{02C25E9E-36C3-4455-9F62-F50E8BD92277}" type="pres">
      <dgm:prSet presAssocID="{55758492-7F71-4227-BA73-0150B824675E}" presName="child1Text" presStyleLbl="bgAcc1" presStyleIdx="0" presStyleCnt="4">
        <dgm:presLayoutVars>
          <dgm:bulletEnabled val="1"/>
        </dgm:presLayoutVars>
      </dgm:prSet>
      <dgm:spPr/>
    </dgm:pt>
    <dgm:pt modelId="{8C5B1670-59CD-49B5-847C-5F170B4A7DBB}" type="pres">
      <dgm:prSet presAssocID="{55758492-7F71-4227-BA73-0150B824675E}" presName="child2group" presStyleCnt="0"/>
      <dgm:spPr/>
    </dgm:pt>
    <dgm:pt modelId="{B0F8A24B-F1F5-498A-8A3F-D5EDDFBA56D0}" type="pres">
      <dgm:prSet presAssocID="{55758492-7F71-4227-BA73-0150B824675E}" presName="child2" presStyleLbl="bgAcc1" presStyleIdx="1" presStyleCnt="4"/>
      <dgm:spPr/>
    </dgm:pt>
    <dgm:pt modelId="{BFF81BE8-FC84-4E31-8E43-91EB67CFB8A7}" type="pres">
      <dgm:prSet presAssocID="{55758492-7F71-4227-BA73-0150B824675E}" presName="child2Text" presStyleLbl="bgAcc1" presStyleIdx="1" presStyleCnt="4">
        <dgm:presLayoutVars>
          <dgm:bulletEnabled val="1"/>
        </dgm:presLayoutVars>
      </dgm:prSet>
      <dgm:spPr/>
    </dgm:pt>
    <dgm:pt modelId="{F95AFFD0-C603-4498-B5F7-A0621E1365D2}" type="pres">
      <dgm:prSet presAssocID="{55758492-7F71-4227-BA73-0150B824675E}" presName="child3group" presStyleCnt="0"/>
      <dgm:spPr/>
    </dgm:pt>
    <dgm:pt modelId="{F41C188C-55BE-4781-9918-4C9974C03396}" type="pres">
      <dgm:prSet presAssocID="{55758492-7F71-4227-BA73-0150B824675E}" presName="child3" presStyleLbl="bgAcc1" presStyleIdx="2" presStyleCnt="4"/>
      <dgm:spPr/>
    </dgm:pt>
    <dgm:pt modelId="{22F73A0F-4D72-418F-BFD9-20E3E7FF0A4C}" type="pres">
      <dgm:prSet presAssocID="{55758492-7F71-4227-BA73-0150B824675E}" presName="child3Text" presStyleLbl="bgAcc1" presStyleIdx="2" presStyleCnt="4">
        <dgm:presLayoutVars>
          <dgm:bulletEnabled val="1"/>
        </dgm:presLayoutVars>
      </dgm:prSet>
      <dgm:spPr/>
    </dgm:pt>
    <dgm:pt modelId="{DF5A9040-EA93-4C94-B6C1-5283AD1684B2}" type="pres">
      <dgm:prSet presAssocID="{55758492-7F71-4227-BA73-0150B824675E}" presName="child4group" presStyleCnt="0"/>
      <dgm:spPr/>
    </dgm:pt>
    <dgm:pt modelId="{B34A497B-34F7-475B-B687-DF6ED25BB9CA}" type="pres">
      <dgm:prSet presAssocID="{55758492-7F71-4227-BA73-0150B824675E}" presName="child4" presStyleLbl="bgAcc1" presStyleIdx="3" presStyleCnt="4"/>
      <dgm:spPr/>
    </dgm:pt>
    <dgm:pt modelId="{2B4985E2-F5FB-4B0C-A4A3-7396A1D43C17}" type="pres">
      <dgm:prSet presAssocID="{55758492-7F71-4227-BA73-0150B824675E}" presName="child4Text" presStyleLbl="bgAcc1" presStyleIdx="3" presStyleCnt="4">
        <dgm:presLayoutVars>
          <dgm:bulletEnabled val="1"/>
        </dgm:presLayoutVars>
      </dgm:prSet>
      <dgm:spPr/>
    </dgm:pt>
    <dgm:pt modelId="{BFA3561E-A3BF-4A4F-81B3-A86E1D4DE28D}" type="pres">
      <dgm:prSet presAssocID="{55758492-7F71-4227-BA73-0150B824675E}" presName="childPlaceholder" presStyleCnt="0"/>
      <dgm:spPr/>
    </dgm:pt>
    <dgm:pt modelId="{A70D6EA8-8283-4F7A-8AF8-B7F25108CF0E}" type="pres">
      <dgm:prSet presAssocID="{55758492-7F71-4227-BA73-0150B824675E}" presName="circle" presStyleCnt="0"/>
      <dgm:spPr/>
    </dgm:pt>
    <dgm:pt modelId="{3202304E-374C-434F-A8C3-105D1E46A5BF}" type="pres">
      <dgm:prSet presAssocID="{55758492-7F71-4227-BA73-0150B824675E}" presName="quadrant1" presStyleLbl="node1" presStyleIdx="0" presStyleCnt="4">
        <dgm:presLayoutVars>
          <dgm:chMax val="1"/>
          <dgm:bulletEnabled val="1"/>
        </dgm:presLayoutVars>
      </dgm:prSet>
      <dgm:spPr/>
    </dgm:pt>
    <dgm:pt modelId="{6E8A3FBB-C40A-4F28-BEC8-32BAE22B0FCE}" type="pres">
      <dgm:prSet presAssocID="{55758492-7F71-4227-BA73-0150B824675E}" presName="quadrant2" presStyleLbl="node1" presStyleIdx="1" presStyleCnt="4">
        <dgm:presLayoutVars>
          <dgm:chMax val="1"/>
          <dgm:bulletEnabled val="1"/>
        </dgm:presLayoutVars>
      </dgm:prSet>
      <dgm:spPr/>
    </dgm:pt>
    <dgm:pt modelId="{06B58069-3FB7-4C35-A8A3-81D5935A6887}" type="pres">
      <dgm:prSet presAssocID="{55758492-7F71-4227-BA73-0150B824675E}" presName="quadrant3" presStyleLbl="node1" presStyleIdx="2" presStyleCnt="4">
        <dgm:presLayoutVars>
          <dgm:chMax val="1"/>
          <dgm:bulletEnabled val="1"/>
        </dgm:presLayoutVars>
      </dgm:prSet>
      <dgm:spPr/>
    </dgm:pt>
    <dgm:pt modelId="{62975442-1217-4D5F-B692-05655B6738C8}" type="pres">
      <dgm:prSet presAssocID="{55758492-7F71-4227-BA73-0150B824675E}" presName="quadrant4" presStyleLbl="node1" presStyleIdx="3" presStyleCnt="4">
        <dgm:presLayoutVars>
          <dgm:chMax val="1"/>
          <dgm:bulletEnabled val="1"/>
        </dgm:presLayoutVars>
      </dgm:prSet>
      <dgm:spPr/>
    </dgm:pt>
    <dgm:pt modelId="{8CC1543E-ADA6-497B-8B00-8B2903114E92}" type="pres">
      <dgm:prSet presAssocID="{55758492-7F71-4227-BA73-0150B824675E}" presName="quadrantPlaceholder" presStyleCnt="0"/>
      <dgm:spPr/>
    </dgm:pt>
    <dgm:pt modelId="{1DCCD11C-C4FA-487A-B3EC-52AE9BEBC272}" type="pres">
      <dgm:prSet presAssocID="{55758492-7F71-4227-BA73-0150B824675E}" presName="center1" presStyleLbl="fgShp" presStyleIdx="0" presStyleCnt="2"/>
      <dgm:spPr/>
    </dgm:pt>
    <dgm:pt modelId="{8E33A1C1-D0B3-4E5C-99CF-C0ACF5C3A2B9}" type="pres">
      <dgm:prSet presAssocID="{55758492-7F71-4227-BA73-0150B824675E}" presName="center2" presStyleLbl="fgShp" presStyleIdx="1" presStyleCnt="2"/>
      <dgm:spPr/>
    </dgm:pt>
  </dgm:ptLst>
  <dgm:cxnLst>
    <dgm:cxn modelId="{9848070C-9DC4-4E78-BC4C-3EED930A19C9}" type="presOf" srcId="{A47B3468-09F9-4237-A1BC-3A44B7329BF6}" destId="{C3772404-967E-4894-92FC-0A557782E993}" srcOrd="0" destOrd="0" presId="urn:microsoft.com/office/officeart/2005/8/layout/cycle4"/>
    <dgm:cxn modelId="{95B4FA32-10BF-412F-B8E5-47BBA7C22FA0}" type="presOf" srcId="{D72AF27B-2A8A-43D9-B1CD-0C8488D55211}" destId="{B0F8A24B-F1F5-498A-8A3F-D5EDDFBA56D0}" srcOrd="0" destOrd="0" presId="urn:microsoft.com/office/officeart/2005/8/layout/cycle4"/>
    <dgm:cxn modelId="{EEF94A5B-F130-4371-98BE-DD011D3A6E65}" srcId="{55758492-7F71-4227-BA73-0150B824675E}" destId="{862FC6F8-D739-47F4-816A-F54BF4730026}" srcOrd="1" destOrd="0" parTransId="{F1DBD53C-8E04-4DF6-BD9C-03BD3BF93BD1}" sibTransId="{9623C8A5-C7E2-426D-B8FF-B7A8944F24AB}"/>
    <dgm:cxn modelId="{4A1CBE5E-87A2-41B4-B735-9730EF079039}" type="presOf" srcId="{3D34BA04-E1B8-45BD-8836-9A7DD30CD890}" destId="{B34A497B-34F7-475B-B687-DF6ED25BB9CA}" srcOrd="0" destOrd="0" presId="urn:microsoft.com/office/officeart/2005/8/layout/cycle4"/>
    <dgm:cxn modelId="{C5D2EA60-A69F-4F76-BF88-C7473E2897DE}" type="presOf" srcId="{3D34BA04-E1B8-45BD-8836-9A7DD30CD890}" destId="{2B4985E2-F5FB-4B0C-A4A3-7396A1D43C17}" srcOrd="1" destOrd="0" presId="urn:microsoft.com/office/officeart/2005/8/layout/cycle4"/>
    <dgm:cxn modelId="{12C7B164-1055-45DA-BDA8-C367E2061F26}" type="presOf" srcId="{A47B3468-09F9-4237-A1BC-3A44B7329BF6}" destId="{02C25E9E-36C3-4455-9F62-F50E8BD92277}" srcOrd="1" destOrd="0" presId="urn:microsoft.com/office/officeart/2005/8/layout/cycle4"/>
    <dgm:cxn modelId="{04C06666-AE87-4F5D-BAC1-F16506810407}" srcId="{55758492-7F71-4227-BA73-0150B824675E}" destId="{E8C93170-B31C-4D26-8FE4-5EF11A824835}" srcOrd="0" destOrd="0" parTransId="{31DE3D52-BD58-4520-8609-36D6C9B443DA}" sibTransId="{2BA00805-99AC-41F1-AA79-1FEEC295EEFA}"/>
    <dgm:cxn modelId="{11570268-624D-4A23-9308-C4CBE247A767}" type="presOf" srcId="{53872D18-E9D9-4A62-89D6-77A7907CDE50}" destId="{06B58069-3FB7-4C35-A8A3-81D5935A6887}" srcOrd="0" destOrd="0" presId="urn:microsoft.com/office/officeart/2005/8/layout/cycle4"/>
    <dgm:cxn modelId="{3ED6AF48-5C44-4D44-8C38-34EC85D0BA02}" type="presOf" srcId="{D72AF27B-2A8A-43D9-B1CD-0C8488D55211}" destId="{BFF81BE8-FC84-4E31-8E43-91EB67CFB8A7}" srcOrd="1" destOrd="0" presId="urn:microsoft.com/office/officeart/2005/8/layout/cycle4"/>
    <dgm:cxn modelId="{F3048251-77E0-46BE-BAC6-0A4D34C2AE76}" type="presOf" srcId="{E1BF6821-83C0-4053-8EA9-DC708E4072D9}" destId="{62975442-1217-4D5F-B692-05655B6738C8}" srcOrd="0" destOrd="0" presId="urn:microsoft.com/office/officeart/2005/8/layout/cycle4"/>
    <dgm:cxn modelId="{EECB4A78-0E6F-464C-8C3F-CC4E3F3CAE32}" srcId="{862FC6F8-D739-47F4-816A-F54BF4730026}" destId="{D72AF27B-2A8A-43D9-B1CD-0C8488D55211}" srcOrd="0" destOrd="0" parTransId="{911DCFC4-2B96-4A7E-8BAD-00B166CA85FC}" sibTransId="{EC5D11D0-B38B-40BD-A611-A8170C1D0B35}"/>
    <dgm:cxn modelId="{628AA47B-2EA5-46C7-9330-DF602C20CD8F}" type="presOf" srcId="{55758492-7F71-4227-BA73-0150B824675E}" destId="{691CEC5F-6B57-4DF6-B086-CF16857EAB92}" srcOrd="0" destOrd="0" presId="urn:microsoft.com/office/officeart/2005/8/layout/cycle4"/>
    <dgm:cxn modelId="{01C2BC80-7B38-41FB-B60A-8042048C61F7}" type="presOf" srcId="{E8C93170-B31C-4D26-8FE4-5EF11A824835}" destId="{3202304E-374C-434F-A8C3-105D1E46A5BF}" srcOrd="0" destOrd="0" presId="urn:microsoft.com/office/officeart/2005/8/layout/cycle4"/>
    <dgm:cxn modelId="{AEE9CA81-3F0D-40C2-923F-1BB7A7AFBB27}" type="presOf" srcId="{FE12E6CC-5099-4E35-B37F-090AF1CF5822}" destId="{F41C188C-55BE-4781-9918-4C9974C03396}" srcOrd="0" destOrd="0" presId="urn:microsoft.com/office/officeart/2005/8/layout/cycle4"/>
    <dgm:cxn modelId="{A5DDAF85-0F92-407A-A550-E714462E1163}" type="presOf" srcId="{862FC6F8-D739-47F4-816A-F54BF4730026}" destId="{6E8A3FBB-C40A-4F28-BEC8-32BAE22B0FCE}" srcOrd="0" destOrd="0" presId="urn:microsoft.com/office/officeart/2005/8/layout/cycle4"/>
    <dgm:cxn modelId="{AD88F88F-D920-411D-9BB3-3AE06AF051D2}" type="presOf" srcId="{FE12E6CC-5099-4E35-B37F-090AF1CF5822}" destId="{22F73A0F-4D72-418F-BFD9-20E3E7FF0A4C}" srcOrd="1" destOrd="0" presId="urn:microsoft.com/office/officeart/2005/8/layout/cycle4"/>
    <dgm:cxn modelId="{74F89692-8562-4A53-BFC4-AD291B54E776}" srcId="{55758492-7F71-4227-BA73-0150B824675E}" destId="{E1BF6821-83C0-4053-8EA9-DC708E4072D9}" srcOrd="3" destOrd="0" parTransId="{745D27B6-FFF4-4375-A562-44658BE0BC73}" sibTransId="{B179AF03-376F-4659-8EF1-08FC56CC934A}"/>
    <dgm:cxn modelId="{6DD612C1-58F3-4FE8-9A1E-287DEAF17943}" srcId="{E8C93170-B31C-4D26-8FE4-5EF11A824835}" destId="{A47B3468-09F9-4237-A1BC-3A44B7329BF6}" srcOrd="0" destOrd="0" parTransId="{B1F22014-F736-4ABC-9709-C86550D75AAA}" sibTransId="{55D0428A-02AF-4EC4-BD35-4D7B1B8209EE}"/>
    <dgm:cxn modelId="{165210C3-1E8B-411D-B9A5-410A8CBD9598}" srcId="{55758492-7F71-4227-BA73-0150B824675E}" destId="{53872D18-E9D9-4A62-89D6-77A7907CDE50}" srcOrd="2" destOrd="0" parTransId="{0CE96C21-435B-4B38-BB31-D89FCD16DC2E}" sibTransId="{93B39962-D769-4B33-A16E-B25E91B04833}"/>
    <dgm:cxn modelId="{E2BEA7F1-4359-40A8-B348-B2E132AAEE01}" srcId="{53872D18-E9D9-4A62-89D6-77A7907CDE50}" destId="{FE12E6CC-5099-4E35-B37F-090AF1CF5822}" srcOrd="0" destOrd="0" parTransId="{005187F3-93DB-4B56-BF71-3C646A94A1E2}" sibTransId="{2B8E5C7E-4845-4CBC-B125-6F7705A3AB05}"/>
    <dgm:cxn modelId="{003214F3-91E6-4A9F-ADFE-0FAE209C411D}" srcId="{E1BF6821-83C0-4053-8EA9-DC708E4072D9}" destId="{3D34BA04-E1B8-45BD-8836-9A7DD30CD890}" srcOrd="0" destOrd="0" parTransId="{2D3AB4E6-85DD-4228-8071-A9F4AC5E37A3}" sibTransId="{18F95209-ED0D-49CF-B9B7-4C3A90AAFDA3}"/>
    <dgm:cxn modelId="{FDB11724-4E88-4EB7-B19A-D837DD8FABA5}" type="presParOf" srcId="{691CEC5F-6B57-4DF6-B086-CF16857EAB92}" destId="{EEF5C1C4-C3E7-486A-AB2A-F7802D6BE92E}" srcOrd="0" destOrd="0" presId="urn:microsoft.com/office/officeart/2005/8/layout/cycle4"/>
    <dgm:cxn modelId="{A7601A7B-1A14-4C5B-98A3-48506D764945}" type="presParOf" srcId="{EEF5C1C4-C3E7-486A-AB2A-F7802D6BE92E}" destId="{095E43C3-B03B-47B7-8CAC-CC3B6981724D}" srcOrd="0" destOrd="0" presId="urn:microsoft.com/office/officeart/2005/8/layout/cycle4"/>
    <dgm:cxn modelId="{850CEBA2-7996-477D-B952-6C941B217943}" type="presParOf" srcId="{095E43C3-B03B-47B7-8CAC-CC3B6981724D}" destId="{C3772404-967E-4894-92FC-0A557782E993}" srcOrd="0" destOrd="0" presId="urn:microsoft.com/office/officeart/2005/8/layout/cycle4"/>
    <dgm:cxn modelId="{8F6A40F5-0FC2-4AB9-B0AE-2A62CA35FE4F}" type="presParOf" srcId="{095E43C3-B03B-47B7-8CAC-CC3B6981724D}" destId="{02C25E9E-36C3-4455-9F62-F50E8BD92277}" srcOrd="1" destOrd="0" presId="urn:microsoft.com/office/officeart/2005/8/layout/cycle4"/>
    <dgm:cxn modelId="{75787176-A595-47C9-824B-F7244EC63B10}" type="presParOf" srcId="{EEF5C1C4-C3E7-486A-AB2A-F7802D6BE92E}" destId="{8C5B1670-59CD-49B5-847C-5F170B4A7DBB}" srcOrd="1" destOrd="0" presId="urn:microsoft.com/office/officeart/2005/8/layout/cycle4"/>
    <dgm:cxn modelId="{0E502D41-A552-40CD-A755-5456554963A1}" type="presParOf" srcId="{8C5B1670-59CD-49B5-847C-5F170B4A7DBB}" destId="{B0F8A24B-F1F5-498A-8A3F-D5EDDFBA56D0}" srcOrd="0" destOrd="0" presId="urn:microsoft.com/office/officeart/2005/8/layout/cycle4"/>
    <dgm:cxn modelId="{A0B79A76-39EF-48E3-A7E5-43A04642FC9B}" type="presParOf" srcId="{8C5B1670-59CD-49B5-847C-5F170B4A7DBB}" destId="{BFF81BE8-FC84-4E31-8E43-91EB67CFB8A7}" srcOrd="1" destOrd="0" presId="urn:microsoft.com/office/officeart/2005/8/layout/cycle4"/>
    <dgm:cxn modelId="{37173C3F-496A-4DE9-80F7-B37482F63537}" type="presParOf" srcId="{EEF5C1C4-C3E7-486A-AB2A-F7802D6BE92E}" destId="{F95AFFD0-C603-4498-B5F7-A0621E1365D2}" srcOrd="2" destOrd="0" presId="urn:microsoft.com/office/officeart/2005/8/layout/cycle4"/>
    <dgm:cxn modelId="{52C4E7CC-7F03-4F2D-80E9-66316862B9D2}" type="presParOf" srcId="{F95AFFD0-C603-4498-B5F7-A0621E1365D2}" destId="{F41C188C-55BE-4781-9918-4C9974C03396}" srcOrd="0" destOrd="0" presId="urn:microsoft.com/office/officeart/2005/8/layout/cycle4"/>
    <dgm:cxn modelId="{FE010063-E95D-412A-8FA7-035164756627}" type="presParOf" srcId="{F95AFFD0-C603-4498-B5F7-A0621E1365D2}" destId="{22F73A0F-4D72-418F-BFD9-20E3E7FF0A4C}" srcOrd="1" destOrd="0" presId="urn:microsoft.com/office/officeart/2005/8/layout/cycle4"/>
    <dgm:cxn modelId="{620C26D2-4DCA-454C-94A8-F89F7060871C}" type="presParOf" srcId="{EEF5C1C4-C3E7-486A-AB2A-F7802D6BE92E}" destId="{DF5A9040-EA93-4C94-B6C1-5283AD1684B2}" srcOrd="3" destOrd="0" presId="urn:microsoft.com/office/officeart/2005/8/layout/cycle4"/>
    <dgm:cxn modelId="{85643B3F-F379-4691-8ABD-58032C896880}" type="presParOf" srcId="{DF5A9040-EA93-4C94-B6C1-5283AD1684B2}" destId="{B34A497B-34F7-475B-B687-DF6ED25BB9CA}" srcOrd="0" destOrd="0" presId="urn:microsoft.com/office/officeart/2005/8/layout/cycle4"/>
    <dgm:cxn modelId="{AE70753B-D6DC-463E-9A32-6649D0C4DC0F}" type="presParOf" srcId="{DF5A9040-EA93-4C94-B6C1-5283AD1684B2}" destId="{2B4985E2-F5FB-4B0C-A4A3-7396A1D43C17}" srcOrd="1" destOrd="0" presId="urn:microsoft.com/office/officeart/2005/8/layout/cycle4"/>
    <dgm:cxn modelId="{AE46056A-1B3F-40F1-8FBF-D25A33011A49}" type="presParOf" srcId="{EEF5C1C4-C3E7-486A-AB2A-F7802D6BE92E}" destId="{BFA3561E-A3BF-4A4F-81B3-A86E1D4DE28D}" srcOrd="4" destOrd="0" presId="urn:microsoft.com/office/officeart/2005/8/layout/cycle4"/>
    <dgm:cxn modelId="{EA2E2A12-3DBF-4DAD-90D9-314A4146ABD1}" type="presParOf" srcId="{691CEC5F-6B57-4DF6-B086-CF16857EAB92}" destId="{A70D6EA8-8283-4F7A-8AF8-B7F25108CF0E}" srcOrd="1" destOrd="0" presId="urn:microsoft.com/office/officeart/2005/8/layout/cycle4"/>
    <dgm:cxn modelId="{3B86E37D-5068-4C11-BC65-2E3BDC705992}" type="presParOf" srcId="{A70D6EA8-8283-4F7A-8AF8-B7F25108CF0E}" destId="{3202304E-374C-434F-A8C3-105D1E46A5BF}" srcOrd="0" destOrd="0" presId="urn:microsoft.com/office/officeart/2005/8/layout/cycle4"/>
    <dgm:cxn modelId="{10B824EE-F2A3-4533-A8EC-66CAE03BEB56}" type="presParOf" srcId="{A70D6EA8-8283-4F7A-8AF8-B7F25108CF0E}" destId="{6E8A3FBB-C40A-4F28-BEC8-32BAE22B0FCE}" srcOrd="1" destOrd="0" presId="urn:microsoft.com/office/officeart/2005/8/layout/cycle4"/>
    <dgm:cxn modelId="{3AA55955-F8CD-4CC6-B1B8-DE163443BAD1}" type="presParOf" srcId="{A70D6EA8-8283-4F7A-8AF8-B7F25108CF0E}" destId="{06B58069-3FB7-4C35-A8A3-81D5935A6887}" srcOrd="2" destOrd="0" presId="urn:microsoft.com/office/officeart/2005/8/layout/cycle4"/>
    <dgm:cxn modelId="{07828E58-E8E2-4771-9890-A8B8B506931B}" type="presParOf" srcId="{A70D6EA8-8283-4F7A-8AF8-B7F25108CF0E}" destId="{62975442-1217-4D5F-B692-05655B6738C8}" srcOrd="3" destOrd="0" presId="urn:microsoft.com/office/officeart/2005/8/layout/cycle4"/>
    <dgm:cxn modelId="{FFE41445-A9BD-4D07-AB96-C56CCE543CF0}" type="presParOf" srcId="{A70D6EA8-8283-4F7A-8AF8-B7F25108CF0E}" destId="{8CC1543E-ADA6-497B-8B00-8B2903114E92}" srcOrd="4" destOrd="0" presId="urn:microsoft.com/office/officeart/2005/8/layout/cycle4"/>
    <dgm:cxn modelId="{551DAED3-C734-4D7B-A9C2-8AC40C2C4A8B}" type="presParOf" srcId="{691CEC5F-6B57-4DF6-B086-CF16857EAB92}" destId="{1DCCD11C-C4FA-487A-B3EC-52AE9BEBC272}" srcOrd="2" destOrd="0" presId="urn:microsoft.com/office/officeart/2005/8/layout/cycle4"/>
    <dgm:cxn modelId="{DB4A8E4D-98B2-4909-A7CF-345AE6D03629}" type="presParOf" srcId="{691CEC5F-6B57-4DF6-B086-CF16857EAB92}" destId="{8E33A1C1-D0B3-4E5C-99CF-C0ACF5C3A2B9}"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CC2B08-3C70-4B40-A916-E9A3152F5685}"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zh-CN" altLang="en-US"/>
        </a:p>
      </dgm:t>
    </dgm:pt>
    <dgm:pt modelId="{DACC1918-9B4A-4C0B-A64D-4C845EEEECC5}">
      <dgm:prSet phldrT="[Text]"/>
      <dgm:spPr/>
      <dgm:t>
        <a:bodyPr/>
        <a:lstStyle/>
        <a:p>
          <a:r>
            <a:rPr lang="en-US" altLang="zh-CN" dirty="0"/>
            <a:t>Lecture Hall, Training Rooms, Compact Bookshelves</a:t>
          </a:r>
          <a:endParaRPr lang="zh-CN" altLang="en-US" dirty="0"/>
        </a:p>
      </dgm:t>
    </dgm:pt>
    <dgm:pt modelId="{9ACDE328-AAA2-4EE9-BAC1-8D4796493930}" type="parTrans" cxnId="{360EE7BE-A9D0-4489-9B38-FF58E4AF92D6}">
      <dgm:prSet/>
      <dgm:spPr/>
      <dgm:t>
        <a:bodyPr/>
        <a:lstStyle/>
        <a:p>
          <a:endParaRPr lang="zh-CN" altLang="en-US"/>
        </a:p>
      </dgm:t>
    </dgm:pt>
    <dgm:pt modelId="{DA18B31C-EB7B-435F-ADBE-C2670E3E932B}" type="sibTrans" cxnId="{360EE7BE-A9D0-4489-9B38-FF58E4AF92D6}">
      <dgm:prSet/>
      <dgm:spPr/>
      <dgm:t>
        <a:bodyPr/>
        <a:lstStyle/>
        <a:p>
          <a:endParaRPr lang="zh-CN" altLang="en-US"/>
        </a:p>
      </dgm:t>
    </dgm:pt>
    <dgm:pt modelId="{A052EC89-6EC2-4124-8144-C5DC3B1B3A8D}">
      <dgm:prSet phldrT="[Text]"/>
      <dgm:spPr/>
      <dgm:t>
        <a:bodyPr/>
        <a:lstStyle/>
        <a:p>
          <a:r>
            <a:rPr lang="en-US" altLang="zh-CN" dirty="0"/>
            <a:t>Service Desk, Media Centre,</a:t>
          </a:r>
          <a:r>
            <a:rPr lang="zh-CN" altLang="en-US" dirty="0"/>
            <a:t> </a:t>
          </a:r>
          <a:endParaRPr lang="en-US" altLang="zh-CN" dirty="0"/>
        </a:p>
        <a:p>
          <a:r>
            <a:rPr lang="en-US" altLang="zh-CN" dirty="0"/>
            <a:t>Coffee Bar</a:t>
          </a:r>
          <a:endParaRPr lang="zh-CN" altLang="en-US" dirty="0"/>
        </a:p>
      </dgm:t>
    </dgm:pt>
    <dgm:pt modelId="{91BEF892-FC87-451D-AA39-80A1652EF6AF}" type="parTrans" cxnId="{D36154EA-050A-42B8-9C49-48E634B5AF41}">
      <dgm:prSet/>
      <dgm:spPr/>
      <dgm:t>
        <a:bodyPr/>
        <a:lstStyle/>
        <a:p>
          <a:endParaRPr lang="zh-CN" altLang="en-US"/>
        </a:p>
      </dgm:t>
    </dgm:pt>
    <dgm:pt modelId="{AE2AEB8F-6B7B-48B9-90C8-010E467855CF}" type="sibTrans" cxnId="{D36154EA-050A-42B8-9C49-48E634B5AF41}">
      <dgm:prSet/>
      <dgm:spPr/>
      <dgm:t>
        <a:bodyPr/>
        <a:lstStyle/>
        <a:p>
          <a:endParaRPr lang="zh-CN" altLang="en-US"/>
        </a:p>
      </dgm:t>
    </dgm:pt>
    <dgm:pt modelId="{73CAA189-7AE2-4C14-B082-7AA7A5CF02B6}">
      <dgm:prSet phldrT="[Text]"/>
      <dgm:spPr/>
      <dgm:t>
        <a:bodyPr/>
        <a:lstStyle/>
        <a:p>
          <a:r>
            <a:rPr lang="en-US" altLang="zh-CN" dirty="0"/>
            <a:t>Media Theatres, Music Room</a:t>
          </a:r>
          <a:endParaRPr lang="zh-CN" altLang="en-US" dirty="0"/>
        </a:p>
      </dgm:t>
    </dgm:pt>
    <dgm:pt modelId="{AECD29BB-A815-4478-B744-F4F52A39ECE3}" type="parTrans" cxnId="{BAE318C3-B57C-4F07-9C68-7F7F127FF33D}">
      <dgm:prSet/>
      <dgm:spPr/>
      <dgm:t>
        <a:bodyPr/>
        <a:lstStyle/>
        <a:p>
          <a:endParaRPr lang="zh-CN" altLang="en-US"/>
        </a:p>
      </dgm:t>
    </dgm:pt>
    <dgm:pt modelId="{F687EA96-8A6E-4E48-AB61-A06147A4BFDC}" type="sibTrans" cxnId="{BAE318C3-B57C-4F07-9C68-7F7F127FF33D}">
      <dgm:prSet/>
      <dgm:spPr/>
      <dgm:t>
        <a:bodyPr/>
        <a:lstStyle/>
        <a:p>
          <a:endParaRPr lang="zh-CN" altLang="en-US"/>
        </a:p>
      </dgm:t>
    </dgm:pt>
    <dgm:pt modelId="{F23706E3-C25B-4325-9AF0-A66D63F05E2D}">
      <dgm:prSet phldrT="[Text]"/>
      <dgm:spPr/>
      <dgm:t>
        <a:bodyPr/>
        <a:lstStyle/>
        <a:p>
          <a:r>
            <a:rPr lang="en-US" altLang="zh-CN" dirty="0"/>
            <a:t>Compact Bookshelves</a:t>
          </a:r>
          <a:endParaRPr lang="zh-CN" altLang="en-US" dirty="0"/>
        </a:p>
      </dgm:t>
    </dgm:pt>
    <dgm:pt modelId="{B60A87F5-806C-4A88-BB21-1556FB3F0B44}" type="parTrans" cxnId="{BCCDEA31-C579-453F-8622-5EA301C73BFF}">
      <dgm:prSet/>
      <dgm:spPr/>
      <dgm:t>
        <a:bodyPr/>
        <a:lstStyle/>
        <a:p>
          <a:endParaRPr lang="zh-CN" altLang="en-US"/>
        </a:p>
      </dgm:t>
    </dgm:pt>
    <dgm:pt modelId="{6588D1FA-DC46-4FAA-9484-0B833A8FE77D}" type="sibTrans" cxnId="{BCCDEA31-C579-453F-8622-5EA301C73BFF}">
      <dgm:prSet/>
      <dgm:spPr/>
      <dgm:t>
        <a:bodyPr/>
        <a:lstStyle/>
        <a:p>
          <a:endParaRPr lang="zh-CN" altLang="en-US"/>
        </a:p>
      </dgm:t>
    </dgm:pt>
    <dgm:pt modelId="{E3C91811-E8A6-42B3-954C-45C62282FEC0}" type="pres">
      <dgm:prSet presAssocID="{ECCC2B08-3C70-4B40-A916-E9A3152F5685}" presName="Name0" presStyleCnt="0">
        <dgm:presLayoutVars>
          <dgm:chMax val="7"/>
          <dgm:chPref val="7"/>
          <dgm:dir/>
        </dgm:presLayoutVars>
      </dgm:prSet>
      <dgm:spPr/>
    </dgm:pt>
    <dgm:pt modelId="{D40B2565-6445-48B7-8A6B-EA58E9881E8B}" type="pres">
      <dgm:prSet presAssocID="{ECCC2B08-3C70-4B40-A916-E9A3152F5685}" presName="Name1" presStyleCnt="0"/>
      <dgm:spPr/>
    </dgm:pt>
    <dgm:pt modelId="{A91E59AA-E188-49BC-8A27-7AD58A7091AE}" type="pres">
      <dgm:prSet presAssocID="{ECCC2B08-3C70-4B40-A916-E9A3152F5685}" presName="cycle" presStyleCnt="0"/>
      <dgm:spPr/>
    </dgm:pt>
    <dgm:pt modelId="{DC237154-FC88-43C6-B141-C61C05522B03}" type="pres">
      <dgm:prSet presAssocID="{ECCC2B08-3C70-4B40-A916-E9A3152F5685}" presName="srcNode" presStyleLbl="node1" presStyleIdx="0" presStyleCnt="4"/>
      <dgm:spPr/>
    </dgm:pt>
    <dgm:pt modelId="{2F66A5EB-DDCC-41C9-B454-2900D7E6DBDE}" type="pres">
      <dgm:prSet presAssocID="{ECCC2B08-3C70-4B40-A916-E9A3152F5685}" presName="conn" presStyleLbl="parChTrans1D2" presStyleIdx="0" presStyleCnt="1"/>
      <dgm:spPr/>
    </dgm:pt>
    <dgm:pt modelId="{22CCD43C-E5CC-4FD9-BE17-2CAC119DBE04}" type="pres">
      <dgm:prSet presAssocID="{ECCC2B08-3C70-4B40-A916-E9A3152F5685}" presName="extraNode" presStyleLbl="node1" presStyleIdx="0" presStyleCnt="4"/>
      <dgm:spPr/>
    </dgm:pt>
    <dgm:pt modelId="{8AE9F6C4-10D6-4AA7-8BDA-6D7018211EAD}" type="pres">
      <dgm:prSet presAssocID="{ECCC2B08-3C70-4B40-A916-E9A3152F5685}" presName="dstNode" presStyleLbl="node1" presStyleIdx="0" presStyleCnt="4"/>
      <dgm:spPr/>
    </dgm:pt>
    <dgm:pt modelId="{C6433232-0106-49CA-9F8F-64AD5EE9F289}" type="pres">
      <dgm:prSet presAssocID="{DACC1918-9B4A-4C0B-A64D-4C845EEEECC5}" presName="text_1" presStyleLbl="node1" presStyleIdx="0" presStyleCnt="4">
        <dgm:presLayoutVars>
          <dgm:bulletEnabled val="1"/>
        </dgm:presLayoutVars>
      </dgm:prSet>
      <dgm:spPr/>
    </dgm:pt>
    <dgm:pt modelId="{B36E3B14-7025-452D-9CD1-F19586FF9F56}" type="pres">
      <dgm:prSet presAssocID="{DACC1918-9B4A-4C0B-A64D-4C845EEEECC5}" presName="accent_1" presStyleCnt="0"/>
      <dgm:spPr/>
    </dgm:pt>
    <dgm:pt modelId="{C3059326-E87B-4987-9CAC-9205A7A8CC0C}" type="pres">
      <dgm:prSet presAssocID="{DACC1918-9B4A-4C0B-A64D-4C845EEEECC5}" presName="accentRepeatNode" presStyleLbl="solidFgAcc1" presStyleIdx="0" presStyleCnt="4"/>
      <dgm:spPr/>
    </dgm:pt>
    <dgm:pt modelId="{A6511145-752F-4F62-A15B-EB707D390D57}" type="pres">
      <dgm:prSet presAssocID="{A052EC89-6EC2-4124-8144-C5DC3B1B3A8D}" presName="text_2" presStyleLbl="node1" presStyleIdx="1" presStyleCnt="4">
        <dgm:presLayoutVars>
          <dgm:bulletEnabled val="1"/>
        </dgm:presLayoutVars>
      </dgm:prSet>
      <dgm:spPr/>
    </dgm:pt>
    <dgm:pt modelId="{A6A9D483-1A7D-4219-AAF9-4EA2A783392C}" type="pres">
      <dgm:prSet presAssocID="{A052EC89-6EC2-4124-8144-C5DC3B1B3A8D}" presName="accent_2" presStyleCnt="0"/>
      <dgm:spPr/>
    </dgm:pt>
    <dgm:pt modelId="{58C30FB1-F02E-4D01-AFCF-5280C39A02A4}" type="pres">
      <dgm:prSet presAssocID="{A052EC89-6EC2-4124-8144-C5DC3B1B3A8D}" presName="accentRepeatNode" presStyleLbl="solidFgAcc1" presStyleIdx="1" presStyleCnt="4"/>
      <dgm:spPr/>
    </dgm:pt>
    <dgm:pt modelId="{54AB53B5-E234-4E04-85FE-FFBAFB4D1066}" type="pres">
      <dgm:prSet presAssocID="{73CAA189-7AE2-4C14-B082-7AA7A5CF02B6}" presName="text_3" presStyleLbl="node1" presStyleIdx="2" presStyleCnt="4">
        <dgm:presLayoutVars>
          <dgm:bulletEnabled val="1"/>
        </dgm:presLayoutVars>
      </dgm:prSet>
      <dgm:spPr/>
    </dgm:pt>
    <dgm:pt modelId="{206B147B-2B0D-4C4F-853F-901E54FD9013}" type="pres">
      <dgm:prSet presAssocID="{73CAA189-7AE2-4C14-B082-7AA7A5CF02B6}" presName="accent_3" presStyleCnt="0"/>
      <dgm:spPr/>
    </dgm:pt>
    <dgm:pt modelId="{7BEDB20A-9173-42DA-BB50-405A8673ADA4}" type="pres">
      <dgm:prSet presAssocID="{73CAA189-7AE2-4C14-B082-7AA7A5CF02B6}" presName="accentRepeatNode" presStyleLbl="solidFgAcc1" presStyleIdx="2" presStyleCnt="4"/>
      <dgm:spPr/>
    </dgm:pt>
    <dgm:pt modelId="{D3056678-FC63-4EAB-99DD-37CAD6957CB8}" type="pres">
      <dgm:prSet presAssocID="{F23706E3-C25B-4325-9AF0-A66D63F05E2D}" presName="text_4" presStyleLbl="node1" presStyleIdx="3" presStyleCnt="4">
        <dgm:presLayoutVars>
          <dgm:bulletEnabled val="1"/>
        </dgm:presLayoutVars>
      </dgm:prSet>
      <dgm:spPr/>
    </dgm:pt>
    <dgm:pt modelId="{46F6D798-9346-4661-97A5-774678DBBC0C}" type="pres">
      <dgm:prSet presAssocID="{F23706E3-C25B-4325-9AF0-A66D63F05E2D}" presName="accent_4" presStyleCnt="0"/>
      <dgm:spPr/>
    </dgm:pt>
    <dgm:pt modelId="{0572F0EA-088B-4D07-89CB-9B58A8412648}" type="pres">
      <dgm:prSet presAssocID="{F23706E3-C25B-4325-9AF0-A66D63F05E2D}" presName="accentRepeatNode" presStyleLbl="solidFgAcc1" presStyleIdx="3" presStyleCnt="4"/>
      <dgm:spPr/>
    </dgm:pt>
  </dgm:ptLst>
  <dgm:cxnLst>
    <dgm:cxn modelId="{BCCDEA31-C579-453F-8622-5EA301C73BFF}" srcId="{ECCC2B08-3C70-4B40-A916-E9A3152F5685}" destId="{F23706E3-C25B-4325-9AF0-A66D63F05E2D}" srcOrd="3" destOrd="0" parTransId="{B60A87F5-806C-4A88-BB21-1556FB3F0B44}" sibTransId="{6588D1FA-DC46-4FAA-9484-0B833A8FE77D}"/>
    <dgm:cxn modelId="{2784C372-090D-4AA9-AF85-8206692CEF0F}" type="presOf" srcId="{ECCC2B08-3C70-4B40-A916-E9A3152F5685}" destId="{E3C91811-E8A6-42B3-954C-45C62282FEC0}" srcOrd="0" destOrd="0" presId="urn:microsoft.com/office/officeart/2008/layout/VerticalCurvedList"/>
    <dgm:cxn modelId="{8E857198-FCF1-4E03-A97D-8245BCA793F3}" type="presOf" srcId="{73CAA189-7AE2-4C14-B082-7AA7A5CF02B6}" destId="{54AB53B5-E234-4E04-85FE-FFBAFB4D1066}" srcOrd="0" destOrd="0" presId="urn:microsoft.com/office/officeart/2008/layout/VerticalCurvedList"/>
    <dgm:cxn modelId="{E531A2B8-F2A7-44AA-A454-68A9B32EFE69}" type="presOf" srcId="{A052EC89-6EC2-4124-8144-C5DC3B1B3A8D}" destId="{A6511145-752F-4F62-A15B-EB707D390D57}" srcOrd="0" destOrd="0" presId="urn:microsoft.com/office/officeart/2008/layout/VerticalCurvedList"/>
    <dgm:cxn modelId="{360EE7BE-A9D0-4489-9B38-FF58E4AF92D6}" srcId="{ECCC2B08-3C70-4B40-A916-E9A3152F5685}" destId="{DACC1918-9B4A-4C0B-A64D-4C845EEEECC5}" srcOrd="0" destOrd="0" parTransId="{9ACDE328-AAA2-4EE9-BAC1-8D4796493930}" sibTransId="{DA18B31C-EB7B-435F-ADBE-C2670E3E932B}"/>
    <dgm:cxn modelId="{BAE318C3-B57C-4F07-9C68-7F7F127FF33D}" srcId="{ECCC2B08-3C70-4B40-A916-E9A3152F5685}" destId="{73CAA189-7AE2-4C14-B082-7AA7A5CF02B6}" srcOrd="2" destOrd="0" parTransId="{AECD29BB-A815-4478-B744-F4F52A39ECE3}" sibTransId="{F687EA96-8A6E-4E48-AB61-A06147A4BFDC}"/>
    <dgm:cxn modelId="{2436E6CA-A929-4B7F-8C2E-AB8C59BAC328}" type="presOf" srcId="{DACC1918-9B4A-4C0B-A64D-4C845EEEECC5}" destId="{C6433232-0106-49CA-9F8F-64AD5EE9F289}" srcOrd="0" destOrd="0" presId="urn:microsoft.com/office/officeart/2008/layout/VerticalCurvedList"/>
    <dgm:cxn modelId="{46C54FDE-1AD3-4BBD-9867-E4367B77030F}" type="presOf" srcId="{DA18B31C-EB7B-435F-ADBE-C2670E3E932B}" destId="{2F66A5EB-DDCC-41C9-B454-2900D7E6DBDE}" srcOrd="0" destOrd="0" presId="urn:microsoft.com/office/officeart/2008/layout/VerticalCurvedList"/>
    <dgm:cxn modelId="{602867E4-B4D9-46F8-B5FB-090F04624269}" type="presOf" srcId="{F23706E3-C25B-4325-9AF0-A66D63F05E2D}" destId="{D3056678-FC63-4EAB-99DD-37CAD6957CB8}" srcOrd="0" destOrd="0" presId="urn:microsoft.com/office/officeart/2008/layout/VerticalCurvedList"/>
    <dgm:cxn modelId="{D36154EA-050A-42B8-9C49-48E634B5AF41}" srcId="{ECCC2B08-3C70-4B40-A916-E9A3152F5685}" destId="{A052EC89-6EC2-4124-8144-C5DC3B1B3A8D}" srcOrd="1" destOrd="0" parTransId="{91BEF892-FC87-451D-AA39-80A1652EF6AF}" sibTransId="{AE2AEB8F-6B7B-48B9-90C8-010E467855CF}"/>
    <dgm:cxn modelId="{1C6EADDE-FFE3-40B3-88B0-AB57EE870567}" type="presParOf" srcId="{E3C91811-E8A6-42B3-954C-45C62282FEC0}" destId="{D40B2565-6445-48B7-8A6B-EA58E9881E8B}" srcOrd="0" destOrd="0" presId="urn:microsoft.com/office/officeart/2008/layout/VerticalCurvedList"/>
    <dgm:cxn modelId="{F2522873-E696-42CD-A91F-D48B2E573136}" type="presParOf" srcId="{D40B2565-6445-48B7-8A6B-EA58E9881E8B}" destId="{A91E59AA-E188-49BC-8A27-7AD58A7091AE}" srcOrd="0" destOrd="0" presId="urn:microsoft.com/office/officeart/2008/layout/VerticalCurvedList"/>
    <dgm:cxn modelId="{DF3901DF-C848-4914-8FFF-84892B59009D}" type="presParOf" srcId="{A91E59AA-E188-49BC-8A27-7AD58A7091AE}" destId="{DC237154-FC88-43C6-B141-C61C05522B03}" srcOrd="0" destOrd="0" presId="urn:microsoft.com/office/officeart/2008/layout/VerticalCurvedList"/>
    <dgm:cxn modelId="{F3587F40-8EF8-4881-9A8B-E4323C1D0A95}" type="presParOf" srcId="{A91E59AA-E188-49BC-8A27-7AD58A7091AE}" destId="{2F66A5EB-DDCC-41C9-B454-2900D7E6DBDE}" srcOrd="1" destOrd="0" presId="urn:microsoft.com/office/officeart/2008/layout/VerticalCurvedList"/>
    <dgm:cxn modelId="{7DD783F4-810F-4010-8551-E4C4AFC199C6}" type="presParOf" srcId="{A91E59AA-E188-49BC-8A27-7AD58A7091AE}" destId="{22CCD43C-E5CC-4FD9-BE17-2CAC119DBE04}" srcOrd="2" destOrd="0" presId="urn:microsoft.com/office/officeart/2008/layout/VerticalCurvedList"/>
    <dgm:cxn modelId="{5CD35AC2-608B-4007-862C-0F9A934EB3DA}" type="presParOf" srcId="{A91E59AA-E188-49BC-8A27-7AD58A7091AE}" destId="{8AE9F6C4-10D6-4AA7-8BDA-6D7018211EAD}" srcOrd="3" destOrd="0" presId="urn:microsoft.com/office/officeart/2008/layout/VerticalCurvedList"/>
    <dgm:cxn modelId="{02B6DD27-722A-40F1-BBD3-90BECC0CB4EA}" type="presParOf" srcId="{D40B2565-6445-48B7-8A6B-EA58E9881E8B}" destId="{C6433232-0106-49CA-9F8F-64AD5EE9F289}" srcOrd="1" destOrd="0" presId="urn:microsoft.com/office/officeart/2008/layout/VerticalCurvedList"/>
    <dgm:cxn modelId="{922E8A28-0036-4C74-B513-30DE8F65F013}" type="presParOf" srcId="{D40B2565-6445-48B7-8A6B-EA58E9881E8B}" destId="{B36E3B14-7025-452D-9CD1-F19586FF9F56}" srcOrd="2" destOrd="0" presId="urn:microsoft.com/office/officeart/2008/layout/VerticalCurvedList"/>
    <dgm:cxn modelId="{38ED4391-BCF0-400E-BE83-9477E6423BEA}" type="presParOf" srcId="{B36E3B14-7025-452D-9CD1-F19586FF9F56}" destId="{C3059326-E87B-4987-9CAC-9205A7A8CC0C}" srcOrd="0" destOrd="0" presId="urn:microsoft.com/office/officeart/2008/layout/VerticalCurvedList"/>
    <dgm:cxn modelId="{53346A04-8FDE-4054-ABDF-D7DD3A2C2CA3}" type="presParOf" srcId="{D40B2565-6445-48B7-8A6B-EA58E9881E8B}" destId="{A6511145-752F-4F62-A15B-EB707D390D57}" srcOrd="3" destOrd="0" presId="urn:microsoft.com/office/officeart/2008/layout/VerticalCurvedList"/>
    <dgm:cxn modelId="{136F4283-F707-4D0B-B03F-931C849A0269}" type="presParOf" srcId="{D40B2565-6445-48B7-8A6B-EA58E9881E8B}" destId="{A6A9D483-1A7D-4219-AAF9-4EA2A783392C}" srcOrd="4" destOrd="0" presId="urn:microsoft.com/office/officeart/2008/layout/VerticalCurvedList"/>
    <dgm:cxn modelId="{640594AF-4F6F-4D76-AA78-2B42E96651DE}" type="presParOf" srcId="{A6A9D483-1A7D-4219-AAF9-4EA2A783392C}" destId="{58C30FB1-F02E-4D01-AFCF-5280C39A02A4}" srcOrd="0" destOrd="0" presId="urn:microsoft.com/office/officeart/2008/layout/VerticalCurvedList"/>
    <dgm:cxn modelId="{4C19B909-A308-47F2-B702-7E01E198951C}" type="presParOf" srcId="{D40B2565-6445-48B7-8A6B-EA58E9881E8B}" destId="{54AB53B5-E234-4E04-85FE-FFBAFB4D1066}" srcOrd="5" destOrd="0" presId="urn:microsoft.com/office/officeart/2008/layout/VerticalCurvedList"/>
    <dgm:cxn modelId="{0FFAC98D-E49F-4441-A02E-F4E9D56C56CC}" type="presParOf" srcId="{D40B2565-6445-48B7-8A6B-EA58E9881E8B}" destId="{206B147B-2B0D-4C4F-853F-901E54FD9013}" srcOrd="6" destOrd="0" presId="urn:microsoft.com/office/officeart/2008/layout/VerticalCurvedList"/>
    <dgm:cxn modelId="{93CF1862-79FB-4097-944C-B3775166C021}" type="presParOf" srcId="{206B147B-2B0D-4C4F-853F-901E54FD9013}" destId="{7BEDB20A-9173-42DA-BB50-405A8673ADA4}" srcOrd="0" destOrd="0" presId="urn:microsoft.com/office/officeart/2008/layout/VerticalCurvedList"/>
    <dgm:cxn modelId="{AD73B78C-7379-4133-A6B9-3620420C6F99}" type="presParOf" srcId="{D40B2565-6445-48B7-8A6B-EA58E9881E8B}" destId="{D3056678-FC63-4EAB-99DD-37CAD6957CB8}" srcOrd="7" destOrd="0" presId="urn:microsoft.com/office/officeart/2008/layout/VerticalCurvedList"/>
    <dgm:cxn modelId="{44F672D8-5B4A-4967-9D59-FF6D73E9292D}" type="presParOf" srcId="{D40B2565-6445-48B7-8A6B-EA58E9881E8B}" destId="{46F6D798-9346-4661-97A5-774678DBBC0C}" srcOrd="8" destOrd="0" presId="urn:microsoft.com/office/officeart/2008/layout/VerticalCurvedList"/>
    <dgm:cxn modelId="{ED652B99-6085-46A0-8FBE-CC3451B3DB02}" type="presParOf" srcId="{46F6D798-9346-4661-97A5-774678DBBC0C}" destId="{0572F0EA-088B-4D07-89CB-9B58A841264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62F5E7-E13D-4357-B29B-2AEEFD821B35}" type="doc">
      <dgm:prSet loTypeId="urn:microsoft.com/office/officeart/2005/8/layout/architecture" loCatId="officeonline" qsTypeId="urn:microsoft.com/office/officeart/2005/8/quickstyle/simple1" qsCatId="simple" csTypeId="urn:microsoft.com/office/officeart/2005/8/colors/accent2_5" csCatId="accent2" phldr="1"/>
      <dgm:spPr/>
      <dgm:t>
        <a:bodyPr/>
        <a:lstStyle/>
        <a:p>
          <a:endParaRPr lang="zh-CN" altLang="en-US"/>
        </a:p>
      </dgm:t>
    </dgm:pt>
    <dgm:pt modelId="{999B08C6-467B-47D5-A62E-ECC30F167E8B}">
      <dgm:prSet phldrT="[Text]"/>
      <dgm:spPr/>
      <dgm:t>
        <a:bodyPr/>
        <a:lstStyle/>
        <a:p>
          <a:r>
            <a:rPr lang="en-US" altLang="zh-CN" dirty="0"/>
            <a:t>Databases</a:t>
          </a:r>
          <a:endParaRPr lang="zh-CN" altLang="en-US" dirty="0"/>
        </a:p>
      </dgm:t>
    </dgm:pt>
    <dgm:pt modelId="{376795F4-31FC-427D-91D5-B158F69ECFCB}" type="parTrans" cxnId="{25DDBA21-74DA-4B68-8489-116DF20DE58E}">
      <dgm:prSet/>
      <dgm:spPr/>
      <dgm:t>
        <a:bodyPr/>
        <a:lstStyle/>
        <a:p>
          <a:endParaRPr lang="zh-CN" altLang="en-US"/>
        </a:p>
      </dgm:t>
    </dgm:pt>
    <dgm:pt modelId="{7CFEBF10-A253-4C5C-AC93-C961A871ED4E}" type="sibTrans" cxnId="{25DDBA21-74DA-4B68-8489-116DF20DE58E}">
      <dgm:prSet/>
      <dgm:spPr/>
      <dgm:t>
        <a:bodyPr/>
        <a:lstStyle/>
        <a:p>
          <a:endParaRPr lang="zh-CN" altLang="en-US"/>
        </a:p>
      </dgm:t>
    </dgm:pt>
    <dgm:pt modelId="{453EB249-EFF7-4799-9ED2-22026F308CCA}">
      <dgm:prSet phldrT="[Text]"/>
      <dgm:spPr/>
      <dgm:t>
        <a:bodyPr/>
        <a:lstStyle/>
        <a:p>
          <a:r>
            <a:rPr lang="en-US" altLang="zh-CN" dirty="0"/>
            <a:t>Books &amp; E-Books</a:t>
          </a:r>
          <a:endParaRPr lang="zh-CN" altLang="en-US" dirty="0"/>
        </a:p>
      </dgm:t>
    </dgm:pt>
    <dgm:pt modelId="{38E30605-881B-4108-820F-CAAB50F9F404}" type="parTrans" cxnId="{76C9560C-4A58-4A92-9190-89A5692F1D20}">
      <dgm:prSet/>
      <dgm:spPr/>
      <dgm:t>
        <a:bodyPr/>
        <a:lstStyle/>
        <a:p>
          <a:endParaRPr lang="zh-CN" altLang="en-US"/>
        </a:p>
      </dgm:t>
    </dgm:pt>
    <dgm:pt modelId="{85B46133-FFE1-4309-A9A2-D267ACF435CD}" type="sibTrans" cxnId="{76C9560C-4A58-4A92-9190-89A5692F1D20}">
      <dgm:prSet/>
      <dgm:spPr/>
      <dgm:t>
        <a:bodyPr/>
        <a:lstStyle/>
        <a:p>
          <a:endParaRPr lang="zh-CN" altLang="en-US"/>
        </a:p>
      </dgm:t>
    </dgm:pt>
    <dgm:pt modelId="{759A2E5B-F73B-4CE3-8B7F-FA03AE32B8C4}">
      <dgm:prSet phldrT="[Text]"/>
      <dgm:spPr/>
      <dgm:t>
        <a:bodyPr/>
        <a:lstStyle/>
        <a:p>
          <a:r>
            <a:rPr lang="en-US" altLang="zh-CN" dirty="0"/>
            <a:t>Theses &amp; Dissertations</a:t>
          </a:r>
          <a:endParaRPr lang="zh-CN" altLang="en-US" dirty="0"/>
        </a:p>
      </dgm:t>
    </dgm:pt>
    <dgm:pt modelId="{9476E813-76B2-49D7-A6BF-679A918331BA}" type="parTrans" cxnId="{461D2158-32B7-43B4-88D0-686F7F4DD691}">
      <dgm:prSet/>
      <dgm:spPr/>
      <dgm:t>
        <a:bodyPr/>
        <a:lstStyle/>
        <a:p>
          <a:endParaRPr lang="zh-CN" altLang="en-US"/>
        </a:p>
      </dgm:t>
    </dgm:pt>
    <dgm:pt modelId="{258B8D29-169D-4F75-9596-03BEC9361574}" type="sibTrans" cxnId="{461D2158-32B7-43B4-88D0-686F7F4DD691}">
      <dgm:prSet/>
      <dgm:spPr/>
      <dgm:t>
        <a:bodyPr/>
        <a:lstStyle/>
        <a:p>
          <a:endParaRPr lang="zh-CN" altLang="en-US"/>
        </a:p>
      </dgm:t>
    </dgm:pt>
    <dgm:pt modelId="{BC6831AA-5FB4-4C42-93D9-F345384CCEEF}">
      <dgm:prSet phldrT="[Text]"/>
      <dgm:spPr/>
      <dgm:t>
        <a:bodyPr/>
        <a:lstStyle/>
        <a:p>
          <a:r>
            <a:rPr lang="en-US" altLang="zh-CN" dirty="0"/>
            <a:t>Academic</a:t>
          </a:r>
        </a:p>
        <a:p>
          <a:r>
            <a:rPr lang="en-US" altLang="zh-CN" dirty="0"/>
            <a:t>Journals</a:t>
          </a:r>
          <a:endParaRPr lang="zh-CN" altLang="en-US" dirty="0"/>
        </a:p>
      </dgm:t>
    </dgm:pt>
    <dgm:pt modelId="{1544ACC6-9051-4C24-8042-13424EF879BF}" type="parTrans" cxnId="{61A622FF-00B3-4AEF-A1F4-1178ED37BFF8}">
      <dgm:prSet/>
      <dgm:spPr/>
      <dgm:t>
        <a:bodyPr/>
        <a:lstStyle/>
        <a:p>
          <a:endParaRPr lang="zh-CN" altLang="en-US"/>
        </a:p>
      </dgm:t>
    </dgm:pt>
    <dgm:pt modelId="{FB8F3D87-B3FD-4E5A-A3C4-4858F5A07AAB}" type="sibTrans" cxnId="{61A622FF-00B3-4AEF-A1F4-1178ED37BFF8}">
      <dgm:prSet/>
      <dgm:spPr/>
      <dgm:t>
        <a:bodyPr/>
        <a:lstStyle/>
        <a:p>
          <a:endParaRPr lang="zh-CN" altLang="en-US"/>
        </a:p>
      </dgm:t>
    </dgm:pt>
    <dgm:pt modelId="{45573DC7-5104-4ED9-905F-E13C43E7CF66}">
      <dgm:prSet phldrT="[Text]"/>
      <dgm:spPr/>
      <dgm:t>
        <a:bodyPr/>
        <a:lstStyle/>
        <a:p>
          <a:r>
            <a:rPr lang="en-US" altLang="zh-CN" dirty="0"/>
            <a:t>Course Reserves</a:t>
          </a:r>
          <a:endParaRPr lang="zh-CN" altLang="en-US" dirty="0"/>
        </a:p>
      </dgm:t>
    </dgm:pt>
    <dgm:pt modelId="{4D9E9905-4F40-444D-99E4-66E1CF2C9311}" type="parTrans" cxnId="{A3CFDC65-82F3-40C0-8ECD-CC5791F416F5}">
      <dgm:prSet/>
      <dgm:spPr/>
      <dgm:t>
        <a:bodyPr/>
        <a:lstStyle/>
        <a:p>
          <a:endParaRPr lang="zh-CN" altLang="en-US"/>
        </a:p>
      </dgm:t>
    </dgm:pt>
    <dgm:pt modelId="{065EEA62-1A65-45CE-9DC8-FC4C16469342}" type="sibTrans" cxnId="{A3CFDC65-82F3-40C0-8ECD-CC5791F416F5}">
      <dgm:prSet/>
      <dgm:spPr/>
      <dgm:t>
        <a:bodyPr/>
        <a:lstStyle/>
        <a:p>
          <a:endParaRPr lang="zh-CN" altLang="en-US"/>
        </a:p>
      </dgm:t>
    </dgm:pt>
    <dgm:pt modelId="{26F2C857-F3C4-4870-B4BB-254F37C6E8FD}">
      <dgm:prSet phldrT="[Text]"/>
      <dgm:spPr/>
      <dgm:t>
        <a:bodyPr/>
        <a:lstStyle/>
        <a:p>
          <a:r>
            <a:rPr lang="en-US" altLang="zh-CN" dirty="0"/>
            <a:t>Magazines</a:t>
          </a:r>
          <a:endParaRPr lang="zh-CN" altLang="en-US" dirty="0"/>
        </a:p>
      </dgm:t>
    </dgm:pt>
    <dgm:pt modelId="{9C9EF5DD-BF53-41F5-B5D0-A0D16FD2F3A2}" type="parTrans" cxnId="{B731C778-21AB-495B-9391-9632DD62C25B}">
      <dgm:prSet/>
      <dgm:spPr/>
      <dgm:t>
        <a:bodyPr/>
        <a:lstStyle/>
        <a:p>
          <a:endParaRPr lang="zh-CN" altLang="en-US"/>
        </a:p>
      </dgm:t>
    </dgm:pt>
    <dgm:pt modelId="{6F9A6DCE-F252-4271-BFAE-A9F1B1E76837}" type="sibTrans" cxnId="{B731C778-21AB-495B-9391-9632DD62C25B}">
      <dgm:prSet/>
      <dgm:spPr/>
      <dgm:t>
        <a:bodyPr/>
        <a:lstStyle/>
        <a:p>
          <a:endParaRPr lang="zh-CN" altLang="en-US"/>
        </a:p>
      </dgm:t>
    </dgm:pt>
    <dgm:pt modelId="{EEAA098B-BAB5-4E2F-A5F9-27280A196B3E}" type="pres">
      <dgm:prSet presAssocID="{E762F5E7-E13D-4357-B29B-2AEEFD821B35}" presName="Name0" presStyleCnt="0">
        <dgm:presLayoutVars>
          <dgm:chPref val="1"/>
          <dgm:dir/>
          <dgm:animOne val="branch"/>
          <dgm:animLvl val="lvl"/>
          <dgm:resizeHandles/>
        </dgm:presLayoutVars>
      </dgm:prSet>
      <dgm:spPr/>
    </dgm:pt>
    <dgm:pt modelId="{3A2FAE00-00AE-4EC5-8742-2D2236C82FF6}" type="pres">
      <dgm:prSet presAssocID="{999B08C6-467B-47D5-A62E-ECC30F167E8B}" presName="vertOne" presStyleCnt="0"/>
      <dgm:spPr/>
    </dgm:pt>
    <dgm:pt modelId="{D6630DAC-F489-4B48-BF55-11E51CC1027B}" type="pres">
      <dgm:prSet presAssocID="{999B08C6-467B-47D5-A62E-ECC30F167E8B}" presName="txOne" presStyleLbl="node0" presStyleIdx="0" presStyleCnt="1">
        <dgm:presLayoutVars>
          <dgm:chPref val="3"/>
        </dgm:presLayoutVars>
      </dgm:prSet>
      <dgm:spPr/>
    </dgm:pt>
    <dgm:pt modelId="{6A83F9F7-AB97-4F6D-A9DD-ADE02F5B22A2}" type="pres">
      <dgm:prSet presAssocID="{999B08C6-467B-47D5-A62E-ECC30F167E8B}" presName="parTransOne" presStyleCnt="0"/>
      <dgm:spPr/>
    </dgm:pt>
    <dgm:pt modelId="{94B4FA7E-56A9-429E-8D9E-4AE9D8E844D6}" type="pres">
      <dgm:prSet presAssocID="{999B08C6-467B-47D5-A62E-ECC30F167E8B}" presName="horzOne" presStyleCnt="0"/>
      <dgm:spPr/>
    </dgm:pt>
    <dgm:pt modelId="{F2C4D256-3EAC-45BB-A748-50372B0A972D}" type="pres">
      <dgm:prSet presAssocID="{453EB249-EFF7-4799-9ED2-22026F308CCA}" presName="vertTwo" presStyleCnt="0"/>
      <dgm:spPr/>
    </dgm:pt>
    <dgm:pt modelId="{8B3EF962-BD8A-4BC5-B4D2-A41A184DF6A8}" type="pres">
      <dgm:prSet presAssocID="{453EB249-EFF7-4799-9ED2-22026F308CCA}" presName="txTwo" presStyleLbl="node2" presStyleIdx="0" presStyleCnt="2">
        <dgm:presLayoutVars>
          <dgm:chPref val="3"/>
        </dgm:presLayoutVars>
      </dgm:prSet>
      <dgm:spPr/>
    </dgm:pt>
    <dgm:pt modelId="{4DD31AD9-B043-422A-AB5C-A709B927569E}" type="pres">
      <dgm:prSet presAssocID="{453EB249-EFF7-4799-9ED2-22026F308CCA}" presName="parTransTwo" presStyleCnt="0"/>
      <dgm:spPr/>
    </dgm:pt>
    <dgm:pt modelId="{EF0C45EE-E0F1-4C24-98F2-0756BE362B9D}" type="pres">
      <dgm:prSet presAssocID="{453EB249-EFF7-4799-9ED2-22026F308CCA}" presName="horzTwo" presStyleCnt="0"/>
      <dgm:spPr/>
    </dgm:pt>
    <dgm:pt modelId="{8345FF4E-B4D0-4072-B02B-0631E41EA383}" type="pres">
      <dgm:prSet presAssocID="{759A2E5B-F73B-4CE3-8B7F-FA03AE32B8C4}" presName="vertThree" presStyleCnt="0"/>
      <dgm:spPr/>
    </dgm:pt>
    <dgm:pt modelId="{2E61C109-76A4-4233-86AD-3B99F537A931}" type="pres">
      <dgm:prSet presAssocID="{759A2E5B-F73B-4CE3-8B7F-FA03AE32B8C4}" presName="txThree" presStyleLbl="node3" presStyleIdx="0" presStyleCnt="3">
        <dgm:presLayoutVars>
          <dgm:chPref val="3"/>
        </dgm:presLayoutVars>
      </dgm:prSet>
      <dgm:spPr/>
    </dgm:pt>
    <dgm:pt modelId="{E6397020-1084-4135-B8AA-FA58C6FB2988}" type="pres">
      <dgm:prSet presAssocID="{759A2E5B-F73B-4CE3-8B7F-FA03AE32B8C4}" presName="horzThree" presStyleCnt="0"/>
      <dgm:spPr/>
    </dgm:pt>
    <dgm:pt modelId="{386DEB88-B541-4A46-967D-3459E3244EE9}" type="pres">
      <dgm:prSet presAssocID="{258B8D29-169D-4F75-9596-03BEC9361574}" presName="sibSpaceThree" presStyleCnt="0"/>
      <dgm:spPr/>
    </dgm:pt>
    <dgm:pt modelId="{8BCDE7F3-B983-4AA8-8531-D24E0C3089E3}" type="pres">
      <dgm:prSet presAssocID="{BC6831AA-5FB4-4C42-93D9-F345384CCEEF}" presName="vertThree" presStyleCnt="0"/>
      <dgm:spPr/>
    </dgm:pt>
    <dgm:pt modelId="{3152398A-F624-4A69-808A-5B1B2DB460D7}" type="pres">
      <dgm:prSet presAssocID="{BC6831AA-5FB4-4C42-93D9-F345384CCEEF}" presName="txThree" presStyleLbl="node3" presStyleIdx="1" presStyleCnt="3">
        <dgm:presLayoutVars>
          <dgm:chPref val="3"/>
        </dgm:presLayoutVars>
      </dgm:prSet>
      <dgm:spPr/>
    </dgm:pt>
    <dgm:pt modelId="{393826ED-A488-479F-BA75-4F59A697E399}" type="pres">
      <dgm:prSet presAssocID="{BC6831AA-5FB4-4C42-93D9-F345384CCEEF}" presName="horzThree" presStyleCnt="0"/>
      <dgm:spPr/>
    </dgm:pt>
    <dgm:pt modelId="{37E28065-97EB-447E-81CA-F382A4E6C820}" type="pres">
      <dgm:prSet presAssocID="{85B46133-FFE1-4309-A9A2-D267ACF435CD}" presName="sibSpaceTwo" presStyleCnt="0"/>
      <dgm:spPr/>
    </dgm:pt>
    <dgm:pt modelId="{218892D8-5E34-46C2-8224-F3D81E59F4A0}" type="pres">
      <dgm:prSet presAssocID="{45573DC7-5104-4ED9-905F-E13C43E7CF66}" presName="vertTwo" presStyleCnt="0"/>
      <dgm:spPr/>
    </dgm:pt>
    <dgm:pt modelId="{F7C1E739-15DC-43D4-A085-97D46F712BDB}" type="pres">
      <dgm:prSet presAssocID="{45573DC7-5104-4ED9-905F-E13C43E7CF66}" presName="txTwo" presStyleLbl="node2" presStyleIdx="1" presStyleCnt="2">
        <dgm:presLayoutVars>
          <dgm:chPref val="3"/>
        </dgm:presLayoutVars>
      </dgm:prSet>
      <dgm:spPr/>
    </dgm:pt>
    <dgm:pt modelId="{0218F728-8473-4FE8-9541-E206920DB173}" type="pres">
      <dgm:prSet presAssocID="{45573DC7-5104-4ED9-905F-E13C43E7CF66}" presName="parTransTwo" presStyleCnt="0"/>
      <dgm:spPr/>
    </dgm:pt>
    <dgm:pt modelId="{1C961C6D-A0CD-4ADA-8D74-FA90299CA84E}" type="pres">
      <dgm:prSet presAssocID="{45573DC7-5104-4ED9-905F-E13C43E7CF66}" presName="horzTwo" presStyleCnt="0"/>
      <dgm:spPr/>
    </dgm:pt>
    <dgm:pt modelId="{824B3DB1-2C3F-4F70-8F3F-AA52B11CD43B}" type="pres">
      <dgm:prSet presAssocID="{26F2C857-F3C4-4870-B4BB-254F37C6E8FD}" presName="vertThree" presStyleCnt="0"/>
      <dgm:spPr/>
    </dgm:pt>
    <dgm:pt modelId="{B559D156-8FF9-4DF6-9098-DBD98D840D70}" type="pres">
      <dgm:prSet presAssocID="{26F2C857-F3C4-4870-B4BB-254F37C6E8FD}" presName="txThree" presStyleLbl="node3" presStyleIdx="2" presStyleCnt="3">
        <dgm:presLayoutVars>
          <dgm:chPref val="3"/>
        </dgm:presLayoutVars>
      </dgm:prSet>
      <dgm:spPr/>
    </dgm:pt>
    <dgm:pt modelId="{F7298F5C-323E-494D-8F9A-5791DD5A2885}" type="pres">
      <dgm:prSet presAssocID="{26F2C857-F3C4-4870-B4BB-254F37C6E8FD}" presName="horzThree" presStyleCnt="0"/>
      <dgm:spPr/>
    </dgm:pt>
  </dgm:ptLst>
  <dgm:cxnLst>
    <dgm:cxn modelId="{76C9560C-4A58-4A92-9190-89A5692F1D20}" srcId="{999B08C6-467B-47D5-A62E-ECC30F167E8B}" destId="{453EB249-EFF7-4799-9ED2-22026F308CCA}" srcOrd="0" destOrd="0" parTransId="{38E30605-881B-4108-820F-CAAB50F9F404}" sibTransId="{85B46133-FFE1-4309-A9A2-D267ACF435CD}"/>
    <dgm:cxn modelId="{87350C19-C21F-4932-BC38-F87E5B9257C8}" type="presOf" srcId="{453EB249-EFF7-4799-9ED2-22026F308CCA}" destId="{8B3EF962-BD8A-4BC5-B4D2-A41A184DF6A8}" srcOrd="0" destOrd="0" presId="urn:microsoft.com/office/officeart/2005/8/layout/architecture"/>
    <dgm:cxn modelId="{25DDBA21-74DA-4B68-8489-116DF20DE58E}" srcId="{E762F5E7-E13D-4357-B29B-2AEEFD821B35}" destId="{999B08C6-467B-47D5-A62E-ECC30F167E8B}" srcOrd="0" destOrd="0" parTransId="{376795F4-31FC-427D-91D5-B158F69ECFCB}" sibTransId="{7CFEBF10-A253-4C5C-AC93-C961A871ED4E}"/>
    <dgm:cxn modelId="{05AD8227-45D4-4254-92AD-AFB23A28E66F}" type="presOf" srcId="{26F2C857-F3C4-4870-B4BB-254F37C6E8FD}" destId="{B559D156-8FF9-4DF6-9098-DBD98D840D70}" srcOrd="0" destOrd="0" presId="urn:microsoft.com/office/officeart/2005/8/layout/architecture"/>
    <dgm:cxn modelId="{A3CFDC65-82F3-40C0-8ECD-CC5791F416F5}" srcId="{999B08C6-467B-47D5-A62E-ECC30F167E8B}" destId="{45573DC7-5104-4ED9-905F-E13C43E7CF66}" srcOrd="1" destOrd="0" parTransId="{4D9E9905-4F40-444D-99E4-66E1CF2C9311}" sibTransId="{065EEA62-1A65-45CE-9DC8-FC4C16469342}"/>
    <dgm:cxn modelId="{13E3A96A-9D9C-421B-9641-C584CBA7D14B}" type="presOf" srcId="{E762F5E7-E13D-4357-B29B-2AEEFD821B35}" destId="{EEAA098B-BAB5-4E2F-A5F9-27280A196B3E}" srcOrd="0" destOrd="0" presId="urn:microsoft.com/office/officeart/2005/8/layout/architecture"/>
    <dgm:cxn modelId="{461D2158-32B7-43B4-88D0-686F7F4DD691}" srcId="{453EB249-EFF7-4799-9ED2-22026F308CCA}" destId="{759A2E5B-F73B-4CE3-8B7F-FA03AE32B8C4}" srcOrd="0" destOrd="0" parTransId="{9476E813-76B2-49D7-A6BF-679A918331BA}" sibTransId="{258B8D29-169D-4F75-9596-03BEC9361574}"/>
    <dgm:cxn modelId="{B731C778-21AB-495B-9391-9632DD62C25B}" srcId="{45573DC7-5104-4ED9-905F-E13C43E7CF66}" destId="{26F2C857-F3C4-4870-B4BB-254F37C6E8FD}" srcOrd="0" destOrd="0" parTransId="{9C9EF5DD-BF53-41F5-B5D0-A0D16FD2F3A2}" sibTransId="{6F9A6DCE-F252-4271-BFAE-A9F1B1E76837}"/>
    <dgm:cxn modelId="{AA38FB85-6A7A-4B21-A5BA-F8A1F8F52758}" type="presOf" srcId="{759A2E5B-F73B-4CE3-8B7F-FA03AE32B8C4}" destId="{2E61C109-76A4-4233-86AD-3B99F537A931}" srcOrd="0" destOrd="0" presId="urn:microsoft.com/office/officeart/2005/8/layout/architecture"/>
    <dgm:cxn modelId="{263C8790-1ADC-4ADC-9A6D-16CA0B8F40BA}" type="presOf" srcId="{BC6831AA-5FB4-4C42-93D9-F345384CCEEF}" destId="{3152398A-F624-4A69-808A-5B1B2DB460D7}" srcOrd="0" destOrd="0" presId="urn:microsoft.com/office/officeart/2005/8/layout/architecture"/>
    <dgm:cxn modelId="{7B401299-1CC3-419E-AD75-A3BD04D4256D}" type="presOf" srcId="{45573DC7-5104-4ED9-905F-E13C43E7CF66}" destId="{F7C1E739-15DC-43D4-A085-97D46F712BDB}" srcOrd="0" destOrd="0" presId="urn:microsoft.com/office/officeart/2005/8/layout/architecture"/>
    <dgm:cxn modelId="{6C2BFECD-2F1F-4E22-B35C-0C0873A7849B}" type="presOf" srcId="{999B08C6-467B-47D5-A62E-ECC30F167E8B}" destId="{D6630DAC-F489-4B48-BF55-11E51CC1027B}" srcOrd="0" destOrd="0" presId="urn:microsoft.com/office/officeart/2005/8/layout/architecture"/>
    <dgm:cxn modelId="{61A622FF-00B3-4AEF-A1F4-1178ED37BFF8}" srcId="{453EB249-EFF7-4799-9ED2-22026F308CCA}" destId="{BC6831AA-5FB4-4C42-93D9-F345384CCEEF}" srcOrd="1" destOrd="0" parTransId="{1544ACC6-9051-4C24-8042-13424EF879BF}" sibTransId="{FB8F3D87-B3FD-4E5A-A3C4-4858F5A07AAB}"/>
    <dgm:cxn modelId="{4662CD66-C37C-4B4F-BAEA-56C7BC2CFF96}" type="presParOf" srcId="{EEAA098B-BAB5-4E2F-A5F9-27280A196B3E}" destId="{3A2FAE00-00AE-4EC5-8742-2D2236C82FF6}" srcOrd="0" destOrd="0" presId="urn:microsoft.com/office/officeart/2005/8/layout/architecture"/>
    <dgm:cxn modelId="{5B9EA975-E26A-4DF9-98EB-58317E480515}" type="presParOf" srcId="{3A2FAE00-00AE-4EC5-8742-2D2236C82FF6}" destId="{D6630DAC-F489-4B48-BF55-11E51CC1027B}" srcOrd="0" destOrd="0" presId="urn:microsoft.com/office/officeart/2005/8/layout/architecture"/>
    <dgm:cxn modelId="{C71B70FB-6D48-42D6-AD1C-D2CF4CCEA0A6}" type="presParOf" srcId="{3A2FAE00-00AE-4EC5-8742-2D2236C82FF6}" destId="{6A83F9F7-AB97-4F6D-A9DD-ADE02F5B22A2}" srcOrd="1" destOrd="0" presId="urn:microsoft.com/office/officeart/2005/8/layout/architecture"/>
    <dgm:cxn modelId="{30A2432C-635C-44B6-AF23-C2D024CD136A}" type="presParOf" srcId="{3A2FAE00-00AE-4EC5-8742-2D2236C82FF6}" destId="{94B4FA7E-56A9-429E-8D9E-4AE9D8E844D6}" srcOrd="2" destOrd="0" presId="urn:microsoft.com/office/officeart/2005/8/layout/architecture"/>
    <dgm:cxn modelId="{9C1E73F8-BEBA-4F20-9936-21CBC8896417}" type="presParOf" srcId="{94B4FA7E-56A9-429E-8D9E-4AE9D8E844D6}" destId="{F2C4D256-3EAC-45BB-A748-50372B0A972D}" srcOrd="0" destOrd="0" presId="urn:microsoft.com/office/officeart/2005/8/layout/architecture"/>
    <dgm:cxn modelId="{F935908B-F02B-43BE-B5CF-A40660F08F1E}" type="presParOf" srcId="{F2C4D256-3EAC-45BB-A748-50372B0A972D}" destId="{8B3EF962-BD8A-4BC5-B4D2-A41A184DF6A8}" srcOrd="0" destOrd="0" presId="urn:microsoft.com/office/officeart/2005/8/layout/architecture"/>
    <dgm:cxn modelId="{02B6F4E1-936A-4375-BB19-B88E0600F13A}" type="presParOf" srcId="{F2C4D256-3EAC-45BB-A748-50372B0A972D}" destId="{4DD31AD9-B043-422A-AB5C-A709B927569E}" srcOrd="1" destOrd="0" presId="urn:microsoft.com/office/officeart/2005/8/layout/architecture"/>
    <dgm:cxn modelId="{701B0296-1E04-4624-8A33-F9DEEADABA2B}" type="presParOf" srcId="{F2C4D256-3EAC-45BB-A748-50372B0A972D}" destId="{EF0C45EE-E0F1-4C24-98F2-0756BE362B9D}" srcOrd="2" destOrd="0" presId="urn:microsoft.com/office/officeart/2005/8/layout/architecture"/>
    <dgm:cxn modelId="{B5361272-D6D5-4B58-ADBE-F6212EE1CEA7}" type="presParOf" srcId="{EF0C45EE-E0F1-4C24-98F2-0756BE362B9D}" destId="{8345FF4E-B4D0-4072-B02B-0631E41EA383}" srcOrd="0" destOrd="0" presId="urn:microsoft.com/office/officeart/2005/8/layout/architecture"/>
    <dgm:cxn modelId="{4125331F-0482-40FC-8F20-1705E0E39C94}" type="presParOf" srcId="{8345FF4E-B4D0-4072-B02B-0631E41EA383}" destId="{2E61C109-76A4-4233-86AD-3B99F537A931}" srcOrd="0" destOrd="0" presId="urn:microsoft.com/office/officeart/2005/8/layout/architecture"/>
    <dgm:cxn modelId="{5DEC2B7D-DEB8-420C-A114-AC706626EFB5}" type="presParOf" srcId="{8345FF4E-B4D0-4072-B02B-0631E41EA383}" destId="{E6397020-1084-4135-B8AA-FA58C6FB2988}" srcOrd="1" destOrd="0" presId="urn:microsoft.com/office/officeart/2005/8/layout/architecture"/>
    <dgm:cxn modelId="{D5DB3248-976A-4B10-8DB8-45BBB5985BF2}" type="presParOf" srcId="{EF0C45EE-E0F1-4C24-98F2-0756BE362B9D}" destId="{386DEB88-B541-4A46-967D-3459E3244EE9}" srcOrd="1" destOrd="0" presId="urn:microsoft.com/office/officeart/2005/8/layout/architecture"/>
    <dgm:cxn modelId="{09FDA8BE-1709-41F7-9228-C362372EAFDE}" type="presParOf" srcId="{EF0C45EE-E0F1-4C24-98F2-0756BE362B9D}" destId="{8BCDE7F3-B983-4AA8-8531-D24E0C3089E3}" srcOrd="2" destOrd="0" presId="urn:microsoft.com/office/officeart/2005/8/layout/architecture"/>
    <dgm:cxn modelId="{453D8750-6307-48C2-8DBC-AE8E044BA9E8}" type="presParOf" srcId="{8BCDE7F3-B983-4AA8-8531-D24E0C3089E3}" destId="{3152398A-F624-4A69-808A-5B1B2DB460D7}" srcOrd="0" destOrd="0" presId="urn:microsoft.com/office/officeart/2005/8/layout/architecture"/>
    <dgm:cxn modelId="{3968A3F2-DA64-4631-A091-77F3D9234D0F}" type="presParOf" srcId="{8BCDE7F3-B983-4AA8-8531-D24E0C3089E3}" destId="{393826ED-A488-479F-BA75-4F59A697E399}" srcOrd="1" destOrd="0" presId="urn:microsoft.com/office/officeart/2005/8/layout/architecture"/>
    <dgm:cxn modelId="{DC5B29FD-E47C-4333-B610-942EC817A931}" type="presParOf" srcId="{94B4FA7E-56A9-429E-8D9E-4AE9D8E844D6}" destId="{37E28065-97EB-447E-81CA-F382A4E6C820}" srcOrd="1" destOrd="0" presId="urn:microsoft.com/office/officeart/2005/8/layout/architecture"/>
    <dgm:cxn modelId="{3411F608-62F2-48D1-B38A-A9087115B982}" type="presParOf" srcId="{94B4FA7E-56A9-429E-8D9E-4AE9D8E844D6}" destId="{218892D8-5E34-46C2-8224-F3D81E59F4A0}" srcOrd="2" destOrd="0" presId="urn:microsoft.com/office/officeart/2005/8/layout/architecture"/>
    <dgm:cxn modelId="{A783AB4E-1721-40CB-9860-1BDB890BEACF}" type="presParOf" srcId="{218892D8-5E34-46C2-8224-F3D81E59F4A0}" destId="{F7C1E739-15DC-43D4-A085-97D46F712BDB}" srcOrd="0" destOrd="0" presId="urn:microsoft.com/office/officeart/2005/8/layout/architecture"/>
    <dgm:cxn modelId="{DAF13A08-6B39-4B9A-B9E0-351780725AED}" type="presParOf" srcId="{218892D8-5E34-46C2-8224-F3D81E59F4A0}" destId="{0218F728-8473-4FE8-9541-E206920DB173}" srcOrd="1" destOrd="0" presId="urn:microsoft.com/office/officeart/2005/8/layout/architecture"/>
    <dgm:cxn modelId="{ADE6BA40-E873-41E7-B5BF-93840F3FF2A1}" type="presParOf" srcId="{218892D8-5E34-46C2-8224-F3D81E59F4A0}" destId="{1C961C6D-A0CD-4ADA-8D74-FA90299CA84E}" srcOrd="2" destOrd="0" presId="urn:microsoft.com/office/officeart/2005/8/layout/architecture"/>
    <dgm:cxn modelId="{235A4782-EC35-4A42-8B4F-6D98F9F31705}" type="presParOf" srcId="{1C961C6D-A0CD-4ADA-8D74-FA90299CA84E}" destId="{824B3DB1-2C3F-4F70-8F3F-AA52B11CD43B}" srcOrd="0" destOrd="0" presId="urn:microsoft.com/office/officeart/2005/8/layout/architecture"/>
    <dgm:cxn modelId="{FD965CC2-AD18-451E-887A-1AFF891A7E14}" type="presParOf" srcId="{824B3DB1-2C3F-4F70-8F3F-AA52B11CD43B}" destId="{B559D156-8FF9-4DF6-9098-DBD98D840D70}" srcOrd="0" destOrd="0" presId="urn:microsoft.com/office/officeart/2005/8/layout/architecture"/>
    <dgm:cxn modelId="{ED4D9CFA-DC2A-4246-BC8A-B11FE8E8988C}" type="presParOf" srcId="{824B3DB1-2C3F-4F70-8F3F-AA52B11CD43B}" destId="{F7298F5C-323E-494D-8F9A-5791DD5A2885}"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691C2F-C629-4376-9C63-50EA6C7424FE}"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zh-CN" altLang="en-US"/>
        </a:p>
      </dgm:t>
    </dgm:pt>
    <dgm:pt modelId="{8EBD5982-184D-4B23-90EC-62F3CD8B2577}">
      <dgm:prSet phldrT="[文本]" custT="1"/>
      <dgm:spPr/>
      <dgm:t>
        <a:bodyPr/>
        <a:lstStyle/>
        <a:p>
          <a:pPr algn="l"/>
          <a:r>
            <a:rPr lang="en-US" altLang="zh-CN" sz="2000" dirty="0"/>
            <a:t>Obtain print</a:t>
          </a:r>
          <a:r>
            <a:rPr lang="zh-CN" altLang="en-US" sz="2000" dirty="0"/>
            <a:t> books </a:t>
          </a:r>
          <a:r>
            <a:rPr lang="en-US" altLang="zh-CN" sz="2000" dirty="0"/>
            <a:t>from</a:t>
          </a:r>
          <a:r>
            <a:rPr lang="zh-CN" altLang="en-US" sz="2000" dirty="0"/>
            <a:t> the library</a:t>
          </a:r>
        </a:p>
      </dgm:t>
    </dgm:pt>
    <dgm:pt modelId="{876787CF-88F7-4380-97FB-E389F88550EB}" type="parTrans" cxnId="{05A51D78-85B8-45C3-842B-74556FA6ECC2}">
      <dgm:prSet/>
      <dgm:spPr/>
      <dgm:t>
        <a:bodyPr/>
        <a:lstStyle/>
        <a:p>
          <a:endParaRPr lang="zh-CN" altLang="en-US"/>
        </a:p>
      </dgm:t>
    </dgm:pt>
    <dgm:pt modelId="{1F13E3AF-9127-48A3-9895-D9E39C87091C}" type="sibTrans" cxnId="{05A51D78-85B8-45C3-842B-74556FA6ECC2}">
      <dgm:prSet/>
      <dgm:spPr/>
      <dgm:t>
        <a:bodyPr/>
        <a:lstStyle/>
        <a:p>
          <a:endParaRPr lang="zh-CN" altLang="en-US"/>
        </a:p>
      </dgm:t>
    </dgm:pt>
    <dgm:pt modelId="{77BAD587-195D-4368-A954-B89546912D7F}">
      <dgm:prSet phldrT="[文本]" custT="1"/>
      <dgm:spPr/>
      <dgm:t>
        <a:bodyPr/>
        <a:lstStyle/>
        <a:p>
          <a:pPr algn="l"/>
          <a:r>
            <a:rPr lang="en-US" altLang="en-US" sz="2000" dirty="0"/>
            <a:t>Access  e-books online</a:t>
          </a:r>
          <a:endParaRPr lang="zh-CN" altLang="en-US" sz="2000" dirty="0"/>
        </a:p>
      </dgm:t>
    </dgm:pt>
    <dgm:pt modelId="{1B7AC2DF-BD26-48E6-A07F-01B3F30E68E8}" type="parTrans" cxnId="{E66D48B1-A494-4506-9FCA-98433CDEAA96}">
      <dgm:prSet/>
      <dgm:spPr/>
      <dgm:t>
        <a:bodyPr/>
        <a:lstStyle/>
        <a:p>
          <a:endParaRPr lang="zh-CN" altLang="en-US"/>
        </a:p>
      </dgm:t>
    </dgm:pt>
    <dgm:pt modelId="{7045C243-17D1-4AEE-AB77-C64BE8E738B1}" type="sibTrans" cxnId="{E66D48B1-A494-4506-9FCA-98433CDEAA96}">
      <dgm:prSet/>
      <dgm:spPr/>
      <dgm:t>
        <a:bodyPr/>
        <a:lstStyle/>
        <a:p>
          <a:endParaRPr lang="zh-CN" altLang="en-US"/>
        </a:p>
      </dgm:t>
    </dgm:pt>
    <dgm:pt modelId="{40B2F339-19AC-4430-8BF9-5FC1FD3E56E8}" type="pres">
      <dgm:prSet presAssocID="{21691C2F-C629-4376-9C63-50EA6C7424FE}" presName="compositeShape" presStyleCnt="0">
        <dgm:presLayoutVars>
          <dgm:chMax val="2"/>
          <dgm:dir/>
          <dgm:resizeHandles val="exact"/>
        </dgm:presLayoutVars>
      </dgm:prSet>
      <dgm:spPr/>
    </dgm:pt>
    <dgm:pt modelId="{92A3DC28-D7EC-42BB-A0CF-D09A77CAFF40}" type="pres">
      <dgm:prSet presAssocID="{21691C2F-C629-4376-9C63-50EA6C7424FE}" presName="ribbon" presStyleLbl="node1" presStyleIdx="0" presStyleCnt="1" custScaleX="245229" custLinFactNeighborX="-9347">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pt>
    <dgm:pt modelId="{F30C3D13-3146-414C-B95F-847CAE617EEC}" type="pres">
      <dgm:prSet presAssocID="{21691C2F-C629-4376-9C63-50EA6C7424FE}" presName="leftArrowText" presStyleLbl="node1" presStyleIdx="0" presStyleCnt="1" custScaleX="346768" custLinFactX="-25593" custLinFactNeighborX="-100000" custLinFactNeighborY="0">
        <dgm:presLayoutVars>
          <dgm:chMax val="0"/>
          <dgm:bulletEnabled val="1"/>
        </dgm:presLayoutVars>
      </dgm:prSet>
      <dgm:spPr/>
    </dgm:pt>
    <dgm:pt modelId="{3A3457AC-0821-48BA-B7BD-B5847D29781A}" type="pres">
      <dgm:prSet presAssocID="{21691C2F-C629-4376-9C63-50EA6C7424FE}" presName="rightArrowText" presStyleLbl="node1" presStyleIdx="0" presStyleCnt="1" custScaleX="196962" custLinFactX="15095" custLinFactNeighborX="100000" custLinFactNeighborY="431">
        <dgm:presLayoutVars>
          <dgm:chMax val="0"/>
          <dgm:bulletEnabled val="1"/>
        </dgm:presLayoutVars>
      </dgm:prSet>
      <dgm:spPr/>
    </dgm:pt>
  </dgm:ptLst>
  <dgm:cxnLst>
    <dgm:cxn modelId="{824D6B0A-30B5-449D-971B-16D6E313CCFA}" type="presOf" srcId="{77BAD587-195D-4368-A954-B89546912D7F}" destId="{3A3457AC-0821-48BA-B7BD-B5847D29781A}" srcOrd="0" destOrd="0" presId="urn:microsoft.com/office/officeart/2005/8/layout/arrow6"/>
    <dgm:cxn modelId="{55D6505D-964B-425C-BF50-3819B142CD5E}" type="presOf" srcId="{8EBD5982-184D-4B23-90EC-62F3CD8B2577}" destId="{F30C3D13-3146-414C-B95F-847CAE617EEC}" srcOrd="0" destOrd="0" presId="urn:microsoft.com/office/officeart/2005/8/layout/arrow6"/>
    <dgm:cxn modelId="{05A51D78-85B8-45C3-842B-74556FA6ECC2}" srcId="{21691C2F-C629-4376-9C63-50EA6C7424FE}" destId="{8EBD5982-184D-4B23-90EC-62F3CD8B2577}" srcOrd="0" destOrd="0" parTransId="{876787CF-88F7-4380-97FB-E389F88550EB}" sibTransId="{1F13E3AF-9127-48A3-9895-D9E39C87091C}"/>
    <dgm:cxn modelId="{E66D48B1-A494-4506-9FCA-98433CDEAA96}" srcId="{21691C2F-C629-4376-9C63-50EA6C7424FE}" destId="{77BAD587-195D-4368-A954-B89546912D7F}" srcOrd="1" destOrd="0" parTransId="{1B7AC2DF-BD26-48E6-A07F-01B3F30E68E8}" sibTransId="{7045C243-17D1-4AEE-AB77-C64BE8E738B1}"/>
    <dgm:cxn modelId="{1C1563B4-92FE-499D-BD0C-57B2CB297E55}" type="presOf" srcId="{21691C2F-C629-4376-9C63-50EA6C7424FE}" destId="{40B2F339-19AC-4430-8BF9-5FC1FD3E56E8}" srcOrd="0" destOrd="0" presId="urn:microsoft.com/office/officeart/2005/8/layout/arrow6"/>
    <dgm:cxn modelId="{8B551AFE-13E8-4B50-889B-5C7D7EAA4D66}" type="presParOf" srcId="{40B2F339-19AC-4430-8BF9-5FC1FD3E56E8}" destId="{92A3DC28-D7EC-42BB-A0CF-D09A77CAFF40}" srcOrd="0" destOrd="0" presId="urn:microsoft.com/office/officeart/2005/8/layout/arrow6"/>
    <dgm:cxn modelId="{9D54A692-BA80-48C1-8FA7-73947C84115D}" type="presParOf" srcId="{40B2F339-19AC-4430-8BF9-5FC1FD3E56E8}" destId="{F30C3D13-3146-414C-B95F-847CAE617EEC}" srcOrd="1" destOrd="0" presId="urn:microsoft.com/office/officeart/2005/8/layout/arrow6"/>
    <dgm:cxn modelId="{D05DA87A-63B8-4D7B-AD91-A015910A9A39}" type="presParOf" srcId="{40B2F339-19AC-4430-8BF9-5FC1FD3E56E8}" destId="{3A3457AC-0821-48BA-B7BD-B5847D29781A}"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1 </a:t>
          </a:r>
        </a:p>
        <a:p>
          <a:r>
            <a:rPr lang="en-US" altLang="zh-CN" sz="2400" dirty="0">
              <a:solidFill>
                <a:srgbClr val="DD613B"/>
              </a:solidFill>
            </a:rPr>
            <a:t>Access the database from library website</a:t>
          </a:r>
          <a:endParaRPr lang="zh-CN" altLang="en-US" sz="24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72CC644-CF5B-462D-9401-E5E524EF98CB}">
      <dgm:prSet phldrT="[Text]" custT="1"/>
      <dgm:spPr/>
      <dgm:t>
        <a:bodyPr/>
        <a:lstStyle/>
        <a:p>
          <a:endParaRPr lang="zh-CN" altLang="en-US" sz="2800" dirty="0">
            <a:solidFill>
              <a:srgbClr val="DD613B"/>
            </a:solidFill>
          </a:endParaRPr>
        </a:p>
      </dgm:t>
    </dgm:pt>
    <dgm:pt modelId="{7E8E5B27-01FE-416B-8BE4-BC664837D5D7}" type="parTrans" cxnId="{70E7EFAF-C43A-4270-A484-95599613083B}">
      <dgm:prSet/>
      <dgm:spPr/>
      <dgm:t>
        <a:bodyPr/>
        <a:lstStyle/>
        <a:p>
          <a:endParaRPr lang="zh-CN" altLang="en-US" sz="2800">
            <a:solidFill>
              <a:srgbClr val="DD613B"/>
            </a:solidFill>
          </a:endParaRPr>
        </a:p>
      </dgm:t>
    </dgm:pt>
    <dgm:pt modelId="{9F366433-ED1D-4159-9C30-B09572CA0ED5}" type="sibTrans" cxnId="{70E7EFAF-C43A-4270-A484-95599613083B}">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2</a:t>
          </a:r>
        </a:p>
        <a:p>
          <a:r>
            <a:rPr lang="en-US" altLang="zh-CN" sz="2400" dirty="0">
              <a:solidFill>
                <a:srgbClr val="DD613B"/>
              </a:solidFill>
            </a:rPr>
            <a:t>Find Institution Login</a:t>
          </a:r>
          <a:endParaRPr lang="zh-CN" altLang="en-US" sz="24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2" custScaleX="100652"/>
      <dgm:spPr/>
    </dgm:pt>
    <dgm:pt modelId="{9AEC3114-EF5E-45A8-98CC-38C3CC3CEF4C}" type="pres">
      <dgm:prSet presAssocID="{D1A302AB-5501-4D47-8F28-94D35B248A90}" presName="parentNode" presStyleLbl="node1" presStyleIdx="0" presStyleCnt="2">
        <dgm:presLayoutVars>
          <dgm:chMax val="0"/>
          <dgm:bulletEnabled val="1"/>
        </dgm:presLayoutVars>
      </dgm:prSet>
      <dgm:spPr/>
    </dgm:pt>
    <dgm:pt modelId="{26DA68C9-45FA-4E22-A51F-CCC42A7E0D30}" type="pres">
      <dgm:prSet presAssocID="{D1A302AB-5501-4D47-8F28-94D35B248A90}" presName="childNode" presStyleLbl="node1" presStyleIdx="0" presStyleCnt="2">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1"/>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C0D69030-6563-4CFE-BB66-3867EF0CB404}" type="pres">
      <dgm:prSet presAssocID="{172CC644-CF5B-462D-9401-E5E524EF98CB}" presName="compositeNode" presStyleCnt="0">
        <dgm:presLayoutVars>
          <dgm:bulletEnabled val="1"/>
        </dgm:presLayoutVars>
      </dgm:prSet>
      <dgm:spPr/>
    </dgm:pt>
    <dgm:pt modelId="{CCF3315B-9D3E-480A-A1CC-A2EFD00AEAC0}" type="pres">
      <dgm:prSet presAssocID="{172CC644-CF5B-462D-9401-E5E524EF98CB}" presName="bgRect" presStyleLbl="node1" presStyleIdx="1" presStyleCnt="2"/>
      <dgm:spPr/>
    </dgm:pt>
    <dgm:pt modelId="{01F68729-EAA2-43B5-98AA-FAA85EDBC6D2}" type="pres">
      <dgm:prSet presAssocID="{172CC644-CF5B-462D-9401-E5E524EF98CB}" presName="parentNode" presStyleLbl="node1" presStyleIdx="1" presStyleCnt="2">
        <dgm:presLayoutVars>
          <dgm:chMax val="0"/>
          <dgm:bulletEnabled val="1"/>
        </dgm:presLayoutVars>
      </dgm:prSet>
      <dgm:spPr/>
    </dgm:pt>
    <dgm:pt modelId="{4FAFF9F9-E3AE-4603-AAFD-A95BF33DC89C}" type="pres">
      <dgm:prSet presAssocID="{172CC644-CF5B-462D-9401-E5E524EF98CB}" presName="childNode" presStyleLbl="node1" presStyleIdx="1" presStyleCnt="2">
        <dgm:presLayoutVars>
          <dgm:bulletEnabled val="1"/>
        </dgm:presLayoutVars>
      </dgm:prSet>
      <dgm:spPr/>
    </dgm:pt>
  </dgm:ptLst>
  <dgm:cxnLst>
    <dgm:cxn modelId="{6D5C5818-5828-4D85-BD43-84EEF739934E}" type="presOf" srcId="{172CC644-CF5B-462D-9401-E5E524EF98CB}" destId="{CCF3315B-9D3E-480A-A1CC-A2EFD00AEAC0}" srcOrd="0" destOrd="0" presId="urn:microsoft.com/office/officeart/2005/8/layout/hProcess7"/>
    <dgm:cxn modelId="{4D4AE623-F9E8-4063-80DE-489A73186988}" srcId="{172CC644-CF5B-462D-9401-E5E524EF98CB}" destId="{116CCFAA-D939-4CA4-867F-BBD7D09BE1CD}" srcOrd="0" destOrd="0" parTransId="{F4F14149-156D-49B8-882B-9DF2DC31640C}" sibTransId="{6B6058B2-1D6F-477E-A3B0-CFCF2A3E3503}"/>
    <dgm:cxn modelId="{93B72388-AECB-485C-8E97-DD0501C7C564}" type="presOf" srcId="{172CC644-CF5B-462D-9401-E5E524EF98CB}" destId="{01F68729-EAA2-43B5-98AA-FAA85EDBC6D2}" srcOrd="1" destOrd="0" presId="urn:microsoft.com/office/officeart/2005/8/layout/hProcess7"/>
    <dgm:cxn modelId="{FC1E098C-B7D5-4935-8122-04F4FDDB1FE2}" type="presOf" srcId="{116CCFAA-D939-4CA4-867F-BBD7D09BE1CD}" destId="{4FAFF9F9-E3AE-4603-AAFD-A95BF33DC89C}" srcOrd="0"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70E7EFAF-C43A-4270-A484-95599613083B}" srcId="{F6B9EC67-38A3-4B53-8AF0-ADCA52778B00}" destId="{172CC644-CF5B-462D-9401-E5E524EF98CB}" srcOrd="1" destOrd="0" parTransId="{7E8E5B27-01FE-416B-8BE4-BC664837D5D7}" sibTransId="{9F366433-ED1D-4159-9C30-B09572CA0ED5}"/>
    <dgm:cxn modelId="{CC5A5EC5-C657-412D-AEA9-2C471FEE0C0A}" srcId="{D1A302AB-5501-4D47-8F28-94D35B248A90}" destId="{864E229D-6976-4942-AF10-A62A298B63DF}" srcOrd="0" destOrd="0" parTransId="{5059451B-B0E1-44B0-856F-924D2FBCD263}" sibTransId="{973D43B6-1075-4FCE-BA15-56CB79F8FED6}"/>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23B54AF2-2BF9-4237-9424-8DFD2B00613F}" type="presParOf" srcId="{28C7C449-ECBF-4BF0-87D0-3B04FDE22044}" destId="{C0D69030-6563-4CFE-BB66-3867EF0CB404}" srcOrd="4" destOrd="0" presId="urn:microsoft.com/office/officeart/2005/8/layout/hProcess7"/>
    <dgm:cxn modelId="{797B1629-5EC8-4ABA-8FE0-73A605C8B8D7}" type="presParOf" srcId="{C0D69030-6563-4CFE-BB66-3867EF0CB404}" destId="{CCF3315B-9D3E-480A-A1CC-A2EFD00AEAC0}" srcOrd="0" destOrd="0" presId="urn:microsoft.com/office/officeart/2005/8/layout/hProcess7"/>
    <dgm:cxn modelId="{671DB7B9-E2A8-4C17-A396-FB14204CCE15}" type="presParOf" srcId="{C0D69030-6563-4CFE-BB66-3867EF0CB404}" destId="{01F68729-EAA2-43B5-98AA-FAA85EDBC6D2}" srcOrd="1" destOrd="0" presId="urn:microsoft.com/office/officeart/2005/8/layout/hProcess7"/>
    <dgm:cxn modelId="{AB7A4D1F-2FCD-4DF4-AF4C-C12458080BB2}" type="presParOf" srcId="{C0D69030-6563-4CFE-BB66-3867EF0CB404}" destId="{4FAFF9F9-E3AE-4603-AAFD-A95BF33DC89C}"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3</a:t>
          </a:r>
        </a:p>
        <a:p>
          <a:r>
            <a:rPr lang="en-US" altLang="zh-CN" sz="2000" dirty="0">
              <a:solidFill>
                <a:srgbClr val="DD613B"/>
              </a:solidFill>
            </a:rPr>
            <a:t>Search for </a:t>
          </a:r>
          <a:r>
            <a:rPr lang="en-US" altLang="zh-CN" sz="2000" dirty="0" err="1">
              <a:solidFill>
                <a:srgbClr val="DD613B"/>
              </a:solidFill>
            </a:rPr>
            <a:t>CityUHK</a:t>
          </a:r>
          <a:r>
            <a:rPr lang="en-US" altLang="zh-CN" sz="2000" dirty="0">
              <a:solidFill>
                <a:srgbClr val="DD613B"/>
              </a:solidFill>
            </a:rPr>
            <a:t>(DG)</a:t>
          </a:r>
          <a:endParaRPr lang="zh-CN" altLang="en-US" sz="20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4</a:t>
          </a:r>
        </a:p>
        <a:p>
          <a:r>
            <a:rPr lang="en-US" altLang="zh-CN" sz="2000" dirty="0">
              <a:solidFill>
                <a:srgbClr val="DD613B"/>
              </a:solidFill>
            </a:rPr>
            <a:t>Scan QR Code </a:t>
          </a:r>
          <a:endParaRPr lang="zh-CN" altLang="en-US" sz="20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252F7E1E-B5D0-4D99-BF53-747272241344}">
      <dgm:prSet phldrT="[Text]" custT="1"/>
      <dgm:spPr/>
      <dgm:t>
        <a:bodyPr/>
        <a:lstStyle/>
        <a:p>
          <a:r>
            <a:rPr lang="en-US" altLang="zh-CN" sz="2400" dirty="0">
              <a:solidFill>
                <a:srgbClr val="DD613B"/>
              </a:solidFill>
            </a:rPr>
            <a:t>Step 5</a:t>
          </a:r>
          <a:endParaRPr lang="zh-CN" altLang="en-US" sz="2400" dirty="0">
            <a:solidFill>
              <a:srgbClr val="DD613B"/>
            </a:solidFill>
          </a:endParaRPr>
        </a:p>
      </dgm:t>
    </dgm:pt>
    <dgm:pt modelId="{2C3AECA5-FFC3-4C8F-854F-847E7603B19D}" type="parTrans" cxnId="{9FFBEDC7-4402-47FC-93CD-44DA517E9B5D}">
      <dgm:prSet/>
      <dgm:spPr/>
      <dgm:t>
        <a:bodyPr/>
        <a:lstStyle/>
        <a:p>
          <a:endParaRPr lang="zh-CN" altLang="en-US"/>
        </a:p>
      </dgm:t>
    </dgm:pt>
    <dgm:pt modelId="{4BCE706C-FD6E-42C1-B55D-CB37EBF3AFE4}" type="sibTrans" cxnId="{9FFBEDC7-4402-47FC-93CD-44DA517E9B5D}">
      <dgm:prSet/>
      <dgm:spPr/>
      <dgm:t>
        <a:bodyPr/>
        <a:lstStyle/>
        <a:p>
          <a:endParaRPr lang="zh-CN" altLang="en-US"/>
        </a:p>
      </dgm:t>
    </dgm:pt>
    <dgm:pt modelId="{95D85696-DE0A-4E0F-9BEF-DCF669C07268}">
      <dgm:prSet phldrT="[Text]" custT="1"/>
      <dgm:spPr/>
      <dgm:t>
        <a:bodyPr/>
        <a:lstStyle/>
        <a:p>
          <a:endParaRPr lang="zh-CN" altLang="en-US" sz="2400" dirty="0">
            <a:solidFill>
              <a:srgbClr val="DD613B"/>
            </a:solidFill>
          </a:endParaRPr>
        </a:p>
      </dgm:t>
    </dgm:pt>
    <dgm:pt modelId="{AF304F8F-0F04-4897-872B-746E041DFB79}" type="parTrans" cxnId="{1557E34E-4ADD-4C14-9CE1-A0494AD86192}">
      <dgm:prSet/>
      <dgm:spPr/>
      <dgm:t>
        <a:bodyPr/>
        <a:lstStyle/>
        <a:p>
          <a:endParaRPr lang="zh-CN" altLang="en-US"/>
        </a:p>
      </dgm:t>
    </dgm:pt>
    <dgm:pt modelId="{1DCA08C7-CF59-4017-804F-CA2E9944BD9D}" type="sibTrans" cxnId="{1557E34E-4ADD-4C14-9CE1-A0494AD86192}">
      <dgm:prSet/>
      <dgm:spPr/>
      <dgm:t>
        <a:bodyPr/>
        <a:lstStyle/>
        <a:p>
          <a:endParaRPr lang="zh-CN" altLang="en-US"/>
        </a:p>
      </dgm:t>
    </dgm:pt>
    <dgm:pt modelId="{450E36F7-B240-4013-A09F-06A0AD486EE2}">
      <dgm:prSet phldrT="[Text]" custT="1"/>
      <dgm:spPr/>
      <dgm:t>
        <a:bodyPr/>
        <a:lstStyle/>
        <a:p>
          <a:endParaRPr lang="zh-CN" altLang="en-US" sz="2000" dirty="0">
            <a:solidFill>
              <a:srgbClr val="DD613B"/>
            </a:solidFill>
          </a:endParaRPr>
        </a:p>
      </dgm:t>
    </dgm:pt>
    <dgm:pt modelId="{FD0DAF92-E5DC-4677-B2B7-C121994C1342}" type="parTrans" cxnId="{73613522-A179-4B11-986D-45C0E04FBB08}">
      <dgm:prSet/>
      <dgm:spPr/>
      <dgm:t>
        <a:bodyPr/>
        <a:lstStyle/>
        <a:p>
          <a:endParaRPr lang="zh-CN" altLang="en-US"/>
        </a:p>
      </dgm:t>
    </dgm:pt>
    <dgm:pt modelId="{187F7D8C-AB92-40F3-9CE7-543B57C8330C}" type="sibTrans" cxnId="{73613522-A179-4B11-986D-45C0E04FBB08}">
      <dgm:prSet/>
      <dgm:spPr/>
      <dgm:t>
        <a:bodyPr/>
        <a:lstStyle/>
        <a:p>
          <a:endParaRPr lang="zh-CN" altLang="en-US"/>
        </a:p>
      </dgm:t>
    </dgm:pt>
    <dgm:pt modelId="{A6146ABD-BBB3-48EF-8188-F29028FF70B7}">
      <dgm:prSet phldrT="[Text]" custT="1"/>
      <dgm:spPr/>
      <dgm:t>
        <a:bodyPr/>
        <a:lstStyle/>
        <a:p>
          <a:r>
            <a:rPr lang="en-US" altLang="zh-CN" sz="2000" dirty="0">
              <a:solidFill>
                <a:srgbClr val="DD613B"/>
              </a:solidFill>
            </a:rPr>
            <a:t>CRASI Login</a:t>
          </a:r>
          <a:endParaRPr lang="zh-CN" altLang="en-US" sz="2000" dirty="0">
            <a:solidFill>
              <a:srgbClr val="DD613B"/>
            </a:solidFill>
          </a:endParaRPr>
        </a:p>
      </dgm:t>
    </dgm:pt>
    <dgm:pt modelId="{7366CD4B-55DC-4E04-A2AE-4C470DDDAF54}" type="parTrans" cxnId="{153B3916-4E29-4B8A-BC98-214F85D45A70}">
      <dgm:prSet/>
      <dgm:spPr/>
      <dgm:t>
        <a:bodyPr/>
        <a:lstStyle/>
        <a:p>
          <a:endParaRPr lang="zh-CN" altLang="en-US"/>
        </a:p>
      </dgm:t>
    </dgm:pt>
    <dgm:pt modelId="{EE7D1B04-856A-4B43-8930-2769C3A20C4A}" type="sibTrans" cxnId="{153B3916-4E29-4B8A-BC98-214F85D45A70}">
      <dgm:prSet/>
      <dgm:spPr/>
      <dgm:t>
        <a:bodyPr/>
        <a:lstStyle/>
        <a:p>
          <a:endParaRPr lang="zh-CN" altLang="en-US"/>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3" custScaleX="100652"/>
      <dgm:spPr/>
    </dgm:pt>
    <dgm:pt modelId="{9AEC3114-EF5E-45A8-98CC-38C3CC3CEF4C}" type="pres">
      <dgm:prSet presAssocID="{D1A302AB-5501-4D47-8F28-94D35B248A90}" presName="parentNode" presStyleLbl="node1" presStyleIdx="0" presStyleCnt="3">
        <dgm:presLayoutVars>
          <dgm:chMax val="0"/>
          <dgm:bulletEnabled val="1"/>
        </dgm:presLayoutVars>
      </dgm:prSet>
      <dgm:spPr/>
    </dgm:pt>
    <dgm:pt modelId="{26DA68C9-45FA-4E22-A51F-CCC42A7E0D30}" type="pres">
      <dgm:prSet presAssocID="{D1A302AB-5501-4D47-8F28-94D35B248A90}" presName="childNode" presStyleLbl="node1" presStyleIdx="0" presStyleCnt="3">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2"/>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E08D5794-9328-4C51-A8A3-09005FAC0E6C}" type="pres">
      <dgm:prSet presAssocID="{450E36F7-B240-4013-A09F-06A0AD486EE2}" presName="compositeNode" presStyleCnt="0">
        <dgm:presLayoutVars>
          <dgm:bulletEnabled val="1"/>
        </dgm:presLayoutVars>
      </dgm:prSet>
      <dgm:spPr/>
    </dgm:pt>
    <dgm:pt modelId="{CCEB90B3-A561-41A4-A298-B3C328B7017D}" type="pres">
      <dgm:prSet presAssocID="{450E36F7-B240-4013-A09F-06A0AD486EE2}" presName="bgRect" presStyleLbl="node1" presStyleIdx="1" presStyleCnt="3"/>
      <dgm:spPr/>
    </dgm:pt>
    <dgm:pt modelId="{205EB26D-D7E4-4468-8685-7B889A5F8091}" type="pres">
      <dgm:prSet presAssocID="{450E36F7-B240-4013-A09F-06A0AD486EE2}" presName="parentNode" presStyleLbl="node1" presStyleIdx="1" presStyleCnt="3">
        <dgm:presLayoutVars>
          <dgm:chMax val="0"/>
          <dgm:bulletEnabled val="1"/>
        </dgm:presLayoutVars>
      </dgm:prSet>
      <dgm:spPr/>
    </dgm:pt>
    <dgm:pt modelId="{91F9611A-1609-495F-8481-19533A56F807}" type="pres">
      <dgm:prSet presAssocID="{450E36F7-B240-4013-A09F-06A0AD486EE2}" presName="childNode" presStyleLbl="node1" presStyleIdx="1" presStyleCnt="3">
        <dgm:presLayoutVars>
          <dgm:bulletEnabled val="1"/>
        </dgm:presLayoutVars>
      </dgm:prSet>
      <dgm:spPr/>
    </dgm:pt>
    <dgm:pt modelId="{2F2DC545-786F-4F5F-B820-57AEC1CB4D85}" type="pres">
      <dgm:prSet presAssocID="{187F7D8C-AB92-40F3-9CE7-543B57C8330C}" presName="hSp" presStyleCnt="0"/>
      <dgm:spPr/>
    </dgm:pt>
    <dgm:pt modelId="{21C4A33B-9804-4D55-93A2-A9CBC99A90BF}" type="pres">
      <dgm:prSet presAssocID="{187F7D8C-AB92-40F3-9CE7-543B57C8330C}" presName="vProcSp" presStyleCnt="0"/>
      <dgm:spPr/>
    </dgm:pt>
    <dgm:pt modelId="{2987D9F0-A031-405F-A5BF-4DC4C3FF8CE7}" type="pres">
      <dgm:prSet presAssocID="{187F7D8C-AB92-40F3-9CE7-543B57C8330C}" presName="vSp1" presStyleCnt="0"/>
      <dgm:spPr/>
    </dgm:pt>
    <dgm:pt modelId="{BAC8D050-DF9D-497D-B936-CC9533AA8D6F}" type="pres">
      <dgm:prSet presAssocID="{187F7D8C-AB92-40F3-9CE7-543B57C8330C}" presName="simulatedConn" presStyleLbl="solidFgAcc1" presStyleIdx="1" presStyleCnt="2"/>
      <dgm:spPr/>
    </dgm:pt>
    <dgm:pt modelId="{F01FEBD9-8DC3-41FC-B549-F9372E21B099}" type="pres">
      <dgm:prSet presAssocID="{187F7D8C-AB92-40F3-9CE7-543B57C8330C}" presName="vSp2" presStyleCnt="0"/>
      <dgm:spPr/>
    </dgm:pt>
    <dgm:pt modelId="{3F3C4459-8CE3-45B3-84D5-91E092771969}" type="pres">
      <dgm:prSet presAssocID="{187F7D8C-AB92-40F3-9CE7-543B57C8330C}" presName="sibTrans" presStyleCnt="0"/>
      <dgm:spPr/>
    </dgm:pt>
    <dgm:pt modelId="{6ED483EE-C3F8-4CAB-AAA9-877876C6DD01}" type="pres">
      <dgm:prSet presAssocID="{95D85696-DE0A-4E0F-9BEF-DCF669C07268}" presName="compositeNode" presStyleCnt="0">
        <dgm:presLayoutVars>
          <dgm:bulletEnabled val="1"/>
        </dgm:presLayoutVars>
      </dgm:prSet>
      <dgm:spPr/>
    </dgm:pt>
    <dgm:pt modelId="{396D16A7-7EB0-4E2D-B48B-26374233BCDE}" type="pres">
      <dgm:prSet presAssocID="{95D85696-DE0A-4E0F-9BEF-DCF669C07268}" presName="bgRect" presStyleLbl="node1" presStyleIdx="2" presStyleCnt="3"/>
      <dgm:spPr/>
    </dgm:pt>
    <dgm:pt modelId="{7C676828-041B-4D1A-886F-6550D0AB577B}" type="pres">
      <dgm:prSet presAssocID="{95D85696-DE0A-4E0F-9BEF-DCF669C07268}" presName="parentNode" presStyleLbl="node1" presStyleIdx="2" presStyleCnt="3">
        <dgm:presLayoutVars>
          <dgm:chMax val="0"/>
          <dgm:bulletEnabled val="1"/>
        </dgm:presLayoutVars>
      </dgm:prSet>
      <dgm:spPr/>
    </dgm:pt>
    <dgm:pt modelId="{1A1AF3FF-6F2D-44C7-A293-21A46A9F41D3}" type="pres">
      <dgm:prSet presAssocID="{95D85696-DE0A-4E0F-9BEF-DCF669C07268}" presName="childNode" presStyleLbl="node1" presStyleIdx="2" presStyleCnt="3">
        <dgm:presLayoutVars>
          <dgm:bulletEnabled val="1"/>
        </dgm:presLayoutVars>
      </dgm:prSet>
      <dgm:spPr/>
    </dgm:pt>
  </dgm:ptLst>
  <dgm:cxnLst>
    <dgm:cxn modelId="{2B236505-6EDE-4733-B94E-081AA5B74B39}" type="presOf" srcId="{A6146ABD-BBB3-48EF-8188-F29028FF70B7}" destId="{1A1AF3FF-6F2D-44C7-A293-21A46A9F41D3}" srcOrd="0" destOrd="1" presId="urn:microsoft.com/office/officeart/2005/8/layout/hProcess7"/>
    <dgm:cxn modelId="{B3373916-B69F-41B9-BC43-46C8D0E89318}" type="presOf" srcId="{95D85696-DE0A-4E0F-9BEF-DCF669C07268}" destId="{396D16A7-7EB0-4E2D-B48B-26374233BCDE}" srcOrd="0" destOrd="0" presId="urn:microsoft.com/office/officeart/2005/8/layout/hProcess7"/>
    <dgm:cxn modelId="{153B3916-4E29-4B8A-BC98-214F85D45A70}" srcId="{95D85696-DE0A-4E0F-9BEF-DCF669C07268}" destId="{A6146ABD-BBB3-48EF-8188-F29028FF70B7}" srcOrd="1" destOrd="0" parTransId="{7366CD4B-55DC-4E04-A2AE-4C470DDDAF54}" sibTransId="{EE7D1B04-856A-4B43-8930-2769C3A20C4A}"/>
    <dgm:cxn modelId="{73613522-A179-4B11-986D-45C0E04FBB08}" srcId="{F6B9EC67-38A3-4B53-8AF0-ADCA52778B00}" destId="{450E36F7-B240-4013-A09F-06A0AD486EE2}" srcOrd="1" destOrd="0" parTransId="{FD0DAF92-E5DC-4677-B2B7-C121994C1342}" sibTransId="{187F7D8C-AB92-40F3-9CE7-543B57C8330C}"/>
    <dgm:cxn modelId="{4D4AE623-F9E8-4063-80DE-489A73186988}" srcId="{450E36F7-B240-4013-A09F-06A0AD486EE2}" destId="{116CCFAA-D939-4CA4-867F-BBD7D09BE1CD}" srcOrd="0" destOrd="0" parTransId="{F4F14149-156D-49B8-882B-9DF2DC31640C}" sibTransId="{6B6058B2-1D6F-477E-A3B0-CFCF2A3E3503}"/>
    <dgm:cxn modelId="{75FED140-26CC-404E-88D2-E2A0F469A220}" type="presOf" srcId="{116CCFAA-D939-4CA4-867F-BBD7D09BE1CD}" destId="{91F9611A-1609-495F-8481-19533A56F807}" srcOrd="0" destOrd="0" presId="urn:microsoft.com/office/officeart/2005/8/layout/hProcess7"/>
    <dgm:cxn modelId="{D1E3A64C-1A7E-4431-8FD7-3398E4282C66}" type="presOf" srcId="{450E36F7-B240-4013-A09F-06A0AD486EE2}" destId="{205EB26D-D7E4-4468-8685-7B889A5F8091}" srcOrd="1" destOrd="0" presId="urn:microsoft.com/office/officeart/2005/8/layout/hProcess7"/>
    <dgm:cxn modelId="{1557E34E-4ADD-4C14-9CE1-A0494AD86192}" srcId="{F6B9EC67-38A3-4B53-8AF0-ADCA52778B00}" destId="{95D85696-DE0A-4E0F-9BEF-DCF669C07268}" srcOrd="2" destOrd="0" parTransId="{AF304F8F-0F04-4897-872B-746E041DFB79}" sibTransId="{1DCA08C7-CF59-4017-804F-CA2E9944BD9D}"/>
    <dgm:cxn modelId="{57E2E46F-4FA9-4598-9035-A119E7439B60}" type="presOf" srcId="{95D85696-DE0A-4E0F-9BEF-DCF669C07268}" destId="{7C676828-041B-4D1A-886F-6550D0AB577B}" srcOrd="1"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CC5A5EC5-C657-412D-AEA9-2C471FEE0C0A}" srcId="{D1A302AB-5501-4D47-8F28-94D35B248A90}" destId="{864E229D-6976-4942-AF10-A62A298B63DF}" srcOrd="0" destOrd="0" parTransId="{5059451B-B0E1-44B0-856F-924D2FBCD263}" sibTransId="{973D43B6-1075-4FCE-BA15-56CB79F8FED6}"/>
    <dgm:cxn modelId="{9FFBEDC7-4402-47FC-93CD-44DA517E9B5D}" srcId="{95D85696-DE0A-4E0F-9BEF-DCF669C07268}" destId="{252F7E1E-B5D0-4D99-BF53-747272241344}" srcOrd="0" destOrd="0" parTransId="{2C3AECA5-FFC3-4C8F-854F-847E7603B19D}" sibTransId="{4BCE706C-FD6E-42C1-B55D-CB37EBF3AFE4}"/>
    <dgm:cxn modelId="{71EF85C9-BA54-41AF-9B32-5C378D0366BF}" type="presOf" srcId="{252F7E1E-B5D0-4D99-BF53-747272241344}" destId="{1A1AF3FF-6F2D-44C7-A293-21A46A9F41D3}" srcOrd="0" destOrd="0" presId="urn:microsoft.com/office/officeart/2005/8/layout/hProcess7"/>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407D7BFC-CF9E-4507-9105-DED3E0CC3AED}" type="presOf" srcId="{450E36F7-B240-4013-A09F-06A0AD486EE2}" destId="{CCEB90B3-A561-41A4-A298-B3C328B7017D}" srcOrd="0" destOrd="0" presId="urn:microsoft.com/office/officeart/2005/8/layout/hProcess7"/>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88712FFF-1287-4204-93F0-DC57464BD73B}" type="presParOf" srcId="{28C7C449-ECBF-4BF0-87D0-3B04FDE22044}" destId="{E08D5794-9328-4C51-A8A3-09005FAC0E6C}" srcOrd="4" destOrd="0" presId="urn:microsoft.com/office/officeart/2005/8/layout/hProcess7"/>
    <dgm:cxn modelId="{BE8A7A21-AA9A-4133-A506-F3D0EA9BCC81}" type="presParOf" srcId="{E08D5794-9328-4C51-A8A3-09005FAC0E6C}" destId="{CCEB90B3-A561-41A4-A298-B3C328B7017D}" srcOrd="0" destOrd="0" presId="urn:microsoft.com/office/officeart/2005/8/layout/hProcess7"/>
    <dgm:cxn modelId="{4CFF932F-15AA-4F4A-935A-8ABF4679D1EA}" type="presParOf" srcId="{E08D5794-9328-4C51-A8A3-09005FAC0E6C}" destId="{205EB26D-D7E4-4468-8685-7B889A5F8091}" srcOrd="1" destOrd="0" presId="urn:microsoft.com/office/officeart/2005/8/layout/hProcess7"/>
    <dgm:cxn modelId="{8112C0BE-9DE2-4B86-9A20-30735EDB6164}" type="presParOf" srcId="{E08D5794-9328-4C51-A8A3-09005FAC0E6C}" destId="{91F9611A-1609-495F-8481-19533A56F807}" srcOrd="2" destOrd="0" presId="urn:microsoft.com/office/officeart/2005/8/layout/hProcess7"/>
    <dgm:cxn modelId="{3759FD2A-59B8-483A-ADFA-F22D34B18022}" type="presParOf" srcId="{28C7C449-ECBF-4BF0-87D0-3B04FDE22044}" destId="{2F2DC545-786F-4F5F-B820-57AEC1CB4D85}" srcOrd="5" destOrd="0" presId="urn:microsoft.com/office/officeart/2005/8/layout/hProcess7"/>
    <dgm:cxn modelId="{E93E8545-117E-45AE-B115-73196D4D9B47}" type="presParOf" srcId="{28C7C449-ECBF-4BF0-87D0-3B04FDE22044}" destId="{21C4A33B-9804-4D55-93A2-A9CBC99A90BF}" srcOrd="6" destOrd="0" presId="urn:microsoft.com/office/officeart/2005/8/layout/hProcess7"/>
    <dgm:cxn modelId="{A9C5D72E-433A-447C-9824-F4FB066363D2}" type="presParOf" srcId="{21C4A33B-9804-4D55-93A2-A9CBC99A90BF}" destId="{2987D9F0-A031-405F-A5BF-4DC4C3FF8CE7}" srcOrd="0" destOrd="0" presId="urn:microsoft.com/office/officeart/2005/8/layout/hProcess7"/>
    <dgm:cxn modelId="{2634FFAE-7516-4B59-AF2F-5787FBB72EE4}" type="presParOf" srcId="{21C4A33B-9804-4D55-93A2-A9CBC99A90BF}" destId="{BAC8D050-DF9D-497D-B936-CC9533AA8D6F}" srcOrd="1" destOrd="0" presId="urn:microsoft.com/office/officeart/2005/8/layout/hProcess7"/>
    <dgm:cxn modelId="{EAB73DA7-C9F9-4C5F-9E71-824FE35F1207}" type="presParOf" srcId="{21C4A33B-9804-4D55-93A2-A9CBC99A90BF}" destId="{F01FEBD9-8DC3-41FC-B549-F9372E21B099}" srcOrd="2" destOrd="0" presId="urn:microsoft.com/office/officeart/2005/8/layout/hProcess7"/>
    <dgm:cxn modelId="{A606A18E-A840-48A8-AEC3-891814566D4A}" type="presParOf" srcId="{28C7C449-ECBF-4BF0-87D0-3B04FDE22044}" destId="{3F3C4459-8CE3-45B3-84D5-91E092771969}" srcOrd="7" destOrd="0" presId="urn:microsoft.com/office/officeart/2005/8/layout/hProcess7"/>
    <dgm:cxn modelId="{538644AA-94ED-48F1-BA3A-D506B6733003}" type="presParOf" srcId="{28C7C449-ECBF-4BF0-87D0-3B04FDE22044}" destId="{6ED483EE-C3F8-4CAB-AAA9-877876C6DD01}" srcOrd="8" destOrd="0" presId="urn:microsoft.com/office/officeart/2005/8/layout/hProcess7"/>
    <dgm:cxn modelId="{CE269EAB-8A8B-479E-8E0F-CE6005ED1176}" type="presParOf" srcId="{6ED483EE-C3F8-4CAB-AAA9-877876C6DD01}" destId="{396D16A7-7EB0-4E2D-B48B-26374233BCDE}" srcOrd="0" destOrd="0" presId="urn:microsoft.com/office/officeart/2005/8/layout/hProcess7"/>
    <dgm:cxn modelId="{787D19F5-C0C5-4FA3-B99C-AEF0E581C5F0}" type="presParOf" srcId="{6ED483EE-C3F8-4CAB-AAA9-877876C6DD01}" destId="{7C676828-041B-4D1A-886F-6550D0AB577B}" srcOrd="1" destOrd="0" presId="urn:microsoft.com/office/officeart/2005/8/layout/hProcess7"/>
    <dgm:cxn modelId="{49549BD7-4B3C-4F01-8BFF-8B717A3498FE}" type="presParOf" srcId="{6ED483EE-C3F8-4CAB-AAA9-877876C6DD01}" destId="{1A1AF3FF-6F2D-44C7-A293-21A46A9F41D3}"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B9EC67-38A3-4B53-8AF0-ADCA52778B00}" type="doc">
      <dgm:prSet loTypeId="urn:microsoft.com/office/officeart/2005/8/layout/hProcess7" loCatId="list" qsTypeId="urn:microsoft.com/office/officeart/2005/8/quickstyle/simple1" qsCatId="simple" csTypeId="urn:microsoft.com/office/officeart/2005/8/colors/accent2_1" csCatId="accent2" phldr="1"/>
      <dgm:spPr/>
      <dgm:t>
        <a:bodyPr/>
        <a:lstStyle/>
        <a:p>
          <a:endParaRPr lang="zh-CN" altLang="en-US"/>
        </a:p>
      </dgm:t>
    </dgm:pt>
    <dgm:pt modelId="{D1A302AB-5501-4D47-8F28-94D35B248A90}">
      <dgm:prSet phldrT="[Text]" custT="1"/>
      <dgm:spPr/>
      <dgm:t>
        <a:bodyPr/>
        <a:lstStyle/>
        <a:p>
          <a:endParaRPr lang="zh-CN" altLang="en-US" sz="2800" dirty="0">
            <a:solidFill>
              <a:srgbClr val="DD613B"/>
            </a:solidFill>
          </a:endParaRPr>
        </a:p>
      </dgm:t>
    </dgm:pt>
    <dgm:pt modelId="{D5EC38BC-1221-498D-8484-CFA02ECC5C2C}" type="parTrans" cxnId="{A2E27EF3-594B-47A8-99C2-20F107EAB8F6}">
      <dgm:prSet/>
      <dgm:spPr/>
      <dgm:t>
        <a:bodyPr/>
        <a:lstStyle/>
        <a:p>
          <a:endParaRPr lang="zh-CN" altLang="en-US" sz="2800">
            <a:solidFill>
              <a:srgbClr val="DD613B"/>
            </a:solidFill>
          </a:endParaRPr>
        </a:p>
      </dgm:t>
    </dgm:pt>
    <dgm:pt modelId="{97120172-6078-469A-873C-5AC818D7E423}" type="sibTrans" cxnId="{A2E27EF3-594B-47A8-99C2-20F107EAB8F6}">
      <dgm:prSet/>
      <dgm:spPr/>
      <dgm:t>
        <a:bodyPr/>
        <a:lstStyle/>
        <a:p>
          <a:endParaRPr lang="zh-CN" altLang="en-US" sz="2800">
            <a:solidFill>
              <a:srgbClr val="DD613B"/>
            </a:solidFill>
          </a:endParaRPr>
        </a:p>
      </dgm:t>
    </dgm:pt>
    <dgm:pt modelId="{864E229D-6976-4942-AF10-A62A298B63DF}">
      <dgm:prSet phldrT="[Text]" custT="1"/>
      <dgm:spPr/>
      <dgm:t>
        <a:bodyPr/>
        <a:lstStyle/>
        <a:p>
          <a:r>
            <a:rPr lang="en-US" altLang="zh-CN" sz="2800" dirty="0">
              <a:solidFill>
                <a:srgbClr val="DD613B"/>
              </a:solidFill>
            </a:rPr>
            <a:t>Step 6</a:t>
          </a:r>
        </a:p>
        <a:p>
          <a:r>
            <a:rPr lang="en-US" altLang="zh-CN" sz="2000" dirty="0">
              <a:solidFill>
                <a:srgbClr val="DD613B"/>
              </a:solidFill>
            </a:rPr>
            <a:t>Agree Terms of Use</a:t>
          </a:r>
          <a:endParaRPr lang="zh-CN" altLang="en-US" sz="2000" dirty="0">
            <a:solidFill>
              <a:srgbClr val="DD613B"/>
            </a:solidFill>
          </a:endParaRPr>
        </a:p>
      </dgm:t>
    </dgm:pt>
    <dgm:pt modelId="{5059451B-B0E1-44B0-856F-924D2FBCD263}" type="parTrans" cxnId="{CC5A5EC5-C657-412D-AEA9-2C471FEE0C0A}">
      <dgm:prSet/>
      <dgm:spPr/>
      <dgm:t>
        <a:bodyPr/>
        <a:lstStyle/>
        <a:p>
          <a:endParaRPr lang="zh-CN" altLang="en-US" sz="2800">
            <a:solidFill>
              <a:srgbClr val="DD613B"/>
            </a:solidFill>
          </a:endParaRPr>
        </a:p>
      </dgm:t>
    </dgm:pt>
    <dgm:pt modelId="{973D43B6-1075-4FCE-BA15-56CB79F8FED6}" type="sibTrans" cxnId="{CC5A5EC5-C657-412D-AEA9-2C471FEE0C0A}">
      <dgm:prSet/>
      <dgm:spPr/>
      <dgm:t>
        <a:bodyPr/>
        <a:lstStyle/>
        <a:p>
          <a:endParaRPr lang="zh-CN" altLang="en-US" sz="2800">
            <a:solidFill>
              <a:srgbClr val="DD613B"/>
            </a:solidFill>
          </a:endParaRPr>
        </a:p>
      </dgm:t>
    </dgm:pt>
    <dgm:pt modelId="{116CCFAA-D939-4CA4-867F-BBD7D09BE1CD}">
      <dgm:prSet phldrT="[Text]" custT="1"/>
      <dgm:spPr/>
      <dgm:t>
        <a:bodyPr/>
        <a:lstStyle/>
        <a:p>
          <a:r>
            <a:rPr lang="en-US" altLang="zh-CN" sz="2800" dirty="0">
              <a:solidFill>
                <a:srgbClr val="DD613B"/>
              </a:solidFill>
            </a:rPr>
            <a:t>Step 7</a:t>
          </a:r>
        </a:p>
        <a:p>
          <a:r>
            <a:rPr lang="en-US" altLang="zh-CN" sz="2000" dirty="0">
              <a:solidFill>
                <a:srgbClr val="DD613B"/>
              </a:solidFill>
            </a:rPr>
            <a:t>Download Full Text </a:t>
          </a:r>
          <a:endParaRPr lang="zh-CN" altLang="en-US" sz="2000" dirty="0">
            <a:solidFill>
              <a:srgbClr val="DD613B"/>
            </a:solidFill>
          </a:endParaRPr>
        </a:p>
      </dgm:t>
    </dgm:pt>
    <dgm:pt modelId="{F4F14149-156D-49B8-882B-9DF2DC31640C}" type="parTrans" cxnId="{4D4AE623-F9E8-4063-80DE-489A73186988}">
      <dgm:prSet/>
      <dgm:spPr/>
      <dgm:t>
        <a:bodyPr/>
        <a:lstStyle/>
        <a:p>
          <a:endParaRPr lang="zh-CN" altLang="en-US" sz="2800">
            <a:solidFill>
              <a:srgbClr val="DD613B"/>
            </a:solidFill>
          </a:endParaRPr>
        </a:p>
      </dgm:t>
    </dgm:pt>
    <dgm:pt modelId="{6B6058B2-1D6F-477E-A3B0-CFCF2A3E3503}" type="sibTrans" cxnId="{4D4AE623-F9E8-4063-80DE-489A73186988}">
      <dgm:prSet/>
      <dgm:spPr/>
      <dgm:t>
        <a:bodyPr/>
        <a:lstStyle/>
        <a:p>
          <a:endParaRPr lang="zh-CN" altLang="en-US" sz="2800">
            <a:solidFill>
              <a:srgbClr val="DD613B"/>
            </a:solidFill>
          </a:endParaRPr>
        </a:p>
      </dgm:t>
    </dgm:pt>
    <dgm:pt modelId="{450E36F7-B240-4013-A09F-06A0AD486EE2}">
      <dgm:prSet phldrT="[Text]" custT="1"/>
      <dgm:spPr/>
      <dgm:t>
        <a:bodyPr/>
        <a:lstStyle/>
        <a:p>
          <a:endParaRPr lang="zh-CN" altLang="en-US" sz="2000" dirty="0">
            <a:solidFill>
              <a:srgbClr val="DD613B"/>
            </a:solidFill>
          </a:endParaRPr>
        </a:p>
      </dgm:t>
    </dgm:pt>
    <dgm:pt modelId="{FD0DAF92-E5DC-4677-B2B7-C121994C1342}" type="parTrans" cxnId="{73613522-A179-4B11-986D-45C0E04FBB08}">
      <dgm:prSet/>
      <dgm:spPr/>
      <dgm:t>
        <a:bodyPr/>
        <a:lstStyle/>
        <a:p>
          <a:endParaRPr lang="zh-CN" altLang="en-US"/>
        </a:p>
      </dgm:t>
    </dgm:pt>
    <dgm:pt modelId="{187F7D8C-AB92-40F3-9CE7-543B57C8330C}" type="sibTrans" cxnId="{73613522-A179-4B11-986D-45C0E04FBB08}">
      <dgm:prSet/>
      <dgm:spPr/>
      <dgm:t>
        <a:bodyPr/>
        <a:lstStyle/>
        <a:p>
          <a:endParaRPr lang="zh-CN" altLang="en-US"/>
        </a:p>
      </dgm:t>
    </dgm:pt>
    <dgm:pt modelId="{28C7C449-ECBF-4BF0-87D0-3B04FDE22044}" type="pres">
      <dgm:prSet presAssocID="{F6B9EC67-38A3-4B53-8AF0-ADCA52778B00}" presName="Name0" presStyleCnt="0">
        <dgm:presLayoutVars>
          <dgm:dir/>
          <dgm:animLvl val="lvl"/>
          <dgm:resizeHandles val="exact"/>
        </dgm:presLayoutVars>
      </dgm:prSet>
      <dgm:spPr/>
    </dgm:pt>
    <dgm:pt modelId="{21330FAD-E663-4ECE-B907-DB2DC9C0E069}" type="pres">
      <dgm:prSet presAssocID="{D1A302AB-5501-4D47-8F28-94D35B248A90}" presName="compositeNode" presStyleCnt="0">
        <dgm:presLayoutVars>
          <dgm:bulletEnabled val="1"/>
        </dgm:presLayoutVars>
      </dgm:prSet>
      <dgm:spPr/>
    </dgm:pt>
    <dgm:pt modelId="{D75FCE7A-8620-4C8E-9D7D-E96B6404163B}" type="pres">
      <dgm:prSet presAssocID="{D1A302AB-5501-4D47-8F28-94D35B248A90}" presName="bgRect" presStyleLbl="node1" presStyleIdx="0" presStyleCnt="2" custScaleX="100652"/>
      <dgm:spPr/>
    </dgm:pt>
    <dgm:pt modelId="{9AEC3114-EF5E-45A8-98CC-38C3CC3CEF4C}" type="pres">
      <dgm:prSet presAssocID="{D1A302AB-5501-4D47-8F28-94D35B248A90}" presName="parentNode" presStyleLbl="node1" presStyleIdx="0" presStyleCnt="2">
        <dgm:presLayoutVars>
          <dgm:chMax val="0"/>
          <dgm:bulletEnabled val="1"/>
        </dgm:presLayoutVars>
      </dgm:prSet>
      <dgm:spPr/>
    </dgm:pt>
    <dgm:pt modelId="{26DA68C9-45FA-4E22-A51F-CCC42A7E0D30}" type="pres">
      <dgm:prSet presAssocID="{D1A302AB-5501-4D47-8F28-94D35B248A90}" presName="childNode" presStyleLbl="node1" presStyleIdx="0" presStyleCnt="2">
        <dgm:presLayoutVars>
          <dgm:bulletEnabled val="1"/>
        </dgm:presLayoutVars>
      </dgm:prSet>
      <dgm:spPr/>
    </dgm:pt>
    <dgm:pt modelId="{EC5478FA-C586-450A-B652-ED2AD781B310}" type="pres">
      <dgm:prSet presAssocID="{97120172-6078-469A-873C-5AC818D7E423}" presName="hSp" presStyleCnt="0"/>
      <dgm:spPr/>
    </dgm:pt>
    <dgm:pt modelId="{982E6DAB-D39C-4A49-B5C6-FD663BAB5FEB}" type="pres">
      <dgm:prSet presAssocID="{97120172-6078-469A-873C-5AC818D7E423}" presName="vProcSp" presStyleCnt="0"/>
      <dgm:spPr/>
    </dgm:pt>
    <dgm:pt modelId="{4F19C7DB-DF3A-4884-AC8E-256CA6C9FAA8}" type="pres">
      <dgm:prSet presAssocID="{97120172-6078-469A-873C-5AC818D7E423}" presName="vSp1" presStyleCnt="0"/>
      <dgm:spPr/>
    </dgm:pt>
    <dgm:pt modelId="{5B9C8484-DCFD-4E3B-AB5F-6559CDE39AC3}" type="pres">
      <dgm:prSet presAssocID="{97120172-6078-469A-873C-5AC818D7E423}" presName="simulatedConn" presStyleLbl="solidFgAcc1" presStyleIdx="0" presStyleCnt="1"/>
      <dgm:spPr/>
    </dgm:pt>
    <dgm:pt modelId="{FDE810B4-C397-4A27-B5E0-03E3B10C27B1}" type="pres">
      <dgm:prSet presAssocID="{97120172-6078-469A-873C-5AC818D7E423}" presName="vSp2" presStyleCnt="0"/>
      <dgm:spPr/>
    </dgm:pt>
    <dgm:pt modelId="{DFAC7668-83AA-47F2-9F81-C38B9727916F}" type="pres">
      <dgm:prSet presAssocID="{97120172-6078-469A-873C-5AC818D7E423}" presName="sibTrans" presStyleCnt="0"/>
      <dgm:spPr/>
    </dgm:pt>
    <dgm:pt modelId="{E08D5794-9328-4C51-A8A3-09005FAC0E6C}" type="pres">
      <dgm:prSet presAssocID="{450E36F7-B240-4013-A09F-06A0AD486EE2}" presName="compositeNode" presStyleCnt="0">
        <dgm:presLayoutVars>
          <dgm:bulletEnabled val="1"/>
        </dgm:presLayoutVars>
      </dgm:prSet>
      <dgm:spPr/>
    </dgm:pt>
    <dgm:pt modelId="{CCEB90B3-A561-41A4-A298-B3C328B7017D}" type="pres">
      <dgm:prSet presAssocID="{450E36F7-B240-4013-A09F-06A0AD486EE2}" presName="bgRect" presStyleLbl="node1" presStyleIdx="1" presStyleCnt="2"/>
      <dgm:spPr/>
    </dgm:pt>
    <dgm:pt modelId="{205EB26D-D7E4-4468-8685-7B889A5F8091}" type="pres">
      <dgm:prSet presAssocID="{450E36F7-B240-4013-A09F-06A0AD486EE2}" presName="parentNode" presStyleLbl="node1" presStyleIdx="1" presStyleCnt="2">
        <dgm:presLayoutVars>
          <dgm:chMax val="0"/>
          <dgm:bulletEnabled val="1"/>
        </dgm:presLayoutVars>
      </dgm:prSet>
      <dgm:spPr/>
    </dgm:pt>
    <dgm:pt modelId="{91F9611A-1609-495F-8481-19533A56F807}" type="pres">
      <dgm:prSet presAssocID="{450E36F7-B240-4013-A09F-06A0AD486EE2}" presName="childNode" presStyleLbl="node1" presStyleIdx="1" presStyleCnt="2">
        <dgm:presLayoutVars>
          <dgm:bulletEnabled val="1"/>
        </dgm:presLayoutVars>
      </dgm:prSet>
      <dgm:spPr/>
    </dgm:pt>
  </dgm:ptLst>
  <dgm:cxnLst>
    <dgm:cxn modelId="{73613522-A179-4B11-986D-45C0E04FBB08}" srcId="{F6B9EC67-38A3-4B53-8AF0-ADCA52778B00}" destId="{450E36F7-B240-4013-A09F-06A0AD486EE2}" srcOrd="1" destOrd="0" parTransId="{FD0DAF92-E5DC-4677-B2B7-C121994C1342}" sibTransId="{187F7D8C-AB92-40F3-9CE7-543B57C8330C}"/>
    <dgm:cxn modelId="{4D4AE623-F9E8-4063-80DE-489A73186988}" srcId="{450E36F7-B240-4013-A09F-06A0AD486EE2}" destId="{116CCFAA-D939-4CA4-867F-BBD7D09BE1CD}" srcOrd="0" destOrd="0" parTransId="{F4F14149-156D-49B8-882B-9DF2DC31640C}" sibTransId="{6B6058B2-1D6F-477E-A3B0-CFCF2A3E3503}"/>
    <dgm:cxn modelId="{75FED140-26CC-404E-88D2-E2A0F469A220}" type="presOf" srcId="{116CCFAA-D939-4CA4-867F-BBD7D09BE1CD}" destId="{91F9611A-1609-495F-8481-19533A56F807}" srcOrd="0" destOrd="0" presId="urn:microsoft.com/office/officeart/2005/8/layout/hProcess7"/>
    <dgm:cxn modelId="{D1E3A64C-1A7E-4431-8FD7-3398E4282C66}" type="presOf" srcId="{450E36F7-B240-4013-A09F-06A0AD486EE2}" destId="{205EB26D-D7E4-4468-8685-7B889A5F8091}" srcOrd="1" destOrd="0" presId="urn:microsoft.com/office/officeart/2005/8/layout/hProcess7"/>
    <dgm:cxn modelId="{7C7FD4A0-CA70-44F5-B9F7-5C878E7177E5}" type="presOf" srcId="{F6B9EC67-38A3-4B53-8AF0-ADCA52778B00}" destId="{28C7C449-ECBF-4BF0-87D0-3B04FDE22044}" srcOrd="0" destOrd="0" presId="urn:microsoft.com/office/officeart/2005/8/layout/hProcess7"/>
    <dgm:cxn modelId="{59BDE2A5-D4D6-44DA-9F63-4B63FFBB4D7A}" type="presOf" srcId="{D1A302AB-5501-4D47-8F28-94D35B248A90}" destId="{D75FCE7A-8620-4C8E-9D7D-E96B6404163B}" srcOrd="0" destOrd="0" presId="urn:microsoft.com/office/officeart/2005/8/layout/hProcess7"/>
    <dgm:cxn modelId="{CC5A5EC5-C657-412D-AEA9-2C471FEE0C0A}" srcId="{D1A302AB-5501-4D47-8F28-94D35B248A90}" destId="{864E229D-6976-4942-AF10-A62A298B63DF}" srcOrd="0" destOrd="0" parTransId="{5059451B-B0E1-44B0-856F-924D2FBCD263}" sibTransId="{973D43B6-1075-4FCE-BA15-56CB79F8FED6}"/>
    <dgm:cxn modelId="{30F4BFCC-6A21-4303-B96B-EF6CEBEEEC69}" type="presOf" srcId="{D1A302AB-5501-4D47-8F28-94D35B248A90}" destId="{9AEC3114-EF5E-45A8-98CC-38C3CC3CEF4C}" srcOrd="1" destOrd="0" presId="urn:microsoft.com/office/officeart/2005/8/layout/hProcess7"/>
    <dgm:cxn modelId="{D3E161F2-7160-4F74-B031-72115C173DD4}" type="presOf" srcId="{864E229D-6976-4942-AF10-A62A298B63DF}" destId="{26DA68C9-45FA-4E22-A51F-CCC42A7E0D30}" srcOrd="0" destOrd="0" presId="urn:microsoft.com/office/officeart/2005/8/layout/hProcess7"/>
    <dgm:cxn modelId="{A2E27EF3-594B-47A8-99C2-20F107EAB8F6}" srcId="{F6B9EC67-38A3-4B53-8AF0-ADCA52778B00}" destId="{D1A302AB-5501-4D47-8F28-94D35B248A90}" srcOrd="0" destOrd="0" parTransId="{D5EC38BC-1221-498D-8484-CFA02ECC5C2C}" sibTransId="{97120172-6078-469A-873C-5AC818D7E423}"/>
    <dgm:cxn modelId="{407D7BFC-CF9E-4507-9105-DED3E0CC3AED}" type="presOf" srcId="{450E36F7-B240-4013-A09F-06A0AD486EE2}" destId="{CCEB90B3-A561-41A4-A298-B3C328B7017D}" srcOrd="0" destOrd="0" presId="urn:microsoft.com/office/officeart/2005/8/layout/hProcess7"/>
    <dgm:cxn modelId="{65D02F06-342F-497B-9BCA-7A339E51DCA4}" type="presParOf" srcId="{28C7C449-ECBF-4BF0-87D0-3B04FDE22044}" destId="{21330FAD-E663-4ECE-B907-DB2DC9C0E069}" srcOrd="0" destOrd="0" presId="urn:microsoft.com/office/officeart/2005/8/layout/hProcess7"/>
    <dgm:cxn modelId="{784EC070-E4D3-433E-A34E-22208CC48F6D}" type="presParOf" srcId="{21330FAD-E663-4ECE-B907-DB2DC9C0E069}" destId="{D75FCE7A-8620-4C8E-9D7D-E96B6404163B}" srcOrd="0" destOrd="0" presId="urn:microsoft.com/office/officeart/2005/8/layout/hProcess7"/>
    <dgm:cxn modelId="{2B820C32-3F67-452C-9FF1-4890F5E6D016}" type="presParOf" srcId="{21330FAD-E663-4ECE-B907-DB2DC9C0E069}" destId="{9AEC3114-EF5E-45A8-98CC-38C3CC3CEF4C}" srcOrd="1" destOrd="0" presId="urn:microsoft.com/office/officeart/2005/8/layout/hProcess7"/>
    <dgm:cxn modelId="{962206FB-AA16-4819-883C-B6408B20B82B}" type="presParOf" srcId="{21330FAD-E663-4ECE-B907-DB2DC9C0E069}" destId="{26DA68C9-45FA-4E22-A51F-CCC42A7E0D30}" srcOrd="2" destOrd="0" presId="urn:microsoft.com/office/officeart/2005/8/layout/hProcess7"/>
    <dgm:cxn modelId="{640F0369-DAE7-4CE6-82A2-D43C74D72914}" type="presParOf" srcId="{28C7C449-ECBF-4BF0-87D0-3B04FDE22044}" destId="{EC5478FA-C586-450A-B652-ED2AD781B310}" srcOrd="1" destOrd="0" presId="urn:microsoft.com/office/officeart/2005/8/layout/hProcess7"/>
    <dgm:cxn modelId="{FB5B61BF-3780-4831-94BF-7CB2B9FBABDA}" type="presParOf" srcId="{28C7C449-ECBF-4BF0-87D0-3B04FDE22044}" destId="{982E6DAB-D39C-4A49-B5C6-FD663BAB5FEB}" srcOrd="2" destOrd="0" presId="urn:microsoft.com/office/officeart/2005/8/layout/hProcess7"/>
    <dgm:cxn modelId="{6F4A2058-01DF-455A-9618-389E1E440E12}" type="presParOf" srcId="{982E6DAB-D39C-4A49-B5C6-FD663BAB5FEB}" destId="{4F19C7DB-DF3A-4884-AC8E-256CA6C9FAA8}" srcOrd="0" destOrd="0" presId="urn:microsoft.com/office/officeart/2005/8/layout/hProcess7"/>
    <dgm:cxn modelId="{F5B2D4EC-087F-485D-9EC7-E8BBA6BBAF10}" type="presParOf" srcId="{982E6DAB-D39C-4A49-B5C6-FD663BAB5FEB}" destId="{5B9C8484-DCFD-4E3B-AB5F-6559CDE39AC3}" srcOrd="1" destOrd="0" presId="urn:microsoft.com/office/officeart/2005/8/layout/hProcess7"/>
    <dgm:cxn modelId="{38E73F6C-7AD1-42F4-8BB8-6AC22CEC34C4}" type="presParOf" srcId="{982E6DAB-D39C-4A49-B5C6-FD663BAB5FEB}" destId="{FDE810B4-C397-4A27-B5E0-03E3B10C27B1}" srcOrd="2" destOrd="0" presId="urn:microsoft.com/office/officeart/2005/8/layout/hProcess7"/>
    <dgm:cxn modelId="{F5B0A88E-AD92-439E-A6F7-55AE9A3F7E2F}" type="presParOf" srcId="{28C7C449-ECBF-4BF0-87D0-3B04FDE22044}" destId="{DFAC7668-83AA-47F2-9F81-C38B9727916F}" srcOrd="3" destOrd="0" presId="urn:microsoft.com/office/officeart/2005/8/layout/hProcess7"/>
    <dgm:cxn modelId="{88712FFF-1287-4204-93F0-DC57464BD73B}" type="presParOf" srcId="{28C7C449-ECBF-4BF0-87D0-3B04FDE22044}" destId="{E08D5794-9328-4C51-A8A3-09005FAC0E6C}" srcOrd="4" destOrd="0" presId="urn:microsoft.com/office/officeart/2005/8/layout/hProcess7"/>
    <dgm:cxn modelId="{BE8A7A21-AA9A-4133-A506-F3D0EA9BCC81}" type="presParOf" srcId="{E08D5794-9328-4C51-A8A3-09005FAC0E6C}" destId="{CCEB90B3-A561-41A4-A298-B3C328B7017D}" srcOrd="0" destOrd="0" presId="urn:microsoft.com/office/officeart/2005/8/layout/hProcess7"/>
    <dgm:cxn modelId="{4CFF932F-15AA-4F4A-935A-8ABF4679D1EA}" type="presParOf" srcId="{E08D5794-9328-4C51-A8A3-09005FAC0E6C}" destId="{205EB26D-D7E4-4468-8685-7B889A5F8091}" srcOrd="1" destOrd="0" presId="urn:microsoft.com/office/officeart/2005/8/layout/hProcess7"/>
    <dgm:cxn modelId="{8112C0BE-9DE2-4B86-9A20-30735EDB6164}" type="presParOf" srcId="{E08D5794-9328-4C51-A8A3-09005FAC0E6C}" destId="{91F9611A-1609-495F-8481-19533A56F807}"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C262B0-F1DC-4609-BE6F-4566C68B01B9}"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zh-CN" altLang="en-US"/>
        </a:p>
      </dgm:t>
    </dgm:pt>
    <dgm:pt modelId="{8E477843-E289-40B8-BD04-DD9DE4CEF660}">
      <dgm:prSet custT="1"/>
      <dgm:spPr/>
      <dgm:t>
        <a:bodyPr/>
        <a:lstStyle/>
        <a:p>
          <a:r>
            <a:rPr lang="en-US" altLang="zh-CN" sz="2000" b="1" dirty="0"/>
            <a:t>Reserve</a:t>
          </a:r>
          <a:endParaRPr lang="zh-CN" altLang="en-US" sz="2000" b="1" dirty="0"/>
        </a:p>
      </dgm:t>
    </dgm:pt>
    <dgm:pt modelId="{0772E921-9915-456A-8522-86E6595F02B7}" type="parTrans" cxnId="{7E42AF65-C31D-4336-A9CB-CB10E83876BF}">
      <dgm:prSet/>
      <dgm:spPr/>
      <dgm:t>
        <a:bodyPr/>
        <a:lstStyle/>
        <a:p>
          <a:endParaRPr lang="zh-CN" altLang="en-US"/>
        </a:p>
      </dgm:t>
    </dgm:pt>
    <dgm:pt modelId="{69C7B9FA-1A7D-4A55-85B6-1EE531F9607B}" type="sibTrans" cxnId="{7E42AF65-C31D-4336-A9CB-CB10E83876BF}">
      <dgm:prSet/>
      <dgm:spPr/>
      <dgm:t>
        <a:bodyPr/>
        <a:lstStyle/>
        <a:p>
          <a:endParaRPr lang="zh-CN" altLang="en-US"/>
        </a:p>
      </dgm:t>
    </dgm:pt>
    <dgm:pt modelId="{019A5790-4494-41F6-804D-928F9CC0410D}">
      <dgm:prSet custT="1"/>
      <dgm:spPr/>
      <dgm:t>
        <a:bodyPr/>
        <a:lstStyle/>
        <a:p>
          <a:pPr marL="0" lvl="0" indent="0" algn="ctr" defTabSz="1066800">
            <a:lnSpc>
              <a:spcPct val="90000"/>
            </a:lnSpc>
            <a:spcBef>
              <a:spcPct val="0"/>
            </a:spcBef>
            <a:spcAft>
              <a:spcPct val="35000"/>
            </a:spcAft>
            <a:buNone/>
          </a:pPr>
          <a:r>
            <a:rPr lang="en-US" altLang="zh-CN" sz="2000" b="1" kern="1200" dirty="0">
              <a:solidFill>
                <a:prstClr val="white"/>
              </a:solidFill>
              <a:latin typeface="Arial"/>
              <a:ea typeface="微软雅黑"/>
              <a:cs typeface="+mn-cs"/>
            </a:rPr>
            <a:t>Return</a:t>
          </a:r>
          <a:endParaRPr lang="zh-CN" altLang="en-US" sz="2000" b="1" kern="1200" dirty="0">
            <a:solidFill>
              <a:prstClr val="white"/>
            </a:solidFill>
            <a:latin typeface="Arial"/>
            <a:ea typeface="微软雅黑"/>
            <a:cs typeface="+mn-cs"/>
          </a:endParaRPr>
        </a:p>
      </dgm:t>
    </dgm:pt>
    <dgm:pt modelId="{00F76F0B-A179-4017-9AB7-C7B1D660E0FE}" type="parTrans" cxnId="{6CF330DD-A9F3-4EA8-A5E6-7C1FE1E3A542}">
      <dgm:prSet/>
      <dgm:spPr/>
      <dgm:t>
        <a:bodyPr/>
        <a:lstStyle/>
        <a:p>
          <a:endParaRPr lang="zh-CN" altLang="en-US"/>
        </a:p>
      </dgm:t>
    </dgm:pt>
    <dgm:pt modelId="{8186889A-666F-49AA-B1A6-69E9D6B653B2}" type="sibTrans" cxnId="{6CF330DD-A9F3-4EA8-A5E6-7C1FE1E3A542}">
      <dgm:prSet/>
      <dgm:spPr/>
      <dgm:t>
        <a:bodyPr/>
        <a:lstStyle/>
        <a:p>
          <a:endParaRPr lang="zh-CN" altLang="en-US"/>
        </a:p>
      </dgm:t>
    </dgm:pt>
    <dgm:pt modelId="{05CDAD71-E074-46DD-A82A-5F4DE3C9CA48}">
      <dgm:prSet custT="1"/>
      <dgm:spPr/>
      <dgm:t>
        <a:bodyPr/>
        <a:lstStyle/>
        <a:p>
          <a:pPr marL="0" lvl="0" indent="0" algn="ctr" defTabSz="1066800">
            <a:lnSpc>
              <a:spcPct val="90000"/>
            </a:lnSpc>
            <a:spcBef>
              <a:spcPct val="0"/>
            </a:spcBef>
            <a:spcAft>
              <a:spcPct val="35000"/>
            </a:spcAft>
            <a:buNone/>
          </a:pPr>
          <a:r>
            <a:rPr lang="en-US" altLang="zh-CN" sz="2000" b="1" kern="1200" dirty="0">
              <a:solidFill>
                <a:srgbClr val="FF0000"/>
              </a:solidFill>
              <a:latin typeface="Arial"/>
              <a:ea typeface="微软雅黑"/>
              <a:cs typeface="+mn-cs"/>
            </a:rPr>
            <a:t>Lost/Damage</a:t>
          </a:r>
          <a:endParaRPr lang="zh-CN" altLang="en-US" sz="2000" b="1" kern="1200" dirty="0">
            <a:solidFill>
              <a:srgbClr val="FF0000"/>
            </a:solidFill>
            <a:latin typeface="Arial"/>
            <a:ea typeface="微软雅黑"/>
            <a:cs typeface="+mn-cs"/>
          </a:endParaRPr>
        </a:p>
      </dgm:t>
    </dgm:pt>
    <dgm:pt modelId="{12E685AC-F903-4CE0-8A3D-51FA4CC42544}" type="parTrans" cxnId="{7DE9E8A2-4F99-4E70-9ED1-0A895156567D}">
      <dgm:prSet/>
      <dgm:spPr/>
      <dgm:t>
        <a:bodyPr/>
        <a:lstStyle/>
        <a:p>
          <a:endParaRPr lang="zh-CN" altLang="en-US"/>
        </a:p>
      </dgm:t>
    </dgm:pt>
    <dgm:pt modelId="{046D8B82-16AD-4E39-936F-DA232250FC59}" type="sibTrans" cxnId="{7DE9E8A2-4F99-4E70-9ED1-0A895156567D}">
      <dgm:prSet/>
      <dgm:spPr/>
      <dgm:t>
        <a:bodyPr/>
        <a:lstStyle/>
        <a:p>
          <a:endParaRPr lang="zh-CN" altLang="en-US"/>
        </a:p>
      </dgm:t>
    </dgm:pt>
    <dgm:pt modelId="{BF7F941D-B443-4FCE-A0AE-749309CCA7BF}">
      <dgm:prSet custT="1"/>
      <dgm:spPr/>
      <dgm:t>
        <a:bodyPr/>
        <a:lstStyle/>
        <a:p>
          <a:r>
            <a:rPr lang="en-US" altLang="zh-CN" sz="2000" b="1" kern="1200" dirty="0">
              <a:solidFill>
                <a:prstClr val="white"/>
              </a:solidFill>
              <a:latin typeface="Arial"/>
              <a:ea typeface="微软雅黑"/>
              <a:cs typeface="+mn-cs"/>
            </a:rPr>
            <a:t>Collect</a:t>
          </a:r>
          <a:endParaRPr lang="zh-CN" altLang="en-US" sz="2000" b="1" kern="1200" dirty="0">
            <a:solidFill>
              <a:prstClr val="white"/>
            </a:solidFill>
            <a:latin typeface="Arial"/>
            <a:ea typeface="微软雅黑"/>
            <a:cs typeface="+mn-cs"/>
          </a:endParaRPr>
        </a:p>
      </dgm:t>
    </dgm:pt>
    <dgm:pt modelId="{B3268793-8E07-46E2-9748-B5CDA34BB3AF}" type="parTrans" cxnId="{DEC61C3F-D307-4AA3-81F5-2771EB1750E2}">
      <dgm:prSet/>
      <dgm:spPr/>
      <dgm:t>
        <a:bodyPr/>
        <a:lstStyle/>
        <a:p>
          <a:endParaRPr lang="zh-CN" altLang="en-US"/>
        </a:p>
      </dgm:t>
    </dgm:pt>
    <dgm:pt modelId="{02703FA9-67C3-43E2-B4FC-F793BC1E459C}" type="sibTrans" cxnId="{DEC61C3F-D307-4AA3-81F5-2771EB1750E2}">
      <dgm:prSet/>
      <dgm:spPr/>
      <dgm:t>
        <a:bodyPr/>
        <a:lstStyle/>
        <a:p>
          <a:endParaRPr lang="zh-CN" altLang="en-US"/>
        </a:p>
      </dgm:t>
    </dgm:pt>
    <dgm:pt modelId="{35B9CA8D-DB35-446B-B84F-3BEB26B64C3F}">
      <dgm:prSet custT="1"/>
      <dgm:spPr/>
      <dgm:t>
        <a:bodyPr anchor="t"/>
        <a:lstStyle/>
        <a:p>
          <a:pPr>
            <a:lnSpc>
              <a:spcPct val="150000"/>
            </a:lnSpc>
          </a:pPr>
          <a:r>
            <a:rPr lang="en-US" altLang="zh-CN" sz="1400" dirty="0"/>
            <a:t>Library website:             </a:t>
          </a:r>
          <a:endParaRPr lang="zh-CN" altLang="en-US" sz="1400" dirty="0"/>
        </a:p>
      </dgm:t>
    </dgm:pt>
    <dgm:pt modelId="{86E79983-3D84-480B-A9E5-BBC63C267433}" type="parTrans" cxnId="{DC7C5A35-6B97-4BEB-8997-D831833B4867}">
      <dgm:prSet/>
      <dgm:spPr/>
      <dgm:t>
        <a:bodyPr/>
        <a:lstStyle/>
        <a:p>
          <a:endParaRPr lang="zh-CN" altLang="en-US"/>
        </a:p>
      </dgm:t>
    </dgm:pt>
    <dgm:pt modelId="{C71CA9F0-6DFA-4A21-8EF7-D264E3A04756}" type="sibTrans" cxnId="{DC7C5A35-6B97-4BEB-8997-D831833B4867}">
      <dgm:prSet/>
      <dgm:spPr/>
      <dgm:t>
        <a:bodyPr/>
        <a:lstStyle/>
        <a:p>
          <a:endParaRPr lang="zh-CN" altLang="en-US"/>
        </a:p>
      </dgm:t>
    </dgm:pt>
    <dgm:pt modelId="{B428FD78-3548-4010-9DFC-286A0F9A27F9}">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r>
            <a:rPr lang="en-US" altLang="zh-CN" sz="1400" kern="1200" dirty="0">
              <a:solidFill>
                <a:prstClr val="black">
                  <a:hueOff val="0"/>
                  <a:satOff val="0"/>
                  <a:lumOff val="0"/>
                  <a:alphaOff val="0"/>
                </a:prstClr>
              </a:solidFill>
              <a:latin typeface="Arial"/>
              <a:ea typeface="微软雅黑"/>
              <a:cs typeface="+mn-cs"/>
            </a:rPr>
            <a:t>Borrowing privileges will be suspended</a:t>
          </a:r>
          <a:endParaRPr lang="zh-CN" altLang="en-US" sz="1400" kern="1200" dirty="0"/>
        </a:p>
      </dgm:t>
    </dgm:pt>
    <dgm:pt modelId="{EBEE7C6B-378A-49D2-BFEA-2B9C3A93AE7D}" type="parTrans" cxnId="{C175B0EA-5370-46CC-9226-44CCD286AB33}">
      <dgm:prSet/>
      <dgm:spPr/>
      <dgm:t>
        <a:bodyPr/>
        <a:lstStyle/>
        <a:p>
          <a:endParaRPr lang="zh-CN" altLang="en-US"/>
        </a:p>
      </dgm:t>
    </dgm:pt>
    <dgm:pt modelId="{D2209D9B-D847-4825-B08E-73EFEF9A7826}" type="sibTrans" cxnId="{C175B0EA-5370-46CC-9226-44CCD286AB33}">
      <dgm:prSet/>
      <dgm:spPr/>
      <dgm:t>
        <a:bodyPr/>
        <a:lstStyle/>
        <a:p>
          <a:endParaRPr lang="zh-CN" altLang="en-US"/>
        </a:p>
      </dgm:t>
    </dgm:pt>
    <dgm:pt modelId="{5C026BF4-705B-4E43-ACA1-D847F5223D52}">
      <dgm:prSet custT="1"/>
      <dgm:spPr/>
      <dgm:t>
        <a:bodyPr anchor="t"/>
        <a:lstStyle/>
        <a:p>
          <a:pPr>
            <a:lnSpc>
              <a:spcPct val="150000"/>
            </a:lnSpc>
          </a:pPr>
          <a:r>
            <a:rPr lang="en-US" altLang="zh-CN" sz="1400" dirty="0"/>
            <a:t>With 3 working days</a:t>
          </a:r>
          <a:endParaRPr lang="zh-CN" altLang="en-US" sz="1400" dirty="0"/>
        </a:p>
      </dgm:t>
    </dgm:pt>
    <dgm:pt modelId="{1EE549A8-C342-41DC-BB27-201F45839C74}" type="parTrans" cxnId="{F0BC55DF-AA69-4C10-B575-7FCCC415243A}">
      <dgm:prSet/>
      <dgm:spPr/>
      <dgm:t>
        <a:bodyPr/>
        <a:lstStyle/>
        <a:p>
          <a:endParaRPr lang="zh-CN" altLang="en-US"/>
        </a:p>
      </dgm:t>
    </dgm:pt>
    <dgm:pt modelId="{D1E21CA7-AD93-40F5-A70F-8A69D299FDA6}" type="sibTrans" cxnId="{F0BC55DF-AA69-4C10-B575-7FCCC415243A}">
      <dgm:prSet/>
      <dgm:spPr/>
      <dgm:t>
        <a:bodyPr/>
        <a:lstStyle/>
        <a:p>
          <a:endParaRPr lang="zh-CN" altLang="en-US"/>
        </a:p>
      </dgm:t>
    </dgm:pt>
    <dgm:pt modelId="{474D7C49-D04E-4813-A7A5-976E07AC41AF}">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7 days loan period</a:t>
          </a:r>
          <a:endParaRPr lang="zh-CN" altLang="en-US" sz="1400" kern="1200" dirty="0">
            <a:solidFill>
              <a:prstClr val="black">
                <a:hueOff val="0"/>
                <a:satOff val="0"/>
                <a:lumOff val="0"/>
                <a:alphaOff val="0"/>
              </a:prstClr>
            </a:solidFill>
            <a:latin typeface="Arial"/>
            <a:ea typeface="微软雅黑"/>
            <a:cs typeface="+mn-cs"/>
          </a:endParaRPr>
        </a:p>
      </dgm:t>
    </dgm:pt>
    <dgm:pt modelId="{97B0EB24-0BC4-4E78-8C75-985AB187AC49}" type="parTrans" cxnId="{C90BC83C-14A6-4274-B6C4-815180CA4017}">
      <dgm:prSet/>
      <dgm:spPr/>
      <dgm:t>
        <a:bodyPr/>
        <a:lstStyle/>
        <a:p>
          <a:endParaRPr lang="zh-CN" altLang="en-US"/>
        </a:p>
      </dgm:t>
    </dgm:pt>
    <dgm:pt modelId="{5BE5084C-936B-40FD-A639-AA8E61316241}" type="sibTrans" cxnId="{C90BC83C-14A6-4274-B6C4-815180CA4017}">
      <dgm:prSet/>
      <dgm:spPr/>
      <dgm:t>
        <a:bodyPr/>
        <a:lstStyle/>
        <a:p>
          <a:endParaRPr lang="zh-CN" altLang="en-US"/>
        </a:p>
      </dgm:t>
    </dgm:pt>
    <dgm:pt modelId="{F5BA655A-FD5F-4854-B300-CCC0A096423D}">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Return at library service counter</a:t>
          </a:r>
          <a:endParaRPr lang="zh-CN" altLang="en-US" sz="1400" kern="1200" dirty="0">
            <a:solidFill>
              <a:prstClr val="black">
                <a:hueOff val="0"/>
                <a:satOff val="0"/>
                <a:lumOff val="0"/>
                <a:alphaOff val="0"/>
              </a:prstClr>
            </a:solidFill>
            <a:latin typeface="Arial"/>
            <a:ea typeface="微软雅黑"/>
            <a:cs typeface="+mn-cs"/>
          </a:endParaRPr>
        </a:p>
      </dgm:t>
    </dgm:pt>
    <dgm:pt modelId="{CDF8A4C7-697A-421F-9125-8FCC9FE9ABF2}" type="parTrans" cxnId="{2B3151C7-8A68-424C-BD7A-CA88AB38FD66}">
      <dgm:prSet/>
      <dgm:spPr/>
      <dgm:t>
        <a:bodyPr/>
        <a:lstStyle/>
        <a:p>
          <a:endParaRPr lang="zh-CN" altLang="en-US"/>
        </a:p>
      </dgm:t>
    </dgm:pt>
    <dgm:pt modelId="{8E8A9317-D040-41C7-BCD0-FC8FE539C81E}" type="sibTrans" cxnId="{2B3151C7-8A68-424C-BD7A-CA88AB38FD66}">
      <dgm:prSet/>
      <dgm:spPr/>
      <dgm:t>
        <a:bodyPr/>
        <a:lstStyle/>
        <a:p>
          <a:endParaRPr lang="zh-CN" altLang="en-US"/>
        </a:p>
      </dgm:t>
    </dgm:pt>
    <dgm:pt modelId="{0562A3EC-A23A-41A7-B721-161F03B97B24}">
      <dgm:prSet custT="1"/>
      <dgm:spPr/>
      <dgm:t>
        <a:bodyPr anchor="t"/>
        <a:lstStyle/>
        <a:p>
          <a:pPr>
            <a:lnSpc>
              <a:spcPct val="150000"/>
            </a:lnSpc>
          </a:pPr>
          <a:r>
            <a:rPr lang="en-US" altLang="zh-CN" sz="1400" dirty="0"/>
            <a:t>At library service counter</a:t>
          </a:r>
          <a:endParaRPr lang="zh-CN" altLang="en-US" sz="1400" dirty="0"/>
        </a:p>
      </dgm:t>
    </dgm:pt>
    <dgm:pt modelId="{A3E0464E-7F75-4B98-BBD3-BC777DEE1462}" type="parTrans" cxnId="{4E98DF77-2C25-492D-AD10-DAFFAA05043A}">
      <dgm:prSet/>
      <dgm:spPr/>
      <dgm:t>
        <a:bodyPr/>
        <a:lstStyle/>
        <a:p>
          <a:endParaRPr lang="zh-CN" altLang="en-US"/>
        </a:p>
      </dgm:t>
    </dgm:pt>
    <dgm:pt modelId="{0D817401-D275-4BF9-AC60-AE8A47A75952}" type="sibTrans" cxnId="{4E98DF77-2C25-492D-AD10-DAFFAA05043A}">
      <dgm:prSet/>
      <dgm:spPr/>
      <dgm:t>
        <a:bodyPr/>
        <a:lstStyle/>
        <a:p>
          <a:endParaRPr lang="zh-CN" altLang="en-US"/>
        </a:p>
      </dgm:t>
    </dgm:pt>
    <dgm:pt modelId="{F6DBA8E9-D429-4A27-8C13-CAAC12673819}">
      <dgm:prSet custT="1"/>
      <dgm:spPr/>
      <dgm:t>
        <a:bodyPr anchor="t"/>
        <a:lstStyle/>
        <a:p>
          <a:pPr>
            <a:lnSpc>
              <a:spcPct val="150000"/>
            </a:lnSpc>
          </a:pPr>
          <a:r>
            <a:rPr lang="en-US" altLang="zh-CN" sz="1400" dirty="0"/>
            <a:t>Auto cancellation if not collected on time</a:t>
          </a:r>
          <a:endParaRPr lang="zh-CN" altLang="en-US" sz="1400" dirty="0"/>
        </a:p>
      </dgm:t>
    </dgm:pt>
    <dgm:pt modelId="{5BC3CFD2-363B-49C8-AB18-6AC3F180DFFE}" type="parTrans" cxnId="{18C0479C-6E13-4318-BDD0-2189E6896898}">
      <dgm:prSet/>
      <dgm:spPr/>
      <dgm:t>
        <a:bodyPr/>
        <a:lstStyle/>
        <a:p>
          <a:endParaRPr lang="zh-CN" altLang="en-US"/>
        </a:p>
      </dgm:t>
    </dgm:pt>
    <dgm:pt modelId="{1EB07CA0-5BEB-4002-936E-C57442693ADD}" type="sibTrans" cxnId="{18C0479C-6E13-4318-BDD0-2189E6896898}">
      <dgm:prSet/>
      <dgm:spPr/>
      <dgm:t>
        <a:bodyPr/>
        <a:lstStyle/>
        <a:p>
          <a:endParaRPr lang="zh-CN" altLang="en-US"/>
        </a:p>
      </dgm:t>
    </dgm:pt>
    <dgm:pt modelId="{79ED3646-7FA7-4562-BADC-0B2B2F5D9B8F}">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marL="114300" lvl="1" indent="-114300" algn="l" defTabSz="622300">
            <a:lnSpc>
              <a:spcPct val="150000"/>
            </a:lnSpc>
            <a:spcBef>
              <a:spcPct val="0"/>
            </a:spcBef>
            <a:spcAft>
              <a:spcPct val="15000"/>
            </a:spcAft>
            <a:buChar char="•"/>
          </a:pPr>
          <a:endParaRPr lang="zh-CN" altLang="en-US" sz="1400" kern="1200" dirty="0">
            <a:solidFill>
              <a:prstClr val="black">
                <a:hueOff val="0"/>
                <a:satOff val="0"/>
                <a:lumOff val="0"/>
                <a:alphaOff val="0"/>
              </a:prstClr>
            </a:solidFill>
            <a:latin typeface="Arial"/>
            <a:ea typeface="微软雅黑"/>
            <a:cs typeface="+mn-cs"/>
          </a:endParaRPr>
        </a:p>
      </dgm:t>
    </dgm:pt>
    <dgm:pt modelId="{086D2EC7-ABBF-412A-9DBA-9A07865DB552}" type="parTrans" cxnId="{24306554-EC83-4545-89B0-70CC8C04C2A1}">
      <dgm:prSet/>
      <dgm:spPr/>
      <dgm:t>
        <a:bodyPr/>
        <a:lstStyle/>
        <a:p>
          <a:endParaRPr lang="zh-CN" altLang="en-US"/>
        </a:p>
      </dgm:t>
    </dgm:pt>
    <dgm:pt modelId="{03F8203F-0556-4901-9EDD-495542A0B193}" type="sibTrans" cxnId="{24306554-EC83-4545-89B0-70CC8C04C2A1}">
      <dgm:prSet/>
      <dgm:spPr/>
      <dgm:t>
        <a:bodyPr/>
        <a:lstStyle/>
        <a:p>
          <a:endParaRPr lang="zh-CN" altLang="en-US"/>
        </a:p>
      </dgm:t>
    </dgm:pt>
    <dgm:pt modelId="{8AFDF974-1EA1-44A7-8728-F3FA3A909D98}">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endParaRPr lang="zh-CN" altLang="en-US" sz="1400" kern="1200" dirty="0"/>
        </a:p>
      </dgm:t>
    </dgm:pt>
    <dgm:pt modelId="{2332AB0B-3241-49E8-B527-D048C48E717D}" type="parTrans" cxnId="{C5A691A3-06B2-4195-A7BF-138D1CF1359D}">
      <dgm:prSet/>
      <dgm:spPr/>
      <dgm:t>
        <a:bodyPr/>
        <a:lstStyle/>
        <a:p>
          <a:endParaRPr lang="zh-CN" altLang="en-US"/>
        </a:p>
      </dgm:t>
    </dgm:pt>
    <dgm:pt modelId="{36A4D5A0-9C5A-4648-8B29-6D2E737EC929}" type="sibTrans" cxnId="{C5A691A3-06B2-4195-A7BF-138D1CF1359D}">
      <dgm:prSet/>
      <dgm:spPr/>
      <dgm:t>
        <a:bodyPr/>
        <a:lstStyle/>
        <a:p>
          <a:endParaRPr lang="zh-CN" altLang="en-US"/>
        </a:p>
      </dgm:t>
    </dgm:pt>
    <dgm:pt modelId="{59D96CB7-31E9-4893-8F27-410E0AAB2D2E}">
      <dgm:prSet custT="1"/>
      <dgm:spPr>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gm:spPr>
      <dgm:t>
        <a:bodyPr spcFirstLastPara="0" vert="horz" wrap="square" lIns="74676" tIns="74676" rIns="99568" bIns="112014" numCol="1" spcCol="1270" anchor="t" anchorCtr="0"/>
        <a:lstStyle/>
        <a:p>
          <a:pPr algn="l">
            <a:lnSpc>
              <a:spcPct val="150000"/>
            </a:lnSpc>
          </a:pPr>
          <a:r>
            <a:rPr lang="en-US" altLang="zh-CN" sz="1400" kern="1200" dirty="0"/>
            <a:t>Pay </a:t>
          </a:r>
          <a:r>
            <a:rPr lang="en-US" altLang="zh-CN" sz="1400" kern="1200" dirty="0">
              <a:solidFill>
                <a:srgbClr val="FF0000"/>
              </a:solidFill>
            </a:rPr>
            <a:t>100HKD</a:t>
          </a:r>
          <a:r>
            <a:rPr lang="en-US" altLang="zh-CN" sz="1400" kern="1200" dirty="0"/>
            <a:t> at City UHK Library service counter</a:t>
          </a:r>
          <a:endParaRPr lang="zh-CN" altLang="en-US" sz="1400" kern="1200" dirty="0"/>
        </a:p>
      </dgm:t>
    </dgm:pt>
    <dgm:pt modelId="{7A54B85A-F6DE-43BD-AEBC-3841E5FB88B8}" type="parTrans" cxnId="{AF15AC05-4293-42F0-B9E3-95F4032FEE4C}">
      <dgm:prSet/>
      <dgm:spPr/>
      <dgm:t>
        <a:bodyPr/>
        <a:lstStyle/>
        <a:p>
          <a:endParaRPr lang="zh-CN" altLang="en-US"/>
        </a:p>
      </dgm:t>
    </dgm:pt>
    <dgm:pt modelId="{078C545A-73B4-42B6-9392-8A99F910994B}" type="sibTrans" cxnId="{AF15AC05-4293-42F0-B9E3-95F4032FEE4C}">
      <dgm:prSet/>
      <dgm:spPr/>
      <dgm:t>
        <a:bodyPr/>
        <a:lstStyle/>
        <a:p>
          <a:endParaRPr lang="zh-CN" altLang="en-US"/>
        </a:p>
      </dgm:t>
    </dgm:pt>
    <dgm:pt modelId="{D926C7C2-C946-4A2B-B81D-F0460F804D44}" type="pres">
      <dgm:prSet presAssocID="{5EC262B0-F1DC-4609-BE6F-4566C68B01B9}" presName="Name0" presStyleCnt="0">
        <dgm:presLayoutVars>
          <dgm:dir/>
          <dgm:animLvl val="lvl"/>
          <dgm:resizeHandles val="exact"/>
        </dgm:presLayoutVars>
      </dgm:prSet>
      <dgm:spPr/>
    </dgm:pt>
    <dgm:pt modelId="{17FFCA04-8FD2-4E6A-904B-0870676AB97C}" type="pres">
      <dgm:prSet presAssocID="{8E477843-E289-40B8-BD04-DD9DE4CEF660}" presName="composite" presStyleCnt="0"/>
      <dgm:spPr/>
    </dgm:pt>
    <dgm:pt modelId="{392D70E3-626F-44F3-A293-9F532B4BDE68}" type="pres">
      <dgm:prSet presAssocID="{8E477843-E289-40B8-BD04-DD9DE4CEF660}" presName="parTx" presStyleLbl="alignNode1" presStyleIdx="0" presStyleCnt="4">
        <dgm:presLayoutVars>
          <dgm:chMax val="0"/>
          <dgm:chPref val="0"/>
          <dgm:bulletEnabled val="1"/>
        </dgm:presLayoutVars>
      </dgm:prSet>
      <dgm:spPr/>
    </dgm:pt>
    <dgm:pt modelId="{A2E05E91-10E6-4CE5-8D7A-D3886AFB0D7C}" type="pres">
      <dgm:prSet presAssocID="{8E477843-E289-40B8-BD04-DD9DE4CEF660}" presName="desTx" presStyleLbl="alignAccFollowNode1" presStyleIdx="0" presStyleCnt="4">
        <dgm:presLayoutVars>
          <dgm:bulletEnabled val="1"/>
        </dgm:presLayoutVars>
      </dgm:prSet>
      <dgm:spPr/>
    </dgm:pt>
    <dgm:pt modelId="{845F803C-6DA5-4B0C-9D91-04DE7CBCC2E3}" type="pres">
      <dgm:prSet presAssocID="{69C7B9FA-1A7D-4A55-85B6-1EE531F9607B}" presName="space" presStyleCnt="0"/>
      <dgm:spPr/>
    </dgm:pt>
    <dgm:pt modelId="{7E998FAA-9455-4AF0-8264-8EA5F30EC380}" type="pres">
      <dgm:prSet presAssocID="{BF7F941D-B443-4FCE-A0AE-749309CCA7BF}" presName="composite" presStyleCnt="0"/>
      <dgm:spPr/>
    </dgm:pt>
    <dgm:pt modelId="{07F657EB-03FF-4C55-A74E-06E90FE7ED0E}" type="pres">
      <dgm:prSet presAssocID="{BF7F941D-B443-4FCE-A0AE-749309CCA7BF}" presName="parTx" presStyleLbl="alignNode1" presStyleIdx="1" presStyleCnt="4">
        <dgm:presLayoutVars>
          <dgm:chMax val="0"/>
          <dgm:chPref val="0"/>
          <dgm:bulletEnabled val="1"/>
        </dgm:presLayoutVars>
      </dgm:prSet>
      <dgm:spPr/>
    </dgm:pt>
    <dgm:pt modelId="{6E50B248-F538-4881-967C-64D49AFD0274}" type="pres">
      <dgm:prSet presAssocID="{BF7F941D-B443-4FCE-A0AE-749309CCA7BF}" presName="desTx" presStyleLbl="alignAccFollowNode1" presStyleIdx="1" presStyleCnt="4">
        <dgm:presLayoutVars>
          <dgm:bulletEnabled val="1"/>
        </dgm:presLayoutVars>
      </dgm:prSet>
      <dgm:spPr/>
    </dgm:pt>
    <dgm:pt modelId="{49CD165E-F4AF-412D-83B0-11FD9C2C0708}" type="pres">
      <dgm:prSet presAssocID="{02703FA9-67C3-43E2-B4FC-F793BC1E459C}" presName="space" presStyleCnt="0"/>
      <dgm:spPr/>
    </dgm:pt>
    <dgm:pt modelId="{7DC60CFB-8408-460E-9721-8CFAFB80BF28}" type="pres">
      <dgm:prSet presAssocID="{019A5790-4494-41F6-804D-928F9CC0410D}" presName="composite" presStyleCnt="0"/>
      <dgm:spPr/>
    </dgm:pt>
    <dgm:pt modelId="{BF8EB27D-B87F-40A5-B663-67691FDA5EDA}" type="pres">
      <dgm:prSet presAssocID="{019A5790-4494-41F6-804D-928F9CC0410D}" presName="parTx" presStyleLbl="alignNode1" presStyleIdx="2" presStyleCnt="4">
        <dgm:presLayoutVars>
          <dgm:chMax val="0"/>
          <dgm:chPref val="0"/>
          <dgm:bulletEnabled val="1"/>
        </dgm:presLayoutVars>
      </dgm:prSet>
      <dgm:spPr/>
    </dgm:pt>
    <dgm:pt modelId="{578C5C12-FF91-4BA6-A5A9-3D023F55189C}" type="pres">
      <dgm:prSet presAssocID="{019A5790-4494-41F6-804D-928F9CC0410D}" presName="desTx" presStyleLbl="alignAccFollowNode1" presStyleIdx="2" presStyleCnt="4" custScaleY="100000">
        <dgm:presLayoutVars>
          <dgm:bulletEnabled val="1"/>
        </dgm:presLayoutVars>
      </dgm:prSet>
      <dgm:spPr>
        <a:xfrm>
          <a:off x="4410073" y="503375"/>
          <a:ext cx="1932833" cy="2470499"/>
        </a:xfrm>
        <a:prstGeom prst="rect">
          <a:avLst/>
        </a:prstGeom>
      </dgm:spPr>
    </dgm:pt>
    <dgm:pt modelId="{F3FED879-18C8-4A85-BE2A-5334C18A6443}" type="pres">
      <dgm:prSet presAssocID="{8186889A-666F-49AA-B1A6-69E9D6B653B2}" presName="space" presStyleCnt="0"/>
      <dgm:spPr/>
    </dgm:pt>
    <dgm:pt modelId="{EA1C6A46-B47F-4E80-86C6-FDDAC59DD681}" type="pres">
      <dgm:prSet presAssocID="{05CDAD71-E074-46DD-A82A-5F4DE3C9CA48}" presName="composite" presStyleCnt="0"/>
      <dgm:spPr/>
    </dgm:pt>
    <dgm:pt modelId="{2D822D29-3669-42D4-A15C-497C0F4974F7}" type="pres">
      <dgm:prSet presAssocID="{05CDAD71-E074-46DD-A82A-5F4DE3C9CA48}" presName="parTx" presStyleLbl="alignNode1" presStyleIdx="3" presStyleCnt="4">
        <dgm:presLayoutVars>
          <dgm:chMax val="0"/>
          <dgm:chPref val="0"/>
          <dgm:bulletEnabled val="1"/>
        </dgm:presLayoutVars>
      </dgm:prSet>
      <dgm:spPr/>
    </dgm:pt>
    <dgm:pt modelId="{3F8492C4-34F1-4FB9-9742-45DE57894D70}" type="pres">
      <dgm:prSet presAssocID="{05CDAD71-E074-46DD-A82A-5F4DE3C9CA48}" presName="desTx" presStyleLbl="alignAccFollowNode1" presStyleIdx="3" presStyleCnt="4">
        <dgm:presLayoutVars>
          <dgm:bulletEnabled val="1"/>
        </dgm:presLayoutVars>
      </dgm:prSet>
      <dgm:spPr>
        <a:xfrm>
          <a:off x="6608937" y="438906"/>
          <a:ext cx="1929059" cy="2577544"/>
        </a:xfrm>
        <a:prstGeom prst="rect">
          <a:avLst/>
        </a:prstGeom>
      </dgm:spPr>
    </dgm:pt>
  </dgm:ptLst>
  <dgm:cxnLst>
    <dgm:cxn modelId="{47694C00-3B06-42F9-979C-9A076B0808E9}" type="presOf" srcId="{8E477843-E289-40B8-BD04-DD9DE4CEF660}" destId="{392D70E3-626F-44F3-A293-9F532B4BDE68}" srcOrd="0" destOrd="0" presId="urn:microsoft.com/office/officeart/2005/8/layout/hList1"/>
    <dgm:cxn modelId="{AF15AC05-4293-42F0-B9E3-95F4032FEE4C}" srcId="{05CDAD71-E074-46DD-A82A-5F4DE3C9CA48}" destId="{59D96CB7-31E9-4893-8F27-410E0AAB2D2E}" srcOrd="1" destOrd="0" parTransId="{7A54B85A-F6DE-43BD-AEBC-3841E5FB88B8}" sibTransId="{078C545A-73B4-42B6-9392-8A99F910994B}"/>
    <dgm:cxn modelId="{543A5B0F-5D74-48F8-A663-55C069F004AA}" type="presOf" srcId="{474D7C49-D04E-4813-A7A5-976E07AC41AF}" destId="{578C5C12-FF91-4BA6-A5A9-3D023F55189C}" srcOrd="0" destOrd="0" presId="urn:microsoft.com/office/officeart/2005/8/layout/hList1"/>
    <dgm:cxn modelId="{7DA67618-EDCC-4A6A-BE92-1130553B70BC}" type="presOf" srcId="{BF7F941D-B443-4FCE-A0AE-749309CCA7BF}" destId="{07F657EB-03FF-4C55-A74E-06E90FE7ED0E}" srcOrd="0" destOrd="0" presId="urn:microsoft.com/office/officeart/2005/8/layout/hList1"/>
    <dgm:cxn modelId="{205EF618-4B97-4C0C-9D3B-20D2BE0221B6}" type="presOf" srcId="{0562A3EC-A23A-41A7-B721-161F03B97B24}" destId="{6E50B248-F538-4881-967C-64D49AFD0274}" srcOrd="0" destOrd="1" presId="urn:microsoft.com/office/officeart/2005/8/layout/hList1"/>
    <dgm:cxn modelId="{E9006E20-7604-412F-B4EC-A9FCF10157BB}" type="presOf" srcId="{59D96CB7-31E9-4893-8F27-410E0AAB2D2E}" destId="{3F8492C4-34F1-4FB9-9742-45DE57894D70}" srcOrd="0" destOrd="1" presId="urn:microsoft.com/office/officeart/2005/8/layout/hList1"/>
    <dgm:cxn modelId="{DC7C5A35-6B97-4BEB-8997-D831833B4867}" srcId="{8E477843-E289-40B8-BD04-DD9DE4CEF660}" destId="{35B9CA8D-DB35-446B-B84F-3BEB26B64C3F}" srcOrd="0" destOrd="0" parTransId="{86E79983-3D84-480B-A9E5-BBC63C267433}" sibTransId="{C71CA9F0-6DFA-4A21-8EF7-D264E3A04756}"/>
    <dgm:cxn modelId="{C90BC83C-14A6-4274-B6C4-815180CA4017}" srcId="{019A5790-4494-41F6-804D-928F9CC0410D}" destId="{474D7C49-D04E-4813-A7A5-976E07AC41AF}" srcOrd="0" destOrd="0" parTransId="{97B0EB24-0BC4-4E78-8C75-985AB187AC49}" sibTransId="{5BE5084C-936B-40FD-A639-AA8E61316241}"/>
    <dgm:cxn modelId="{DEC61C3F-D307-4AA3-81F5-2771EB1750E2}" srcId="{5EC262B0-F1DC-4609-BE6F-4566C68B01B9}" destId="{BF7F941D-B443-4FCE-A0AE-749309CCA7BF}" srcOrd="1" destOrd="0" parTransId="{B3268793-8E07-46E2-9748-B5CDA34BB3AF}" sibTransId="{02703FA9-67C3-43E2-B4FC-F793BC1E459C}"/>
    <dgm:cxn modelId="{8F971265-CAB9-42CB-ACF7-5E9FD6EA4C88}" type="presOf" srcId="{B428FD78-3548-4010-9DFC-286A0F9A27F9}" destId="{3F8492C4-34F1-4FB9-9742-45DE57894D70}" srcOrd="0" destOrd="0" presId="urn:microsoft.com/office/officeart/2005/8/layout/hList1"/>
    <dgm:cxn modelId="{7E42AF65-C31D-4336-A9CB-CB10E83876BF}" srcId="{5EC262B0-F1DC-4609-BE6F-4566C68B01B9}" destId="{8E477843-E289-40B8-BD04-DD9DE4CEF660}" srcOrd="0" destOrd="0" parTransId="{0772E921-9915-456A-8522-86E6595F02B7}" sibTransId="{69C7B9FA-1A7D-4A55-85B6-1EE531F9607B}"/>
    <dgm:cxn modelId="{24306554-EC83-4545-89B0-70CC8C04C2A1}" srcId="{019A5790-4494-41F6-804D-928F9CC0410D}" destId="{79ED3646-7FA7-4562-BADC-0B2B2F5D9B8F}" srcOrd="2" destOrd="0" parTransId="{086D2EC7-ABBF-412A-9DBA-9A07865DB552}" sibTransId="{03F8203F-0556-4901-9EDD-495542A0B193}"/>
    <dgm:cxn modelId="{4E98DF77-2C25-492D-AD10-DAFFAA05043A}" srcId="{BF7F941D-B443-4FCE-A0AE-749309CCA7BF}" destId="{0562A3EC-A23A-41A7-B721-161F03B97B24}" srcOrd="1" destOrd="0" parTransId="{A3E0464E-7F75-4B98-BBD3-BC777DEE1462}" sibTransId="{0D817401-D275-4BF9-AC60-AE8A47A75952}"/>
    <dgm:cxn modelId="{609D1059-2042-42D8-B88A-F36A6BD9017E}" type="presOf" srcId="{35B9CA8D-DB35-446B-B84F-3BEB26B64C3F}" destId="{A2E05E91-10E6-4CE5-8D7A-D3886AFB0D7C}" srcOrd="0" destOrd="0" presId="urn:microsoft.com/office/officeart/2005/8/layout/hList1"/>
    <dgm:cxn modelId="{74926990-B286-46F9-9342-27615B8DBF9A}" type="presOf" srcId="{79ED3646-7FA7-4562-BADC-0B2B2F5D9B8F}" destId="{578C5C12-FF91-4BA6-A5A9-3D023F55189C}" srcOrd="0" destOrd="2" presId="urn:microsoft.com/office/officeart/2005/8/layout/hList1"/>
    <dgm:cxn modelId="{D82EEE93-D706-41C6-A1C2-92AC1FBCF2B0}" type="presOf" srcId="{5C026BF4-705B-4E43-ACA1-D847F5223D52}" destId="{6E50B248-F538-4881-967C-64D49AFD0274}" srcOrd="0" destOrd="0" presId="urn:microsoft.com/office/officeart/2005/8/layout/hList1"/>
    <dgm:cxn modelId="{18C0479C-6E13-4318-BDD0-2189E6896898}" srcId="{BF7F941D-B443-4FCE-A0AE-749309CCA7BF}" destId="{F6DBA8E9-D429-4A27-8C13-CAAC12673819}" srcOrd="2" destOrd="0" parTransId="{5BC3CFD2-363B-49C8-AB18-6AC3F180DFFE}" sibTransId="{1EB07CA0-5BEB-4002-936E-C57442693ADD}"/>
    <dgm:cxn modelId="{7DE9E8A2-4F99-4E70-9ED1-0A895156567D}" srcId="{5EC262B0-F1DC-4609-BE6F-4566C68B01B9}" destId="{05CDAD71-E074-46DD-A82A-5F4DE3C9CA48}" srcOrd="3" destOrd="0" parTransId="{12E685AC-F903-4CE0-8A3D-51FA4CC42544}" sibTransId="{046D8B82-16AD-4E39-936F-DA232250FC59}"/>
    <dgm:cxn modelId="{C5A691A3-06B2-4195-A7BF-138D1CF1359D}" srcId="{05CDAD71-E074-46DD-A82A-5F4DE3C9CA48}" destId="{8AFDF974-1EA1-44A7-8728-F3FA3A909D98}" srcOrd="2" destOrd="0" parTransId="{2332AB0B-3241-49E8-B527-D048C48E717D}" sibTransId="{36A4D5A0-9C5A-4648-8B29-6D2E737EC929}"/>
    <dgm:cxn modelId="{E84ECAA7-647E-4BB8-9192-4C97DDDD9D88}" type="presOf" srcId="{8AFDF974-1EA1-44A7-8728-F3FA3A909D98}" destId="{3F8492C4-34F1-4FB9-9742-45DE57894D70}" srcOrd="0" destOrd="2" presId="urn:microsoft.com/office/officeart/2005/8/layout/hList1"/>
    <dgm:cxn modelId="{90600BBF-353E-42FF-BEEF-6929ECFD2402}" type="presOf" srcId="{5EC262B0-F1DC-4609-BE6F-4566C68B01B9}" destId="{D926C7C2-C946-4A2B-B81D-F0460F804D44}" srcOrd="0" destOrd="0" presId="urn:microsoft.com/office/officeart/2005/8/layout/hList1"/>
    <dgm:cxn modelId="{2B3151C7-8A68-424C-BD7A-CA88AB38FD66}" srcId="{019A5790-4494-41F6-804D-928F9CC0410D}" destId="{F5BA655A-FD5F-4854-B300-CCC0A096423D}" srcOrd="1" destOrd="0" parTransId="{CDF8A4C7-697A-421F-9125-8FCC9FE9ABF2}" sibTransId="{8E8A9317-D040-41C7-BCD0-FC8FE539C81E}"/>
    <dgm:cxn modelId="{6CF330DD-A9F3-4EA8-A5E6-7C1FE1E3A542}" srcId="{5EC262B0-F1DC-4609-BE6F-4566C68B01B9}" destId="{019A5790-4494-41F6-804D-928F9CC0410D}" srcOrd="2" destOrd="0" parTransId="{00F76F0B-A179-4017-9AB7-C7B1D660E0FE}" sibTransId="{8186889A-666F-49AA-B1A6-69E9D6B653B2}"/>
    <dgm:cxn modelId="{F0BC55DF-AA69-4C10-B575-7FCCC415243A}" srcId="{BF7F941D-B443-4FCE-A0AE-749309CCA7BF}" destId="{5C026BF4-705B-4E43-ACA1-D847F5223D52}" srcOrd="0" destOrd="0" parTransId="{1EE549A8-C342-41DC-BB27-201F45839C74}" sibTransId="{D1E21CA7-AD93-40F5-A70F-8A69D299FDA6}"/>
    <dgm:cxn modelId="{3B7877E5-1DAC-454F-9AE5-F3068A122FFB}" type="presOf" srcId="{05CDAD71-E074-46DD-A82A-5F4DE3C9CA48}" destId="{2D822D29-3669-42D4-A15C-497C0F4974F7}" srcOrd="0" destOrd="0" presId="urn:microsoft.com/office/officeart/2005/8/layout/hList1"/>
    <dgm:cxn modelId="{87B2C6E7-DA3F-436C-A27A-206EE8A5D18C}" type="presOf" srcId="{F6DBA8E9-D429-4A27-8C13-CAAC12673819}" destId="{6E50B248-F538-4881-967C-64D49AFD0274}" srcOrd="0" destOrd="2" presId="urn:microsoft.com/office/officeart/2005/8/layout/hList1"/>
    <dgm:cxn modelId="{50B0F2E9-0201-4FB3-A5FB-FB8FF3CFFD21}" type="presOf" srcId="{019A5790-4494-41F6-804D-928F9CC0410D}" destId="{BF8EB27D-B87F-40A5-B663-67691FDA5EDA}" srcOrd="0" destOrd="0" presId="urn:microsoft.com/office/officeart/2005/8/layout/hList1"/>
    <dgm:cxn modelId="{C175B0EA-5370-46CC-9226-44CCD286AB33}" srcId="{05CDAD71-E074-46DD-A82A-5F4DE3C9CA48}" destId="{B428FD78-3548-4010-9DFC-286A0F9A27F9}" srcOrd="0" destOrd="0" parTransId="{EBEE7C6B-378A-49D2-BFEA-2B9C3A93AE7D}" sibTransId="{D2209D9B-D847-4825-B08E-73EFEF9A7826}"/>
    <dgm:cxn modelId="{6CD748FD-1770-4E14-90DC-B6F2FF89D1A5}" type="presOf" srcId="{F5BA655A-FD5F-4854-B300-CCC0A096423D}" destId="{578C5C12-FF91-4BA6-A5A9-3D023F55189C}" srcOrd="0" destOrd="1" presId="urn:microsoft.com/office/officeart/2005/8/layout/hList1"/>
    <dgm:cxn modelId="{708E01D9-9C03-46FD-9759-E00623B8682E}" type="presParOf" srcId="{D926C7C2-C946-4A2B-B81D-F0460F804D44}" destId="{17FFCA04-8FD2-4E6A-904B-0870676AB97C}" srcOrd="0" destOrd="0" presId="urn:microsoft.com/office/officeart/2005/8/layout/hList1"/>
    <dgm:cxn modelId="{1AD0C644-0BFF-408F-BA3A-E600883B29BC}" type="presParOf" srcId="{17FFCA04-8FD2-4E6A-904B-0870676AB97C}" destId="{392D70E3-626F-44F3-A293-9F532B4BDE68}" srcOrd="0" destOrd="0" presId="urn:microsoft.com/office/officeart/2005/8/layout/hList1"/>
    <dgm:cxn modelId="{D4FC8226-4F70-4D90-B88E-E73C6E043007}" type="presParOf" srcId="{17FFCA04-8FD2-4E6A-904B-0870676AB97C}" destId="{A2E05E91-10E6-4CE5-8D7A-D3886AFB0D7C}" srcOrd="1" destOrd="0" presId="urn:microsoft.com/office/officeart/2005/8/layout/hList1"/>
    <dgm:cxn modelId="{52617DC4-3AC5-4C52-9537-7560DF743C9C}" type="presParOf" srcId="{D926C7C2-C946-4A2B-B81D-F0460F804D44}" destId="{845F803C-6DA5-4B0C-9D91-04DE7CBCC2E3}" srcOrd="1" destOrd="0" presId="urn:microsoft.com/office/officeart/2005/8/layout/hList1"/>
    <dgm:cxn modelId="{4CBB7737-5691-4936-A0EE-D2DEB7E3C1A8}" type="presParOf" srcId="{D926C7C2-C946-4A2B-B81D-F0460F804D44}" destId="{7E998FAA-9455-4AF0-8264-8EA5F30EC380}" srcOrd="2" destOrd="0" presId="urn:microsoft.com/office/officeart/2005/8/layout/hList1"/>
    <dgm:cxn modelId="{C0036647-62D1-4AD6-867B-9D9207F00E42}" type="presParOf" srcId="{7E998FAA-9455-4AF0-8264-8EA5F30EC380}" destId="{07F657EB-03FF-4C55-A74E-06E90FE7ED0E}" srcOrd="0" destOrd="0" presId="urn:microsoft.com/office/officeart/2005/8/layout/hList1"/>
    <dgm:cxn modelId="{DA7D36D2-F9E0-4F55-8051-5BAB10DECC10}" type="presParOf" srcId="{7E998FAA-9455-4AF0-8264-8EA5F30EC380}" destId="{6E50B248-F538-4881-967C-64D49AFD0274}" srcOrd="1" destOrd="0" presId="urn:microsoft.com/office/officeart/2005/8/layout/hList1"/>
    <dgm:cxn modelId="{FE0ECECC-36A6-4867-BE03-936441A8E86D}" type="presParOf" srcId="{D926C7C2-C946-4A2B-B81D-F0460F804D44}" destId="{49CD165E-F4AF-412D-83B0-11FD9C2C0708}" srcOrd="3" destOrd="0" presId="urn:microsoft.com/office/officeart/2005/8/layout/hList1"/>
    <dgm:cxn modelId="{4F04B8FE-91AA-4266-860B-3DF254974934}" type="presParOf" srcId="{D926C7C2-C946-4A2B-B81D-F0460F804D44}" destId="{7DC60CFB-8408-460E-9721-8CFAFB80BF28}" srcOrd="4" destOrd="0" presId="urn:microsoft.com/office/officeart/2005/8/layout/hList1"/>
    <dgm:cxn modelId="{7CCFE429-0D3B-4A63-9296-EAAE706303E6}" type="presParOf" srcId="{7DC60CFB-8408-460E-9721-8CFAFB80BF28}" destId="{BF8EB27D-B87F-40A5-B663-67691FDA5EDA}" srcOrd="0" destOrd="0" presId="urn:microsoft.com/office/officeart/2005/8/layout/hList1"/>
    <dgm:cxn modelId="{B9D3B788-71C9-428A-B3B3-DB7CB9C1AA7A}" type="presParOf" srcId="{7DC60CFB-8408-460E-9721-8CFAFB80BF28}" destId="{578C5C12-FF91-4BA6-A5A9-3D023F55189C}" srcOrd="1" destOrd="0" presId="urn:microsoft.com/office/officeart/2005/8/layout/hList1"/>
    <dgm:cxn modelId="{4A8AA412-F7F9-4C29-A10D-D6CED7ED87AA}" type="presParOf" srcId="{D926C7C2-C946-4A2B-B81D-F0460F804D44}" destId="{F3FED879-18C8-4A85-BE2A-5334C18A6443}" srcOrd="5" destOrd="0" presId="urn:microsoft.com/office/officeart/2005/8/layout/hList1"/>
    <dgm:cxn modelId="{C555D044-59E5-40F6-975F-377C43E7128B}" type="presParOf" srcId="{D926C7C2-C946-4A2B-B81D-F0460F804D44}" destId="{EA1C6A46-B47F-4E80-86C6-FDDAC59DD681}" srcOrd="6" destOrd="0" presId="urn:microsoft.com/office/officeart/2005/8/layout/hList1"/>
    <dgm:cxn modelId="{7C1A21D3-3EEC-4AE7-97F5-A0B39D4AD48F}" type="presParOf" srcId="{EA1C6A46-B47F-4E80-86C6-FDDAC59DD681}" destId="{2D822D29-3669-42D4-A15C-497C0F4974F7}" srcOrd="0" destOrd="0" presId="urn:microsoft.com/office/officeart/2005/8/layout/hList1"/>
    <dgm:cxn modelId="{945C826A-A7D6-48BB-9F1D-B18208529636}" type="presParOf" srcId="{EA1C6A46-B47F-4E80-86C6-FDDAC59DD681}" destId="{3F8492C4-34F1-4FB9-9742-45DE57894D7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7EEDD3-528A-42B1-9DEA-CC4F7FBB6F53}"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zh-CN" altLang="en-US"/>
        </a:p>
      </dgm:t>
    </dgm:pt>
    <dgm:pt modelId="{8D7BA32F-09EA-4A96-9F30-2B530ACB7749}">
      <dgm:prSet custT="1"/>
      <dgm:spPr/>
      <dgm:t>
        <a:bodyPr/>
        <a:lstStyle/>
        <a:p>
          <a:pPr algn="ctr"/>
          <a:r>
            <a:rPr lang="en-US" sz="1800" dirty="0">
              <a:solidFill>
                <a:srgbClr val="DD613B"/>
              </a:solidFill>
            </a:rPr>
            <a:t>10 cards</a:t>
          </a:r>
          <a:endParaRPr lang="zh-CN" sz="1800" dirty="0">
            <a:solidFill>
              <a:srgbClr val="DD613B"/>
            </a:solidFill>
          </a:endParaRPr>
        </a:p>
      </dgm:t>
    </dgm:pt>
    <dgm:pt modelId="{37E95649-4899-4438-A2BD-876ACC0BB18D}" type="parTrans" cxnId="{F7592359-7D55-4D4D-8AE3-8744F55557E5}">
      <dgm:prSet/>
      <dgm:spPr/>
      <dgm:t>
        <a:bodyPr/>
        <a:lstStyle/>
        <a:p>
          <a:pPr algn="ctr"/>
          <a:endParaRPr lang="zh-CN" altLang="en-US">
            <a:solidFill>
              <a:srgbClr val="DD613B"/>
            </a:solidFill>
          </a:endParaRPr>
        </a:p>
      </dgm:t>
    </dgm:pt>
    <dgm:pt modelId="{81BE47B7-3C3B-4E72-9222-139D70D06CDF}" type="sibTrans" cxnId="{F7592359-7D55-4D4D-8AE3-8744F55557E5}">
      <dgm:prSet/>
      <dgm:spPr/>
      <dgm:t>
        <a:bodyPr/>
        <a:lstStyle/>
        <a:p>
          <a:pPr algn="ctr"/>
          <a:endParaRPr lang="zh-CN" altLang="en-US">
            <a:solidFill>
              <a:srgbClr val="DD613B"/>
            </a:solidFill>
          </a:endParaRPr>
        </a:p>
      </dgm:t>
    </dgm:pt>
    <dgm:pt modelId="{9CFADC00-325E-495E-9C6E-FD75AE1F8524}">
      <dgm:prSet custT="1"/>
      <dgm:spPr/>
      <dgm:t>
        <a:bodyPr/>
        <a:lstStyle/>
        <a:p>
          <a:pPr algn="ctr"/>
          <a:r>
            <a:rPr lang="en-US" altLang="zh-CN" sz="1800" b="0" i="0" dirty="0">
              <a:solidFill>
                <a:srgbClr val="DD613B"/>
              </a:solidFill>
            </a:rPr>
            <a:t>Access </a:t>
          </a:r>
          <a:r>
            <a:rPr lang="en-US" altLang="zh-CN" sz="1800" b="0" i="0" dirty="0" err="1">
              <a:solidFill>
                <a:srgbClr val="DD613B"/>
              </a:solidFill>
            </a:rPr>
            <a:t>CityUHK</a:t>
          </a:r>
          <a:r>
            <a:rPr lang="en-US" altLang="zh-CN" sz="1800" b="0" i="0" dirty="0">
              <a:solidFill>
                <a:srgbClr val="DD613B"/>
              </a:solidFill>
            </a:rPr>
            <a:t> library materials and facilities within the library.</a:t>
          </a:r>
          <a:endParaRPr lang="zh-CN" sz="1800" dirty="0">
            <a:solidFill>
              <a:srgbClr val="DD613B"/>
            </a:solidFill>
          </a:endParaRPr>
        </a:p>
      </dgm:t>
    </dgm:pt>
    <dgm:pt modelId="{F9C11BD6-3218-4ED2-9446-61174F467E38}" type="parTrans" cxnId="{0D94E8DE-0AC2-4ED8-937B-9CC1BC257B45}">
      <dgm:prSet/>
      <dgm:spPr/>
      <dgm:t>
        <a:bodyPr/>
        <a:lstStyle/>
        <a:p>
          <a:pPr algn="ctr"/>
          <a:endParaRPr lang="zh-CN" altLang="en-US">
            <a:solidFill>
              <a:srgbClr val="DD613B"/>
            </a:solidFill>
          </a:endParaRPr>
        </a:p>
      </dgm:t>
    </dgm:pt>
    <dgm:pt modelId="{5B4DB922-8CAD-4CCB-BA78-383471BA990C}" type="sibTrans" cxnId="{0D94E8DE-0AC2-4ED8-937B-9CC1BC257B45}">
      <dgm:prSet/>
      <dgm:spPr/>
      <dgm:t>
        <a:bodyPr/>
        <a:lstStyle/>
        <a:p>
          <a:pPr algn="ctr"/>
          <a:endParaRPr lang="zh-CN" altLang="en-US">
            <a:solidFill>
              <a:srgbClr val="DD613B"/>
            </a:solidFill>
          </a:endParaRPr>
        </a:p>
      </dgm:t>
    </dgm:pt>
    <dgm:pt modelId="{FB55F7D1-C885-41CC-8C57-EEF725C8235F}">
      <dgm:prSet custT="1"/>
      <dgm:spPr/>
      <dgm:t>
        <a:bodyPr/>
        <a:lstStyle/>
        <a:p>
          <a:pPr algn="ctr"/>
          <a:r>
            <a:rPr lang="en-US" altLang="zh-CN" sz="1800" b="0" i="0" dirty="0">
              <a:solidFill>
                <a:srgbClr val="DD613B"/>
              </a:solidFill>
            </a:rPr>
            <a:t>Cannot be used during examination period.</a:t>
          </a:r>
          <a:endParaRPr lang="zh-CN" sz="1800" dirty="0">
            <a:solidFill>
              <a:srgbClr val="DD613B"/>
            </a:solidFill>
          </a:endParaRPr>
        </a:p>
      </dgm:t>
    </dgm:pt>
    <dgm:pt modelId="{8826E6BD-1C88-41BB-B847-50250FEEC29F}" type="parTrans" cxnId="{4CA5D0A0-2570-4777-9942-EDEE33F6B79B}">
      <dgm:prSet/>
      <dgm:spPr/>
      <dgm:t>
        <a:bodyPr/>
        <a:lstStyle/>
        <a:p>
          <a:pPr algn="ctr"/>
          <a:endParaRPr lang="zh-CN" altLang="en-US">
            <a:solidFill>
              <a:srgbClr val="DD613B"/>
            </a:solidFill>
          </a:endParaRPr>
        </a:p>
      </dgm:t>
    </dgm:pt>
    <dgm:pt modelId="{11201C0E-BA4D-4FDC-BA47-C471FABFE540}" type="sibTrans" cxnId="{4CA5D0A0-2570-4777-9942-EDEE33F6B79B}">
      <dgm:prSet/>
      <dgm:spPr/>
      <dgm:t>
        <a:bodyPr/>
        <a:lstStyle/>
        <a:p>
          <a:pPr algn="ctr"/>
          <a:endParaRPr lang="zh-CN" altLang="en-US">
            <a:solidFill>
              <a:srgbClr val="DD613B"/>
            </a:solidFill>
          </a:endParaRPr>
        </a:p>
      </dgm:t>
    </dgm:pt>
    <dgm:pt modelId="{E0EB7BF0-3B3D-4F30-9D40-C2B99111375D}" type="pres">
      <dgm:prSet presAssocID="{567EEDD3-528A-42B1-9DEA-CC4F7FBB6F53}" presName="linear" presStyleCnt="0">
        <dgm:presLayoutVars>
          <dgm:animLvl val="lvl"/>
          <dgm:resizeHandles val="exact"/>
        </dgm:presLayoutVars>
      </dgm:prSet>
      <dgm:spPr/>
    </dgm:pt>
    <dgm:pt modelId="{CE0793DC-1AEF-48FB-B97F-761811386724}" type="pres">
      <dgm:prSet presAssocID="{8D7BA32F-09EA-4A96-9F30-2B530ACB7749}" presName="parentText" presStyleLbl="node1" presStyleIdx="0" presStyleCnt="3" custLinFactY="3721" custLinFactNeighborX="18601" custLinFactNeighborY="100000">
        <dgm:presLayoutVars>
          <dgm:chMax val="0"/>
          <dgm:bulletEnabled val="1"/>
        </dgm:presLayoutVars>
      </dgm:prSet>
      <dgm:spPr/>
    </dgm:pt>
    <dgm:pt modelId="{8A2FEF8B-218B-4EC4-90A8-5461CD6CA5C6}" type="pres">
      <dgm:prSet presAssocID="{81BE47B7-3C3B-4E72-9222-139D70D06CDF}" presName="spacer" presStyleCnt="0"/>
      <dgm:spPr/>
    </dgm:pt>
    <dgm:pt modelId="{FF4C54AE-0E1F-4187-91F4-4ECEEBBFF85A}" type="pres">
      <dgm:prSet presAssocID="{9CFADC00-325E-495E-9C6E-FD75AE1F8524}" presName="parentText" presStyleLbl="node1" presStyleIdx="1" presStyleCnt="3">
        <dgm:presLayoutVars>
          <dgm:chMax val="0"/>
          <dgm:bulletEnabled val="1"/>
        </dgm:presLayoutVars>
      </dgm:prSet>
      <dgm:spPr/>
    </dgm:pt>
    <dgm:pt modelId="{410F7B82-42D1-496F-BB6E-60DC6212450C}" type="pres">
      <dgm:prSet presAssocID="{5B4DB922-8CAD-4CCB-BA78-383471BA990C}" presName="spacer" presStyleCnt="0"/>
      <dgm:spPr/>
    </dgm:pt>
    <dgm:pt modelId="{B6C34CD9-1231-496E-BAA6-11586F6A76DA}" type="pres">
      <dgm:prSet presAssocID="{FB55F7D1-C885-41CC-8C57-EEF725C8235F}" presName="parentText" presStyleLbl="node1" presStyleIdx="2" presStyleCnt="3">
        <dgm:presLayoutVars>
          <dgm:chMax val="0"/>
          <dgm:bulletEnabled val="1"/>
        </dgm:presLayoutVars>
      </dgm:prSet>
      <dgm:spPr/>
    </dgm:pt>
  </dgm:ptLst>
  <dgm:cxnLst>
    <dgm:cxn modelId="{0BB4B932-AE9D-4C75-859E-92CC7293A87A}" type="presOf" srcId="{567EEDD3-528A-42B1-9DEA-CC4F7FBB6F53}" destId="{E0EB7BF0-3B3D-4F30-9D40-C2B99111375D}" srcOrd="0" destOrd="0" presId="urn:microsoft.com/office/officeart/2005/8/layout/vList2"/>
    <dgm:cxn modelId="{C81C6677-4144-491E-9F9D-1428E03D5E25}" type="presOf" srcId="{9CFADC00-325E-495E-9C6E-FD75AE1F8524}" destId="{FF4C54AE-0E1F-4187-91F4-4ECEEBBFF85A}" srcOrd="0" destOrd="0" presId="urn:microsoft.com/office/officeart/2005/8/layout/vList2"/>
    <dgm:cxn modelId="{F7592359-7D55-4D4D-8AE3-8744F55557E5}" srcId="{567EEDD3-528A-42B1-9DEA-CC4F7FBB6F53}" destId="{8D7BA32F-09EA-4A96-9F30-2B530ACB7749}" srcOrd="0" destOrd="0" parTransId="{37E95649-4899-4438-A2BD-876ACC0BB18D}" sibTransId="{81BE47B7-3C3B-4E72-9222-139D70D06CDF}"/>
    <dgm:cxn modelId="{4CA5D0A0-2570-4777-9942-EDEE33F6B79B}" srcId="{567EEDD3-528A-42B1-9DEA-CC4F7FBB6F53}" destId="{FB55F7D1-C885-41CC-8C57-EEF725C8235F}" srcOrd="2" destOrd="0" parTransId="{8826E6BD-1C88-41BB-B847-50250FEEC29F}" sibTransId="{11201C0E-BA4D-4FDC-BA47-C471FABFE540}"/>
    <dgm:cxn modelId="{0D94E8DE-0AC2-4ED8-937B-9CC1BC257B45}" srcId="{567EEDD3-528A-42B1-9DEA-CC4F7FBB6F53}" destId="{9CFADC00-325E-495E-9C6E-FD75AE1F8524}" srcOrd="1" destOrd="0" parTransId="{F9C11BD6-3218-4ED2-9446-61174F467E38}" sibTransId="{5B4DB922-8CAD-4CCB-BA78-383471BA990C}"/>
    <dgm:cxn modelId="{1E72FBEF-18C3-4154-9C72-8FC08BE54401}" type="presOf" srcId="{8D7BA32F-09EA-4A96-9F30-2B530ACB7749}" destId="{CE0793DC-1AEF-48FB-B97F-761811386724}" srcOrd="0" destOrd="0" presId="urn:microsoft.com/office/officeart/2005/8/layout/vList2"/>
    <dgm:cxn modelId="{2541C2FB-4298-4490-BEAC-8D81A38D80E9}" type="presOf" srcId="{FB55F7D1-C885-41CC-8C57-EEF725C8235F}" destId="{B6C34CD9-1231-496E-BAA6-11586F6A76DA}" srcOrd="0" destOrd="0" presId="urn:microsoft.com/office/officeart/2005/8/layout/vList2"/>
    <dgm:cxn modelId="{EF0DD0F2-5760-481D-8413-920C4EFA937B}" type="presParOf" srcId="{E0EB7BF0-3B3D-4F30-9D40-C2B99111375D}" destId="{CE0793DC-1AEF-48FB-B97F-761811386724}" srcOrd="0" destOrd="0" presId="urn:microsoft.com/office/officeart/2005/8/layout/vList2"/>
    <dgm:cxn modelId="{0F245E19-D641-4457-8C2D-048084A9245C}" type="presParOf" srcId="{E0EB7BF0-3B3D-4F30-9D40-C2B99111375D}" destId="{8A2FEF8B-218B-4EC4-90A8-5461CD6CA5C6}" srcOrd="1" destOrd="0" presId="urn:microsoft.com/office/officeart/2005/8/layout/vList2"/>
    <dgm:cxn modelId="{AB3B672F-FCF4-44E2-BBB8-7EC5B0A0C45C}" type="presParOf" srcId="{E0EB7BF0-3B3D-4F30-9D40-C2B99111375D}" destId="{FF4C54AE-0E1F-4187-91F4-4ECEEBBFF85A}" srcOrd="2" destOrd="0" presId="urn:microsoft.com/office/officeart/2005/8/layout/vList2"/>
    <dgm:cxn modelId="{73EEB89A-8D40-45D7-9EE1-41393CF90F04}" type="presParOf" srcId="{E0EB7BF0-3B3D-4F30-9D40-C2B99111375D}" destId="{410F7B82-42D1-496F-BB6E-60DC6212450C}" srcOrd="3" destOrd="0" presId="urn:microsoft.com/office/officeart/2005/8/layout/vList2"/>
    <dgm:cxn modelId="{7C3E6140-BD0B-4BB4-A50B-21ECB67282EF}" type="presParOf" srcId="{E0EB7BF0-3B3D-4F30-9D40-C2B99111375D}" destId="{B6C34CD9-1231-496E-BAA6-11586F6A76DA}"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5A7BA-995F-44B7-A2E0-9B34BFC9F989}">
      <dsp:nvSpPr>
        <dsp:cNvPr id="0" name=""/>
        <dsp:cNvSpPr/>
      </dsp:nvSpPr>
      <dsp:spPr>
        <a:xfrm>
          <a:off x="950883"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9D6226-C3AE-414E-BF38-CE7BB64316CA}">
      <dsp:nvSpPr>
        <dsp:cNvPr id="0" name=""/>
        <dsp:cNvSpPr/>
      </dsp:nvSpPr>
      <dsp:spPr>
        <a:xfrm>
          <a:off x="950883"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Quiet Study</a:t>
          </a:r>
          <a:endParaRPr lang="zh-CN" altLang="en-US" sz="1700" b="1" kern="1200"/>
        </a:p>
      </dsp:txBody>
      <dsp:txXfrm>
        <a:off x="950883" y="1598823"/>
        <a:ext cx="1503512" cy="685301"/>
      </dsp:txXfrm>
    </dsp:sp>
    <dsp:sp modelId="{A45143C2-DA83-4696-BCE7-95C58A961DC7}">
      <dsp:nvSpPr>
        <dsp:cNvPr id="0" name=""/>
        <dsp:cNvSpPr/>
      </dsp:nvSpPr>
      <dsp:spPr>
        <a:xfrm>
          <a:off x="2514791" y="1707677"/>
          <a:ext cx="747245" cy="747245"/>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0D43CE-AF87-4003-BAFD-07FBC8EEA3A6}">
      <dsp:nvSpPr>
        <dsp:cNvPr id="0" name=""/>
        <dsp:cNvSpPr/>
      </dsp:nvSpPr>
      <dsp:spPr>
        <a:xfrm>
          <a:off x="3447162"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0D9B0A-3677-4B73-BD82-03F201D49170}">
      <dsp:nvSpPr>
        <dsp:cNvPr id="0" name=""/>
        <dsp:cNvSpPr/>
      </dsp:nvSpPr>
      <dsp:spPr>
        <a:xfrm>
          <a:off x="3447162"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Collaborative Study</a:t>
          </a:r>
          <a:endParaRPr lang="zh-CN" altLang="en-US" sz="1700" b="1" kern="1200"/>
        </a:p>
      </dsp:txBody>
      <dsp:txXfrm>
        <a:off x="3447162" y="1598823"/>
        <a:ext cx="1503512" cy="685301"/>
      </dsp:txXfrm>
    </dsp:sp>
    <dsp:sp modelId="{AB78960F-E4A1-45E9-96F8-5347A2E6DB6D}">
      <dsp:nvSpPr>
        <dsp:cNvPr id="0" name=""/>
        <dsp:cNvSpPr/>
      </dsp:nvSpPr>
      <dsp:spPr>
        <a:xfrm>
          <a:off x="5011070" y="1707677"/>
          <a:ext cx="747245" cy="747245"/>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6D7ABC-1A40-4E11-809A-836F25960BF4}">
      <dsp:nvSpPr>
        <dsp:cNvPr id="0" name=""/>
        <dsp:cNvSpPr/>
      </dsp:nvSpPr>
      <dsp:spPr>
        <a:xfrm>
          <a:off x="5943441"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C2BB3-CD35-4056-B0D8-5F811E41E10C}">
      <dsp:nvSpPr>
        <dsp:cNvPr id="0" name=""/>
        <dsp:cNvSpPr/>
      </dsp:nvSpPr>
      <dsp:spPr>
        <a:xfrm>
          <a:off x="5943441"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Immersive Study</a:t>
          </a:r>
          <a:endParaRPr lang="zh-CN" altLang="en-US" sz="1700" b="1" kern="1200"/>
        </a:p>
      </dsp:txBody>
      <dsp:txXfrm>
        <a:off x="5943441" y="1598823"/>
        <a:ext cx="1503512" cy="685301"/>
      </dsp:txXfrm>
    </dsp:sp>
    <dsp:sp modelId="{D11225E6-03AB-46FC-99FE-DD8E893A2067}">
      <dsp:nvSpPr>
        <dsp:cNvPr id="0" name=""/>
        <dsp:cNvSpPr/>
      </dsp:nvSpPr>
      <dsp:spPr>
        <a:xfrm>
          <a:off x="7507349" y="1707677"/>
          <a:ext cx="747245" cy="747245"/>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106DB9-69D3-4F87-8433-051B75F60C56}">
      <dsp:nvSpPr>
        <dsp:cNvPr id="0" name=""/>
        <dsp:cNvSpPr/>
      </dsp:nvSpPr>
      <dsp:spPr>
        <a:xfrm>
          <a:off x="8439721" y="5100"/>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5475BB-062D-4C8C-97E5-046DCCF088E1}">
      <dsp:nvSpPr>
        <dsp:cNvPr id="0" name=""/>
        <dsp:cNvSpPr/>
      </dsp:nvSpPr>
      <dsp:spPr>
        <a:xfrm>
          <a:off x="8439721" y="1598823"/>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Leisure Reading</a:t>
          </a:r>
          <a:endParaRPr lang="zh-CN" altLang="en-US" sz="1700" b="1" kern="1200"/>
        </a:p>
      </dsp:txBody>
      <dsp:txXfrm>
        <a:off x="8439721" y="1598823"/>
        <a:ext cx="1503512" cy="685301"/>
      </dsp:txXfrm>
    </dsp:sp>
    <dsp:sp modelId="{07CC32DA-664E-4988-89B4-3A74802C0D02}">
      <dsp:nvSpPr>
        <dsp:cNvPr id="0" name=""/>
        <dsp:cNvSpPr/>
      </dsp:nvSpPr>
      <dsp:spPr>
        <a:xfrm>
          <a:off x="10003629" y="1707677"/>
          <a:ext cx="747245" cy="747245"/>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348FA-3EC5-41DC-8B8E-3A5AAA81C94A}">
      <dsp:nvSpPr>
        <dsp:cNvPr id="0" name=""/>
        <dsp:cNvSpPr/>
      </dsp:nvSpPr>
      <dsp:spPr>
        <a:xfrm>
          <a:off x="950883"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1D438B-5C06-47EF-9030-409E5FCF0F24}">
      <dsp:nvSpPr>
        <dsp:cNvPr id="0" name=""/>
        <dsp:cNvSpPr/>
      </dsp:nvSpPr>
      <dsp:spPr>
        <a:xfrm>
          <a:off x="950883"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Open-shelve Books</a:t>
          </a:r>
          <a:endParaRPr lang="zh-CN" altLang="en-US" sz="1700" b="1" kern="1200"/>
        </a:p>
      </dsp:txBody>
      <dsp:txXfrm>
        <a:off x="950883" y="4418742"/>
        <a:ext cx="1503512" cy="685301"/>
      </dsp:txXfrm>
    </dsp:sp>
    <dsp:sp modelId="{C0E75E9F-8298-4798-BC7C-1B056A7931BF}">
      <dsp:nvSpPr>
        <dsp:cNvPr id="0" name=""/>
        <dsp:cNvSpPr/>
      </dsp:nvSpPr>
      <dsp:spPr>
        <a:xfrm>
          <a:off x="2514791" y="4527595"/>
          <a:ext cx="747245" cy="747245"/>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59083A-5680-48D6-96C4-ADF2416DAB2A}">
      <dsp:nvSpPr>
        <dsp:cNvPr id="0" name=""/>
        <dsp:cNvSpPr/>
      </dsp:nvSpPr>
      <dsp:spPr>
        <a:xfrm>
          <a:off x="3447162"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5B78F9-793C-44D6-9562-FE6D6E11D962}">
      <dsp:nvSpPr>
        <dsp:cNvPr id="0" name=""/>
        <dsp:cNvSpPr/>
      </dsp:nvSpPr>
      <dsp:spPr>
        <a:xfrm>
          <a:off x="3447162"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a:t>Computer Hub</a:t>
          </a:r>
          <a:endParaRPr lang="zh-CN" altLang="en-US" sz="1700" b="1" kern="1200"/>
        </a:p>
      </dsp:txBody>
      <dsp:txXfrm>
        <a:off x="3447162" y="4418742"/>
        <a:ext cx="1503512" cy="685301"/>
      </dsp:txXfrm>
    </dsp:sp>
    <dsp:sp modelId="{0AD1238E-4524-47FC-AB62-CFCB7F13844E}">
      <dsp:nvSpPr>
        <dsp:cNvPr id="0" name=""/>
        <dsp:cNvSpPr/>
      </dsp:nvSpPr>
      <dsp:spPr>
        <a:xfrm>
          <a:off x="5011070" y="4527595"/>
          <a:ext cx="747245" cy="747245"/>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ADE02-CD2C-485F-8D2F-6EDE7FCDDD92}">
      <dsp:nvSpPr>
        <dsp:cNvPr id="0" name=""/>
        <dsp:cNvSpPr/>
      </dsp:nvSpPr>
      <dsp:spPr>
        <a:xfrm>
          <a:off x="5943441"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E38B2-1CB3-44B1-A71A-9ABBDCD08A09}">
      <dsp:nvSpPr>
        <dsp:cNvPr id="0" name=""/>
        <dsp:cNvSpPr/>
      </dsp:nvSpPr>
      <dsp:spPr>
        <a:xfrm>
          <a:off x="5943441"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dirty="0"/>
            <a:t>Phone Booth</a:t>
          </a:r>
          <a:endParaRPr lang="zh-CN" altLang="en-US" sz="1700" b="1" kern="1200" dirty="0"/>
        </a:p>
      </dsp:txBody>
      <dsp:txXfrm>
        <a:off x="5943441" y="4418742"/>
        <a:ext cx="1503512" cy="685301"/>
      </dsp:txXfrm>
    </dsp:sp>
    <dsp:sp modelId="{F4BCE923-FA13-477B-B462-47D941A9942E}">
      <dsp:nvSpPr>
        <dsp:cNvPr id="0" name=""/>
        <dsp:cNvSpPr/>
      </dsp:nvSpPr>
      <dsp:spPr>
        <a:xfrm>
          <a:off x="7507349" y="4527595"/>
          <a:ext cx="747245" cy="747245"/>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E4E81-3BB6-4516-B11F-0A8456E3F306}">
      <dsp:nvSpPr>
        <dsp:cNvPr id="0" name=""/>
        <dsp:cNvSpPr/>
      </dsp:nvSpPr>
      <dsp:spPr>
        <a:xfrm>
          <a:off x="8439721" y="2825018"/>
          <a:ext cx="2134988" cy="159372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256E1-C5AD-44D1-BB3A-930D7E30AA83}">
      <dsp:nvSpPr>
        <dsp:cNvPr id="0" name=""/>
        <dsp:cNvSpPr/>
      </dsp:nvSpPr>
      <dsp:spPr>
        <a:xfrm>
          <a:off x="8439721" y="4418742"/>
          <a:ext cx="2134988" cy="68530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0" rIns="21590" bIns="0" numCol="1" spcCol="1270" anchor="ctr" anchorCtr="0">
          <a:noAutofit/>
        </a:bodyPr>
        <a:lstStyle/>
        <a:p>
          <a:pPr marL="0" lvl="0" indent="0" algn="l" defTabSz="755650">
            <a:lnSpc>
              <a:spcPct val="90000"/>
            </a:lnSpc>
            <a:spcBef>
              <a:spcPct val="0"/>
            </a:spcBef>
            <a:spcAft>
              <a:spcPct val="35000"/>
            </a:spcAft>
            <a:buNone/>
          </a:pPr>
          <a:r>
            <a:rPr lang="en-US" altLang="zh-CN" sz="1700" b="1" kern="1200" dirty="0"/>
            <a:t>Self-Check</a:t>
          </a:r>
          <a:endParaRPr lang="zh-CN" altLang="en-US" sz="1700" b="1" kern="1200" dirty="0"/>
        </a:p>
      </dsp:txBody>
      <dsp:txXfrm>
        <a:off x="8439721" y="4418742"/>
        <a:ext cx="1503512" cy="685301"/>
      </dsp:txXfrm>
    </dsp:sp>
    <dsp:sp modelId="{6A675975-510E-4EDD-B18C-D0C215691648}">
      <dsp:nvSpPr>
        <dsp:cNvPr id="0" name=""/>
        <dsp:cNvSpPr/>
      </dsp:nvSpPr>
      <dsp:spPr>
        <a:xfrm>
          <a:off x="10003629" y="4527595"/>
          <a:ext cx="747245" cy="747245"/>
        </a:xfrm>
        <a:prstGeom prst="ellipse">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1C188C-55BE-4781-9918-4C9974C03396}">
      <dsp:nvSpPr>
        <dsp:cNvPr id="0" name=""/>
        <dsp:cNvSpPr/>
      </dsp:nvSpPr>
      <dsp:spPr>
        <a:xfrm>
          <a:off x="4364778" y="3233795"/>
          <a:ext cx="2349257" cy="1521786"/>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285750" lvl="1" indent="-285750" algn="l" defTabSz="1555750">
            <a:lnSpc>
              <a:spcPct val="90000"/>
            </a:lnSpc>
            <a:spcBef>
              <a:spcPct val="0"/>
            </a:spcBef>
            <a:spcAft>
              <a:spcPct val="15000"/>
            </a:spcAft>
            <a:buChar char="•"/>
          </a:pPr>
          <a:endParaRPr lang="zh-CN" altLang="en-US" sz="3500" kern="1200"/>
        </a:p>
      </dsp:txBody>
      <dsp:txXfrm>
        <a:off x="5102984" y="3647671"/>
        <a:ext cx="1577622" cy="1074481"/>
      </dsp:txXfrm>
    </dsp:sp>
    <dsp:sp modelId="{B34A497B-34F7-475B-B687-DF6ED25BB9CA}">
      <dsp:nvSpPr>
        <dsp:cNvPr id="0" name=""/>
        <dsp:cNvSpPr/>
      </dsp:nvSpPr>
      <dsp:spPr>
        <a:xfrm>
          <a:off x="531779" y="3233795"/>
          <a:ext cx="2349257" cy="1521786"/>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285750" lvl="1" indent="-285750" algn="l" defTabSz="1555750">
            <a:lnSpc>
              <a:spcPct val="90000"/>
            </a:lnSpc>
            <a:spcBef>
              <a:spcPct val="0"/>
            </a:spcBef>
            <a:spcAft>
              <a:spcPct val="15000"/>
            </a:spcAft>
            <a:buChar char="•"/>
          </a:pPr>
          <a:endParaRPr lang="zh-CN" altLang="en-US" sz="3500" kern="1200"/>
        </a:p>
      </dsp:txBody>
      <dsp:txXfrm>
        <a:off x="565208" y="3647671"/>
        <a:ext cx="1577622" cy="1074481"/>
      </dsp:txXfrm>
    </dsp:sp>
    <dsp:sp modelId="{B0F8A24B-F1F5-498A-8A3F-D5EDDFBA56D0}">
      <dsp:nvSpPr>
        <dsp:cNvPr id="0" name=""/>
        <dsp:cNvSpPr/>
      </dsp:nvSpPr>
      <dsp:spPr>
        <a:xfrm>
          <a:off x="4364778" y="0"/>
          <a:ext cx="2349257" cy="1521786"/>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285750" lvl="1" indent="-285750" algn="l" defTabSz="1555750">
            <a:lnSpc>
              <a:spcPct val="90000"/>
            </a:lnSpc>
            <a:spcBef>
              <a:spcPct val="0"/>
            </a:spcBef>
            <a:spcAft>
              <a:spcPct val="15000"/>
            </a:spcAft>
            <a:buChar char="•"/>
          </a:pPr>
          <a:endParaRPr lang="zh-CN" altLang="en-US" sz="3500" kern="1200"/>
        </a:p>
      </dsp:txBody>
      <dsp:txXfrm>
        <a:off x="5102984" y="33429"/>
        <a:ext cx="1577622" cy="1074481"/>
      </dsp:txXfrm>
    </dsp:sp>
    <dsp:sp modelId="{C3772404-967E-4894-92FC-0A557782E993}">
      <dsp:nvSpPr>
        <dsp:cNvPr id="0" name=""/>
        <dsp:cNvSpPr/>
      </dsp:nvSpPr>
      <dsp:spPr>
        <a:xfrm>
          <a:off x="531779" y="0"/>
          <a:ext cx="2349257" cy="1521786"/>
        </a:xfrm>
        <a:prstGeom prst="roundRect">
          <a:avLst>
            <a:gd name="adj" fmla="val 10000"/>
          </a:avLst>
        </a:prstGeom>
        <a:solidFill>
          <a:schemeClr val="lt1">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285750" lvl="1" indent="-285750" algn="l" defTabSz="1555750">
            <a:lnSpc>
              <a:spcPct val="90000"/>
            </a:lnSpc>
            <a:spcBef>
              <a:spcPct val="0"/>
            </a:spcBef>
            <a:spcAft>
              <a:spcPct val="15000"/>
            </a:spcAft>
            <a:buChar char="•"/>
          </a:pPr>
          <a:endParaRPr lang="zh-CN" altLang="en-US" sz="3500" kern="1200" dirty="0"/>
        </a:p>
      </dsp:txBody>
      <dsp:txXfrm>
        <a:off x="565208" y="33429"/>
        <a:ext cx="1577622" cy="1074481"/>
      </dsp:txXfrm>
    </dsp:sp>
    <dsp:sp modelId="{3202304E-374C-434F-A8C3-105D1E46A5BF}">
      <dsp:nvSpPr>
        <dsp:cNvPr id="0" name=""/>
        <dsp:cNvSpPr/>
      </dsp:nvSpPr>
      <dsp:spPr>
        <a:xfrm>
          <a:off x="1516184" y="271068"/>
          <a:ext cx="2059167" cy="2059167"/>
        </a:xfrm>
        <a:prstGeom prst="pieWedg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Academic Staff</a:t>
          </a:r>
          <a:endParaRPr lang="zh-CN" altLang="en-US" sz="1900" b="1" kern="1200" dirty="0"/>
        </a:p>
      </dsp:txBody>
      <dsp:txXfrm>
        <a:off x="2119300" y="874184"/>
        <a:ext cx="1456051" cy="1456051"/>
      </dsp:txXfrm>
    </dsp:sp>
    <dsp:sp modelId="{6E8A3FBB-C40A-4F28-BEC8-32BAE22B0FCE}">
      <dsp:nvSpPr>
        <dsp:cNvPr id="0" name=""/>
        <dsp:cNvSpPr/>
      </dsp:nvSpPr>
      <dsp:spPr>
        <a:xfrm rot="5400000">
          <a:off x="3670463" y="271068"/>
          <a:ext cx="2059167" cy="2059167"/>
        </a:xfrm>
        <a:prstGeom prst="pieWedge">
          <a:avLst/>
        </a:prstGeom>
        <a:solidFill>
          <a:schemeClr val="accent2">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Admin Staff</a:t>
          </a:r>
          <a:endParaRPr lang="zh-CN" altLang="en-US" sz="1900" b="1" kern="1200" dirty="0"/>
        </a:p>
      </dsp:txBody>
      <dsp:txXfrm rot="-5400000">
        <a:off x="3670463" y="874184"/>
        <a:ext cx="1456051" cy="1456051"/>
      </dsp:txXfrm>
    </dsp:sp>
    <dsp:sp modelId="{06B58069-3FB7-4C35-A8A3-81D5935A6887}">
      <dsp:nvSpPr>
        <dsp:cNvPr id="0" name=""/>
        <dsp:cNvSpPr/>
      </dsp:nvSpPr>
      <dsp:spPr>
        <a:xfrm rot="10800000">
          <a:off x="3670463" y="2425346"/>
          <a:ext cx="2059167" cy="2059167"/>
        </a:xfrm>
        <a:prstGeom prst="pieWedge">
          <a:avLst/>
        </a:prstGeom>
        <a:solidFill>
          <a:schemeClr val="accent2">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Post-</a:t>
          </a:r>
        </a:p>
        <a:p>
          <a:pPr marL="0" lvl="0" indent="0" algn="ctr" defTabSz="844550">
            <a:lnSpc>
              <a:spcPct val="90000"/>
            </a:lnSpc>
            <a:spcBef>
              <a:spcPct val="0"/>
            </a:spcBef>
            <a:spcAft>
              <a:spcPct val="35000"/>
            </a:spcAft>
            <a:buNone/>
          </a:pPr>
          <a:r>
            <a:rPr lang="en-US" altLang="zh-CN" sz="1900" b="1" kern="1200" dirty="0"/>
            <a:t>Graduate</a:t>
          </a:r>
          <a:endParaRPr lang="zh-CN" altLang="en-US" sz="1900" b="1" kern="1200" dirty="0"/>
        </a:p>
      </dsp:txBody>
      <dsp:txXfrm rot="10800000">
        <a:off x="3670463" y="2425346"/>
        <a:ext cx="1456051" cy="1456051"/>
      </dsp:txXfrm>
    </dsp:sp>
    <dsp:sp modelId="{62975442-1217-4D5F-B692-05655B6738C8}">
      <dsp:nvSpPr>
        <dsp:cNvPr id="0" name=""/>
        <dsp:cNvSpPr/>
      </dsp:nvSpPr>
      <dsp:spPr>
        <a:xfrm rot="16200000">
          <a:off x="1516184" y="2425346"/>
          <a:ext cx="2059167" cy="2059167"/>
        </a:xfrm>
        <a:prstGeom prst="pieWedge">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altLang="zh-CN" sz="1900" b="1" kern="1200" dirty="0"/>
            <a:t>Under-</a:t>
          </a:r>
        </a:p>
        <a:p>
          <a:pPr marL="0" lvl="0" indent="0" algn="ctr" defTabSz="844550">
            <a:lnSpc>
              <a:spcPct val="90000"/>
            </a:lnSpc>
            <a:spcBef>
              <a:spcPct val="0"/>
            </a:spcBef>
            <a:spcAft>
              <a:spcPct val="35000"/>
            </a:spcAft>
            <a:buNone/>
          </a:pPr>
          <a:r>
            <a:rPr lang="en-US" altLang="zh-CN" sz="1900" b="1" kern="1200" dirty="0"/>
            <a:t>Graduate</a:t>
          </a:r>
          <a:endParaRPr lang="zh-CN" altLang="en-US" sz="1900" b="1" kern="1200" dirty="0"/>
        </a:p>
      </dsp:txBody>
      <dsp:txXfrm rot="5400000">
        <a:off x="2119300" y="2425346"/>
        <a:ext cx="1456051" cy="1456051"/>
      </dsp:txXfrm>
    </dsp:sp>
    <dsp:sp modelId="{1DCCD11C-C4FA-487A-B3EC-52AE9BEBC272}">
      <dsp:nvSpPr>
        <dsp:cNvPr id="0" name=""/>
        <dsp:cNvSpPr/>
      </dsp:nvSpPr>
      <dsp:spPr>
        <a:xfrm>
          <a:off x="3267427" y="1949788"/>
          <a:ext cx="710959" cy="61822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33A1C1-D0B3-4E5C-99CF-C0ACF5C3A2B9}">
      <dsp:nvSpPr>
        <dsp:cNvPr id="0" name=""/>
        <dsp:cNvSpPr/>
      </dsp:nvSpPr>
      <dsp:spPr>
        <a:xfrm rot="10800000">
          <a:off x="3267427" y="2187567"/>
          <a:ext cx="710959" cy="61822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6A5EB-DDCC-41C9-B454-2900D7E6DBDE}">
      <dsp:nvSpPr>
        <dsp:cNvPr id="0" name=""/>
        <dsp:cNvSpPr/>
      </dsp:nvSpPr>
      <dsp:spPr>
        <a:xfrm>
          <a:off x="-5812267" y="-889565"/>
          <a:ext cx="6919630" cy="6919630"/>
        </a:xfrm>
        <a:prstGeom prst="blockArc">
          <a:avLst>
            <a:gd name="adj1" fmla="val 18900000"/>
            <a:gd name="adj2" fmla="val 2700000"/>
            <a:gd name="adj3" fmla="val 312"/>
          </a:avLst>
        </a:pr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433232-0106-49CA-9F8F-64AD5EE9F289}">
      <dsp:nvSpPr>
        <dsp:cNvPr id="0" name=""/>
        <dsp:cNvSpPr/>
      </dsp:nvSpPr>
      <dsp:spPr>
        <a:xfrm>
          <a:off x="579626" y="395201"/>
          <a:ext cx="6531391" cy="790814"/>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Lecture Hall, Training Rooms, Compact Bookshelves</a:t>
          </a:r>
          <a:endParaRPr lang="zh-CN" altLang="en-US" sz="2100" kern="1200" dirty="0"/>
        </a:p>
      </dsp:txBody>
      <dsp:txXfrm>
        <a:off x="579626" y="395201"/>
        <a:ext cx="6531391" cy="790814"/>
      </dsp:txXfrm>
    </dsp:sp>
    <dsp:sp modelId="{C3059326-E87B-4987-9CAC-9205A7A8CC0C}">
      <dsp:nvSpPr>
        <dsp:cNvPr id="0" name=""/>
        <dsp:cNvSpPr/>
      </dsp:nvSpPr>
      <dsp:spPr>
        <a:xfrm>
          <a:off x="85367" y="296349"/>
          <a:ext cx="988517" cy="98851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511145-752F-4F62-A15B-EB707D390D57}">
      <dsp:nvSpPr>
        <dsp:cNvPr id="0" name=""/>
        <dsp:cNvSpPr/>
      </dsp:nvSpPr>
      <dsp:spPr>
        <a:xfrm>
          <a:off x="1033018" y="1581628"/>
          <a:ext cx="6077999" cy="790814"/>
        </a:xfrm>
        <a:prstGeom prst="rect">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Service Desk, Media Centre,</a:t>
          </a:r>
          <a:r>
            <a:rPr lang="zh-CN" altLang="en-US" sz="2100" kern="1200" dirty="0"/>
            <a:t> </a:t>
          </a:r>
          <a:endParaRPr lang="en-US" altLang="zh-CN" sz="2100" kern="1200" dirty="0"/>
        </a:p>
        <a:p>
          <a:pPr marL="0" lvl="0" indent="0" algn="l" defTabSz="933450">
            <a:lnSpc>
              <a:spcPct val="90000"/>
            </a:lnSpc>
            <a:spcBef>
              <a:spcPct val="0"/>
            </a:spcBef>
            <a:spcAft>
              <a:spcPct val="35000"/>
            </a:spcAft>
            <a:buNone/>
          </a:pPr>
          <a:r>
            <a:rPr lang="en-US" altLang="zh-CN" sz="2100" kern="1200" dirty="0"/>
            <a:t>Coffee Bar</a:t>
          </a:r>
          <a:endParaRPr lang="zh-CN" altLang="en-US" sz="2100" kern="1200" dirty="0"/>
        </a:p>
      </dsp:txBody>
      <dsp:txXfrm>
        <a:off x="1033018" y="1581628"/>
        <a:ext cx="6077999" cy="790814"/>
      </dsp:txXfrm>
    </dsp:sp>
    <dsp:sp modelId="{58C30FB1-F02E-4D01-AFCF-5280C39A02A4}">
      <dsp:nvSpPr>
        <dsp:cNvPr id="0" name=""/>
        <dsp:cNvSpPr/>
      </dsp:nvSpPr>
      <dsp:spPr>
        <a:xfrm>
          <a:off x="538759" y="1482776"/>
          <a:ext cx="988517" cy="988517"/>
        </a:xfrm>
        <a:prstGeom prst="ellipse">
          <a:avLst/>
        </a:prstGeom>
        <a:solidFill>
          <a:schemeClr val="lt1">
            <a:hueOff val="0"/>
            <a:satOff val="0"/>
            <a:lumOff val="0"/>
            <a:alphaOff val="0"/>
          </a:schemeClr>
        </a:solidFill>
        <a:ln w="12700" cap="flat" cmpd="sng" algn="ctr">
          <a:solidFill>
            <a:schemeClr val="accent2">
              <a:shade val="80000"/>
              <a:hueOff val="-160472"/>
              <a:satOff val="3389"/>
              <a:lumOff val="90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AB53B5-E234-4E04-85FE-FFBAFB4D1066}">
      <dsp:nvSpPr>
        <dsp:cNvPr id="0" name=""/>
        <dsp:cNvSpPr/>
      </dsp:nvSpPr>
      <dsp:spPr>
        <a:xfrm>
          <a:off x="1033018" y="2768055"/>
          <a:ext cx="6077999" cy="790814"/>
        </a:xfrm>
        <a:prstGeom prst="rect">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Media Theatres, Music Room</a:t>
          </a:r>
          <a:endParaRPr lang="zh-CN" altLang="en-US" sz="2100" kern="1200" dirty="0"/>
        </a:p>
      </dsp:txBody>
      <dsp:txXfrm>
        <a:off x="1033018" y="2768055"/>
        <a:ext cx="6077999" cy="790814"/>
      </dsp:txXfrm>
    </dsp:sp>
    <dsp:sp modelId="{7BEDB20A-9173-42DA-BB50-405A8673ADA4}">
      <dsp:nvSpPr>
        <dsp:cNvPr id="0" name=""/>
        <dsp:cNvSpPr/>
      </dsp:nvSpPr>
      <dsp:spPr>
        <a:xfrm>
          <a:off x="538759" y="2669204"/>
          <a:ext cx="988517" cy="988517"/>
        </a:xfrm>
        <a:prstGeom prst="ellipse">
          <a:avLst/>
        </a:prstGeom>
        <a:solidFill>
          <a:schemeClr val="lt1">
            <a:hueOff val="0"/>
            <a:satOff val="0"/>
            <a:lumOff val="0"/>
            <a:alphaOff val="0"/>
          </a:schemeClr>
        </a:solidFill>
        <a:ln w="12700" cap="flat" cmpd="sng" algn="ctr">
          <a:solidFill>
            <a:schemeClr val="accent2">
              <a:shade val="80000"/>
              <a:hueOff val="-320943"/>
              <a:satOff val="6777"/>
              <a:lumOff val="1805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056678-FC63-4EAB-99DD-37CAD6957CB8}">
      <dsp:nvSpPr>
        <dsp:cNvPr id="0" name=""/>
        <dsp:cNvSpPr/>
      </dsp:nvSpPr>
      <dsp:spPr>
        <a:xfrm>
          <a:off x="579626" y="3954483"/>
          <a:ext cx="6531391" cy="790814"/>
        </a:xfrm>
        <a:prstGeom prst="rect">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709" tIns="53340" rIns="53340" bIns="53340" numCol="1" spcCol="1270" anchor="ctr" anchorCtr="0">
          <a:noAutofit/>
        </a:bodyPr>
        <a:lstStyle/>
        <a:p>
          <a:pPr marL="0" lvl="0" indent="0" algn="l" defTabSz="933450">
            <a:lnSpc>
              <a:spcPct val="90000"/>
            </a:lnSpc>
            <a:spcBef>
              <a:spcPct val="0"/>
            </a:spcBef>
            <a:spcAft>
              <a:spcPct val="35000"/>
            </a:spcAft>
            <a:buNone/>
          </a:pPr>
          <a:r>
            <a:rPr lang="en-US" altLang="zh-CN" sz="2100" kern="1200" dirty="0"/>
            <a:t>Compact Bookshelves</a:t>
          </a:r>
          <a:endParaRPr lang="zh-CN" altLang="en-US" sz="2100" kern="1200" dirty="0"/>
        </a:p>
      </dsp:txBody>
      <dsp:txXfrm>
        <a:off x="579626" y="3954483"/>
        <a:ext cx="6531391" cy="790814"/>
      </dsp:txXfrm>
    </dsp:sp>
    <dsp:sp modelId="{0572F0EA-088B-4D07-89CB-9B58A8412648}">
      <dsp:nvSpPr>
        <dsp:cNvPr id="0" name=""/>
        <dsp:cNvSpPr/>
      </dsp:nvSpPr>
      <dsp:spPr>
        <a:xfrm>
          <a:off x="85367" y="3855631"/>
          <a:ext cx="988517" cy="988517"/>
        </a:xfrm>
        <a:prstGeom prst="ellipse">
          <a:avLst/>
        </a:prstGeom>
        <a:solidFill>
          <a:schemeClr val="lt1">
            <a:hueOff val="0"/>
            <a:satOff val="0"/>
            <a:lumOff val="0"/>
            <a:alphaOff val="0"/>
          </a:schemeClr>
        </a:solidFill>
        <a:ln w="12700" cap="flat" cmpd="sng" algn="ctr">
          <a:solidFill>
            <a:schemeClr val="accent2">
              <a:shade val="80000"/>
              <a:hueOff val="-481415"/>
              <a:satOff val="10166"/>
              <a:lumOff val="2708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30DAC-F489-4B48-BF55-11E51CC1027B}">
      <dsp:nvSpPr>
        <dsp:cNvPr id="0" name=""/>
        <dsp:cNvSpPr/>
      </dsp:nvSpPr>
      <dsp:spPr>
        <a:xfrm>
          <a:off x="904" y="3222192"/>
          <a:ext cx="7882350" cy="1471964"/>
        </a:xfrm>
        <a:prstGeom prst="roundRect">
          <a:avLst>
            <a:gd name="adj" fmla="val 10000"/>
          </a:avLst>
        </a:prstGeom>
        <a:solidFill>
          <a:schemeClr val="accent2">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altLang="zh-CN" sz="6500" kern="1200" dirty="0"/>
            <a:t>Databases</a:t>
          </a:r>
          <a:endParaRPr lang="zh-CN" altLang="en-US" sz="6500" kern="1200" dirty="0"/>
        </a:p>
      </dsp:txBody>
      <dsp:txXfrm>
        <a:off x="44016" y="3265304"/>
        <a:ext cx="7796126" cy="1385740"/>
      </dsp:txXfrm>
    </dsp:sp>
    <dsp:sp modelId="{8B3EF962-BD8A-4BC5-B4D2-A41A184DF6A8}">
      <dsp:nvSpPr>
        <dsp:cNvPr id="0" name=""/>
        <dsp:cNvSpPr/>
      </dsp:nvSpPr>
      <dsp:spPr>
        <a:xfrm>
          <a:off x="904" y="1611824"/>
          <a:ext cx="5148995" cy="1471964"/>
        </a:xfrm>
        <a:prstGeom prst="roundRect">
          <a:avLst>
            <a:gd name="adj" fmla="val 10000"/>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Books &amp; E-Books</a:t>
          </a:r>
          <a:endParaRPr lang="zh-CN" altLang="en-US" sz="3800" kern="1200" dirty="0"/>
        </a:p>
      </dsp:txBody>
      <dsp:txXfrm>
        <a:off x="44016" y="1654936"/>
        <a:ext cx="5062771" cy="1385740"/>
      </dsp:txXfrm>
    </dsp:sp>
    <dsp:sp modelId="{2E61C109-76A4-4233-86AD-3B99F537A931}">
      <dsp:nvSpPr>
        <dsp:cNvPr id="0" name=""/>
        <dsp:cNvSpPr/>
      </dsp:nvSpPr>
      <dsp:spPr>
        <a:xfrm>
          <a:off x="904"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Theses &amp; Dissertations</a:t>
          </a:r>
          <a:endParaRPr lang="zh-CN" altLang="en-US" sz="2900" kern="1200" dirty="0"/>
        </a:p>
      </dsp:txBody>
      <dsp:txXfrm>
        <a:off x="44016" y="44567"/>
        <a:ext cx="2435321" cy="1385740"/>
      </dsp:txXfrm>
    </dsp:sp>
    <dsp:sp modelId="{3152398A-F624-4A69-808A-5B1B2DB460D7}">
      <dsp:nvSpPr>
        <dsp:cNvPr id="0" name=""/>
        <dsp:cNvSpPr/>
      </dsp:nvSpPr>
      <dsp:spPr>
        <a:xfrm>
          <a:off x="2628354"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Academic</a:t>
          </a:r>
        </a:p>
        <a:p>
          <a:pPr marL="0" lvl="0" indent="0" algn="ctr" defTabSz="1289050">
            <a:lnSpc>
              <a:spcPct val="90000"/>
            </a:lnSpc>
            <a:spcBef>
              <a:spcPct val="0"/>
            </a:spcBef>
            <a:spcAft>
              <a:spcPct val="35000"/>
            </a:spcAft>
            <a:buNone/>
          </a:pPr>
          <a:r>
            <a:rPr lang="en-US" altLang="zh-CN" sz="2900" kern="1200" dirty="0"/>
            <a:t>Journals</a:t>
          </a:r>
          <a:endParaRPr lang="zh-CN" altLang="en-US" sz="2900" kern="1200" dirty="0"/>
        </a:p>
      </dsp:txBody>
      <dsp:txXfrm>
        <a:off x="2671466" y="44567"/>
        <a:ext cx="2435321" cy="1385740"/>
      </dsp:txXfrm>
    </dsp:sp>
    <dsp:sp modelId="{F7C1E739-15DC-43D4-A085-97D46F712BDB}">
      <dsp:nvSpPr>
        <dsp:cNvPr id="0" name=""/>
        <dsp:cNvSpPr/>
      </dsp:nvSpPr>
      <dsp:spPr>
        <a:xfrm>
          <a:off x="5361710" y="1611824"/>
          <a:ext cx="2521545" cy="1471964"/>
        </a:xfrm>
        <a:prstGeom prst="roundRect">
          <a:avLst>
            <a:gd name="adj" fmla="val 10000"/>
          </a:avLst>
        </a:prstGeom>
        <a:solidFill>
          <a:schemeClr val="accent2">
            <a:alpha val="7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altLang="zh-CN" sz="3800" kern="1200" dirty="0"/>
            <a:t>Course Reserves</a:t>
          </a:r>
          <a:endParaRPr lang="zh-CN" altLang="en-US" sz="3800" kern="1200" dirty="0"/>
        </a:p>
      </dsp:txBody>
      <dsp:txXfrm>
        <a:off x="5404822" y="1654936"/>
        <a:ext cx="2435321" cy="1385740"/>
      </dsp:txXfrm>
    </dsp:sp>
    <dsp:sp modelId="{B559D156-8FF9-4DF6-9098-DBD98D840D70}">
      <dsp:nvSpPr>
        <dsp:cNvPr id="0" name=""/>
        <dsp:cNvSpPr/>
      </dsp:nvSpPr>
      <dsp:spPr>
        <a:xfrm>
          <a:off x="5361710" y="1455"/>
          <a:ext cx="2521545" cy="1471964"/>
        </a:xfrm>
        <a:prstGeom prst="roundRect">
          <a:avLst>
            <a:gd name="adj" fmla="val 10000"/>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altLang="zh-CN" sz="2900" kern="1200" dirty="0"/>
            <a:t>Magazines</a:t>
          </a:r>
          <a:endParaRPr lang="zh-CN" altLang="en-US" sz="2900" kern="1200" dirty="0"/>
        </a:p>
      </dsp:txBody>
      <dsp:txXfrm>
        <a:off x="5404822" y="44567"/>
        <a:ext cx="2435321" cy="1385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3DC28-D7EC-42BB-A0CF-D09A77CAFF40}">
      <dsp:nvSpPr>
        <dsp:cNvPr id="0" name=""/>
        <dsp:cNvSpPr/>
      </dsp:nvSpPr>
      <dsp:spPr>
        <a:xfrm>
          <a:off x="165919" y="0"/>
          <a:ext cx="9915650" cy="1617370"/>
        </a:xfrm>
        <a:prstGeom prst="leftRightRibbon">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F30C3D13-3146-414C-B95F-847CAE617EEC}">
      <dsp:nvSpPr>
        <dsp:cNvPr id="0" name=""/>
        <dsp:cNvSpPr/>
      </dsp:nvSpPr>
      <dsp:spPr>
        <a:xfrm>
          <a:off x="643007" y="283039"/>
          <a:ext cx="4627030" cy="7925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l" defTabSz="889000">
            <a:lnSpc>
              <a:spcPct val="90000"/>
            </a:lnSpc>
            <a:spcBef>
              <a:spcPct val="0"/>
            </a:spcBef>
            <a:spcAft>
              <a:spcPct val="35000"/>
            </a:spcAft>
            <a:buNone/>
          </a:pPr>
          <a:r>
            <a:rPr lang="en-US" altLang="zh-CN" sz="2000" kern="1200" dirty="0"/>
            <a:t>Obtain print</a:t>
          </a:r>
          <a:r>
            <a:rPr lang="zh-CN" altLang="en-US" sz="2000" kern="1200" dirty="0"/>
            <a:t> books </a:t>
          </a:r>
          <a:r>
            <a:rPr lang="en-US" altLang="zh-CN" sz="2000" kern="1200" dirty="0"/>
            <a:t>from</a:t>
          </a:r>
          <a:r>
            <a:rPr lang="zh-CN" altLang="en-US" sz="2000" kern="1200" dirty="0"/>
            <a:t> the library</a:t>
          </a:r>
        </a:p>
      </dsp:txBody>
      <dsp:txXfrm>
        <a:off x="643007" y="283039"/>
        <a:ext cx="4627030" cy="792511"/>
      </dsp:txXfrm>
    </dsp:sp>
    <dsp:sp modelId="{3A3457AC-0821-48BA-B7BD-B5847D29781A}">
      <dsp:nvSpPr>
        <dsp:cNvPr id="0" name=""/>
        <dsp:cNvSpPr/>
      </dsp:nvSpPr>
      <dsp:spPr>
        <a:xfrm>
          <a:off x="6552143" y="545234"/>
          <a:ext cx="3105964" cy="7925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marL="0" lvl="0" indent="0" algn="l" defTabSz="889000">
            <a:lnSpc>
              <a:spcPct val="90000"/>
            </a:lnSpc>
            <a:spcBef>
              <a:spcPct val="0"/>
            </a:spcBef>
            <a:spcAft>
              <a:spcPct val="35000"/>
            </a:spcAft>
            <a:buNone/>
          </a:pPr>
          <a:r>
            <a:rPr lang="en-US" altLang="en-US" sz="2000" kern="1200" dirty="0"/>
            <a:t>Access  e-books online</a:t>
          </a:r>
          <a:endParaRPr lang="zh-CN" altLang="en-US" sz="2000" kern="1200" dirty="0"/>
        </a:p>
      </dsp:txBody>
      <dsp:txXfrm>
        <a:off x="6552143" y="545234"/>
        <a:ext cx="3105964" cy="7925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1015" y="0"/>
          <a:ext cx="5769518"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179047" y="1180062"/>
        <a:ext cx="3514029" cy="1153903"/>
      </dsp:txXfrm>
    </dsp:sp>
    <dsp:sp modelId="{26DA68C9-45FA-4E22-A51F-CCC42A7E0D30}">
      <dsp:nvSpPr>
        <dsp:cNvPr id="0" name=""/>
        <dsp:cNvSpPr/>
      </dsp:nvSpPr>
      <dsp:spPr>
        <a:xfrm>
          <a:off x="1152209" y="0"/>
          <a:ext cx="4298291"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1 </a:t>
          </a:r>
        </a:p>
        <a:p>
          <a:pPr marL="0" lvl="0" indent="0" algn="l" defTabSz="1244600">
            <a:lnSpc>
              <a:spcPct val="90000"/>
            </a:lnSpc>
            <a:spcBef>
              <a:spcPct val="0"/>
            </a:spcBef>
            <a:spcAft>
              <a:spcPct val="35000"/>
            </a:spcAft>
            <a:buNone/>
          </a:pPr>
          <a:r>
            <a:rPr lang="en-US" altLang="zh-CN" sz="2400" kern="1200" dirty="0">
              <a:solidFill>
                <a:srgbClr val="DD613B"/>
              </a:solidFill>
            </a:rPr>
            <a:t>Access the database from library website</a:t>
          </a:r>
          <a:endParaRPr lang="zh-CN" altLang="en-US" sz="2400" kern="1200" dirty="0">
            <a:solidFill>
              <a:srgbClr val="DD613B"/>
            </a:solidFill>
          </a:endParaRPr>
        </a:p>
      </dsp:txBody>
      <dsp:txXfrm>
        <a:off x="1152209" y="0"/>
        <a:ext cx="4298291" cy="4285402"/>
      </dsp:txXfrm>
    </dsp:sp>
    <dsp:sp modelId="{CCF3315B-9D3E-480A-A1CC-A2EFD00AEAC0}">
      <dsp:nvSpPr>
        <dsp:cNvPr id="0" name=""/>
        <dsp:cNvSpPr/>
      </dsp:nvSpPr>
      <dsp:spPr>
        <a:xfrm>
          <a:off x="5971159" y="0"/>
          <a:ext cx="573214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4787359" y="1183800"/>
        <a:ext cx="3514029" cy="1146428"/>
      </dsp:txXfrm>
    </dsp:sp>
    <dsp:sp modelId="{5B9C8484-DCFD-4E3B-AB5F-6559CDE39AC3}">
      <dsp:nvSpPr>
        <dsp:cNvPr id="0" name=""/>
        <dsp:cNvSpPr/>
      </dsp:nvSpPr>
      <dsp:spPr>
        <a:xfrm rot="5400000">
          <a:off x="5684780" y="3245548"/>
          <a:ext cx="630078" cy="85982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FF9F9-E3AE-4603-AAFD-A95BF33DC89C}">
      <dsp:nvSpPr>
        <dsp:cNvPr id="0" name=""/>
        <dsp:cNvSpPr/>
      </dsp:nvSpPr>
      <dsp:spPr>
        <a:xfrm>
          <a:off x="7117588" y="0"/>
          <a:ext cx="4270448"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2</a:t>
          </a:r>
        </a:p>
        <a:p>
          <a:pPr marL="0" lvl="0" indent="0" algn="l" defTabSz="1244600">
            <a:lnSpc>
              <a:spcPct val="90000"/>
            </a:lnSpc>
            <a:spcBef>
              <a:spcPct val="0"/>
            </a:spcBef>
            <a:spcAft>
              <a:spcPct val="35000"/>
            </a:spcAft>
            <a:buNone/>
          </a:pPr>
          <a:r>
            <a:rPr lang="en-US" altLang="zh-CN" sz="2400" kern="1200" dirty="0">
              <a:solidFill>
                <a:srgbClr val="DD613B"/>
              </a:solidFill>
            </a:rPr>
            <a:t>Find Institution Login</a:t>
          </a:r>
          <a:endParaRPr lang="zh-CN" altLang="en-US" sz="2400" kern="1200" dirty="0">
            <a:solidFill>
              <a:srgbClr val="DD613B"/>
            </a:solidFill>
          </a:endParaRPr>
        </a:p>
      </dsp:txBody>
      <dsp:txXfrm>
        <a:off x="7117588" y="0"/>
        <a:ext cx="4270448" cy="42854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6041" y="0"/>
          <a:ext cx="382525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368448" y="1374489"/>
        <a:ext cx="3514029" cy="765050"/>
      </dsp:txXfrm>
    </dsp:sp>
    <dsp:sp modelId="{26DA68C9-45FA-4E22-A51F-CCC42A7E0D30}">
      <dsp:nvSpPr>
        <dsp:cNvPr id="0" name=""/>
        <dsp:cNvSpPr/>
      </dsp:nvSpPr>
      <dsp:spPr>
        <a:xfrm>
          <a:off x="769295" y="0"/>
          <a:ext cx="2849814"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3</a:t>
          </a:r>
        </a:p>
        <a:p>
          <a:pPr marL="0" lvl="0" indent="0" algn="l" defTabSz="1244600">
            <a:lnSpc>
              <a:spcPct val="90000"/>
            </a:lnSpc>
            <a:spcBef>
              <a:spcPct val="0"/>
            </a:spcBef>
            <a:spcAft>
              <a:spcPct val="35000"/>
            </a:spcAft>
            <a:buNone/>
          </a:pPr>
          <a:r>
            <a:rPr lang="en-US" altLang="zh-CN" sz="2000" kern="1200" dirty="0">
              <a:solidFill>
                <a:srgbClr val="DD613B"/>
              </a:solidFill>
            </a:rPr>
            <a:t>Search for </a:t>
          </a:r>
          <a:r>
            <a:rPr lang="en-US" altLang="zh-CN" sz="2000" kern="1200" dirty="0" err="1">
              <a:solidFill>
                <a:srgbClr val="DD613B"/>
              </a:solidFill>
            </a:rPr>
            <a:t>CityUHK</a:t>
          </a:r>
          <a:r>
            <a:rPr lang="en-US" altLang="zh-CN" sz="2000" kern="1200" dirty="0">
              <a:solidFill>
                <a:srgbClr val="DD613B"/>
              </a:solidFill>
            </a:rPr>
            <a:t>(DG)</a:t>
          </a:r>
          <a:endParaRPr lang="zh-CN" altLang="en-US" sz="2000" kern="1200" dirty="0">
            <a:solidFill>
              <a:srgbClr val="DD613B"/>
            </a:solidFill>
          </a:endParaRPr>
        </a:p>
      </dsp:txBody>
      <dsp:txXfrm>
        <a:off x="769295" y="0"/>
        <a:ext cx="2849814" cy="4285402"/>
      </dsp:txXfrm>
    </dsp:sp>
    <dsp:sp modelId="{CCEB90B3-A561-41A4-A298-B3C328B7017D}">
      <dsp:nvSpPr>
        <dsp:cNvPr id="0" name=""/>
        <dsp:cNvSpPr/>
      </dsp:nvSpPr>
      <dsp:spPr>
        <a:xfrm>
          <a:off x="3964312" y="0"/>
          <a:ext cx="3800475"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zh-CN" altLang="en-US" sz="2000" kern="1200" dirty="0">
            <a:solidFill>
              <a:srgbClr val="DD613B"/>
            </a:solidFill>
          </a:endParaRPr>
        </a:p>
      </dsp:txBody>
      <dsp:txXfrm rot="16200000">
        <a:off x="2587344" y="1376967"/>
        <a:ext cx="3514029" cy="760095"/>
      </dsp:txXfrm>
    </dsp:sp>
    <dsp:sp modelId="{5B9C8484-DCFD-4E3B-AB5F-6559CDE39AC3}">
      <dsp:nvSpPr>
        <dsp:cNvPr id="0" name=""/>
        <dsp:cNvSpPr/>
      </dsp:nvSpPr>
      <dsp:spPr>
        <a:xfrm rot="5400000">
          <a:off x="3668275" y="3390423"/>
          <a:ext cx="630078" cy="57007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9611A-1609-495F-8481-19533A56F807}">
      <dsp:nvSpPr>
        <dsp:cNvPr id="0" name=""/>
        <dsp:cNvSpPr/>
      </dsp:nvSpPr>
      <dsp:spPr>
        <a:xfrm>
          <a:off x="4724407" y="0"/>
          <a:ext cx="2831353"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4</a:t>
          </a:r>
        </a:p>
        <a:p>
          <a:pPr marL="0" lvl="0" indent="0" algn="l" defTabSz="1244600">
            <a:lnSpc>
              <a:spcPct val="90000"/>
            </a:lnSpc>
            <a:spcBef>
              <a:spcPct val="0"/>
            </a:spcBef>
            <a:spcAft>
              <a:spcPct val="35000"/>
            </a:spcAft>
            <a:buNone/>
          </a:pPr>
          <a:r>
            <a:rPr lang="en-US" altLang="zh-CN" sz="2000" kern="1200" dirty="0">
              <a:solidFill>
                <a:srgbClr val="DD613B"/>
              </a:solidFill>
            </a:rPr>
            <a:t>Scan QR Code </a:t>
          </a:r>
          <a:endParaRPr lang="zh-CN" altLang="en-US" sz="2000" kern="1200" dirty="0">
            <a:solidFill>
              <a:srgbClr val="DD613B"/>
            </a:solidFill>
          </a:endParaRPr>
        </a:p>
      </dsp:txBody>
      <dsp:txXfrm>
        <a:off x="4724407" y="0"/>
        <a:ext cx="2831353" cy="4285402"/>
      </dsp:txXfrm>
    </dsp:sp>
    <dsp:sp modelId="{396D16A7-7EB0-4E2D-B48B-26374233BCDE}">
      <dsp:nvSpPr>
        <dsp:cNvPr id="0" name=""/>
        <dsp:cNvSpPr/>
      </dsp:nvSpPr>
      <dsp:spPr>
        <a:xfrm>
          <a:off x="7897803" y="0"/>
          <a:ext cx="3800475"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2296" rIns="106680" bIns="0" numCol="1" spcCol="1270" anchor="t" anchorCtr="0">
          <a:noAutofit/>
        </a:bodyPr>
        <a:lstStyle/>
        <a:p>
          <a:pPr marL="0" lvl="0" indent="0" algn="r" defTabSz="1066800">
            <a:lnSpc>
              <a:spcPct val="90000"/>
            </a:lnSpc>
            <a:spcBef>
              <a:spcPct val="0"/>
            </a:spcBef>
            <a:spcAft>
              <a:spcPct val="35000"/>
            </a:spcAft>
            <a:buNone/>
          </a:pPr>
          <a:endParaRPr lang="zh-CN" altLang="en-US" sz="2400" kern="1200" dirty="0">
            <a:solidFill>
              <a:srgbClr val="DD613B"/>
            </a:solidFill>
          </a:endParaRPr>
        </a:p>
      </dsp:txBody>
      <dsp:txXfrm rot="16200000">
        <a:off x="6520836" y="1376967"/>
        <a:ext cx="3514029" cy="760095"/>
      </dsp:txXfrm>
    </dsp:sp>
    <dsp:sp modelId="{BAC8D050-DF9D-497D-B936-CC9533AA8D6F}">
      <dsp:nvSpPr>
        <dsp:cNvPr id="0" name=""/>
        <dsp:cNvSpPr/>
      </dsp:nvSpPr>
      <dsp:spPr>
        <a:xfrm rot="5400000">
          <a:off x="7601766" y="3390423"/>
          <a:ext cx="630078" cy="57007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1AF3FF-6F2D-44C7-A293-21A46A9F41D3}">
      <dsp:nvSpPr>
        <dsp:cNvPr id="0" name=""/>
        <dsp:cNvSpPr/>
      </dsp:nvSpPr>
      <dsp:spPr>
        <a:xfrm>
          <a:off x="8657898" y="0"/>
          <a:ext cx="2831353"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altLang="zh-CN" sz="2400" kern="1200" dirty="0">
              <a:solidFill>
                <a:srgbClr val="DD613B"/>
              </a:solidFill>
            </a:rPr>
            <a:t>Step 5</a:t>
          </a:r>
          <a:endParaRPr lang="zh-CN" altLang="en-US" sz="2400" kern="1200" dirty="0">
            <a:solidFill>
              <a:srgbClr val="DD613B"/>
            </a:solidFill>
          </a:endParaRPr>
        </a:p>
        <a:p>
          <a:pPr marL="0" lvl="0" indent="0" algn="l" defTabSz="889000">
            <a:lnSpc>
              <a:spcPct val="90000"/>
            </a:lnSpc>
            <a:spcBef>
              <a:spcPct val="0"/>
            </a:spcBef>
            <a:spcAft>
              <a:spcPct val="35000"/>
            </a:spcAft>
            <a:buNone/>
          </a:pPr>
          <a:r>
            <a:rPr lang="en-US" altLang="zh-CN" sz="2000" kern="1200" dirty="0">
              <a:solidFill>
                <a:srgbClr val="DD613B"/>
              </a:solidFill>
            </a:rPr>
            <a:t>CRASI Login</a:t>
          </a:r>
          <a:endParaRPr lang="zh-CN" altLang="en-US" sz="2000" kern="1200" dirty="0">
            <a:solidFill>
              <a:srgbClr val="DD613B"/>
            </a:solidFill>
          </a:endParaRPr>
        </a:p>
      </dsp:txBody>
      <dsp:txXfrm>
        <a:off x="8657898" y="0"/>
        <a:ext cx="2831353" cy="4285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5FCE7A-8620-4C8E-9D7D-E96B6404163B}">
      <dsp:nvSpPr>
        <dsp:cNvPr id="0" name=""/>
        <dsp:cNvSpPr/>
      </dsp:nvSpPr>
      <dsp:spPr>
        <a:xfrm>
          <a:off x="1015" y="0"/>
          <a:ext cx="5769518"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endParaRPr lang="zh-CN" altLang="en-US" sz="2800" kern="1200" dirty="0">
            <a:solidFill>
              <a:srgbClr val="DD613B"/>
            </a:solidFill>
          </a:endParaRPr>
        </a:p>
      </dsp:txBody>
      <dsp:txXfrm rot="16200000">
        <a:off x="-1179047" y="1180062"/>
        <a:ext cx="3514029" cy="1153903"/>
      </dsp:txXfrm>
    </dsp:sp>
    <dsp:sp modelId="{26DA68C9-45FA-4E22-A51F-CCC42A7E0D30}">
      <dsp:nvSpPr>
        <dsp:cNvPr id="0" name=""/>
        <dsp:cNvSpPr/>
      </dsp:nvSpPr>
      <dsp:spPr>
        <a:xfrm>
          <a:off x="1152209" y="0"/>
          <a:ext cx="4298291"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6</a:t>
          </a:r>
        </a:p>
        <a:p>
          <a:pPr marL="0" lvl="0" indent="0" algn="l" defTabSz="1244600">
            <a:lnSpc>
              <a:spcPct val="90000"/>
            </a:lnSpc>
            <a:spcBef>
              <a:spcPct val="0"/>
            </a:spcBef>
            <a:spcAft>
              <a:spcPct val="35000"/>
            </a:spcAft>
            <a:buNone/>
          </a:pPr>
          <a:r>
            <a:rPr lang="en-US" altLang="zh-CN" sz="2000" kern="1200" dirty="0">
              <a:solidFill>
                <a:srgbClr val="DD613B"/>
              </a:solidFill>
            </a:rPr>
            <a:t>Agree Terms of Use</a:t>
          </a:r>
          <a:endParaRPr lang="zh-CN" altLang="en-US" sz="2000" kern="1200" dirty="0">
            <a:solidFill>
              <a:srgbClr val="DD613B"/>
            </a:solidFill>
          </a:endParaRPr>
        </a:p>
      </dsp:txBody>
      <dsp:txXfrm>
        <a:off x="1152209" y="0"/>
        <a:ext cx="4298291" cy="4285402"/>
      </dsp:txXfrm>
    </dsp:sp>
    <dsp:sp modelId="{CCEB90B3-A561-41A4-A298-B3C328B7017D}">
      <dsp:nvSpPr>
        <dsp:cNvPr id="0" name=""/>
        <dsp:cNvSpPr/>
      </dsp:nvSpPr>
      <dsp:spPr>
        <a:xfrm>
          <a:off x="5971159" y="0"/>
          <a:ext cx="5732144" cy="4285402"/>
        </a:xfrm>
        <a:prstGeom prst="roundRect">
          <a:avLst>
            <a:gd name="adj" fmla="val 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zh-CN" altLang="en-US" sz="2000" kern="1200" dirty="0">
            <a:solidFill>
              <a:srgbClr val="DD613B"/>
            </a:solidFill>
          </a:endParaRPr>
        </a:p>
      </dsp:txBody>
      <dsp:txXfrm rot="16200000">
        <a:off x="4787359" y="1183800"/>
        <a:ext cx="3514029" cy="1146428"/>
      </dsp:txXfrm>
    </dsp:sp>
    <dsp:sp modelId="{5B9C8484-DCFD-4E3B-AB5F-6559CDE39AC3}">
      <dsp:nvSpPr>
        <dsp:cNvPr id="0" name=""/>
        <dsp:cNvSpPr/>
      </dsp:nvSpPr>
      <dsp:spPr>
        <a:xfrm rot="5400000">
          <a:off x="5684780" y="3245548"/>
          <a:ext cx="630078" cy="859821"/>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9611A-1609-495F-8481-19533A56F807}">
      <dsp:nvSpPr>
        <dsp:cNvPr id="0" name=""/>
        <dsp:cNvSpPr/>
      </dsp:nvSpPr>
      <dsp:spPr>
        <a:xfrm>
          <a:off x="7117588" y="0"/>
          <a:ext cx="4270448" cy="428540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6012" rIns="0" bIns="0" numCol="1" spcCol="1270" anchor="t" anchorCtr="0">
          <a:noAutofit/>
        </a:bodyPr>
        <a:lstStyle/>
        <a:p>
          <a:pPr marL="0" lvl="0" indent="0" algn="l" defTabSz="1244600">
            <a:lnSpc>
              <a:spcPct val="90000"/>
            </a:lnSpc>
            <a:spcBef>
              <a:spcPct val="0"/>
            </a:spcBef>
            <a:spcAft>
              <a:spcPct val="35000"/>
            </a:spcAft>
            <a:buNone/>
          </a:pPr>
          <a:r>
            <a:rPr lang="en-US" altLang="zh-CN" sz="2800" kern="1200" dirty="0">
              <a:solidFill>
                <a:srgbClr val="DD613B"/>
              </a:solidFill>
            </a:rPr>
            <a:t>Step 7</a:t>
          </a:r>
        </a:p>
        <a:p>
          <a:pPr marL="0" lvl="0" indent="0" algn="l" defTabSz="1244600">
            <a:lnSpc>
              <a:spcPct val="90000"/>
            </a:lnSpc>
            <a:spcBef>
              <a:spcPct val="0"/>
            </a:spcBef>
            <a:spcAft>
              <a:spcPct val="35000"/>
            </a:spcAft>
            <a:buNone/>
          </a:pPr>
          <a:r>
            <a:rPr lang="en-US" altLang="zh-CN" sz="2000" kern="1200" dirty="0">
              <a:solidFill>
                <a:srgbClr val="DD613B"/>
              </a:solidFill>
            </a:rPr>
            <a:t>Download Full Text </a:t>
          </a:r>
          <a:endParaRPr lang="zh-CN" altLang="en-US" sz="2000" kern="1200" dirty="0">
            <a:solidFill>
              <a:srgbClr val="DD613B"/>
            </a:solidFill>
          </a:endParaRPr>
        </a:p>
      </dsp:txBody>
      <dsp:txXfrm>
        <a:off x="7117588" y="0"/>
        <a:ext cx="4270448" cy="42854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D70E3-626F-44F3-A293-9F532B4BDE68}">
      <dsp:nvSpPr>
        <dsp:cNvPr id="0" name=""/>
        <dsp:cNvSpPr/>
      </dsp:nvSpPr>
      <dsp:spPr>
        <a:xfrm>
          <a:off x="3214" y="3304"/>
          <a:ext cx="1932833" cy="633600"/>
        </a:xfrm>
        <a:prstGeom prst="rect">
          <a:avLst/>
        </a:prstGeom>
        <a:solidFill>
          <a:schemeClr val="accent2">
            <a:alpha val="9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t>Reserve</a:t>
          </a:r>
          <a:endParaRPr lang="zh-CN" altLang="en-US" sz="2000" b="1" kern="1200" dirty="0"/>
        </a:p>
      </dsp:txBody>
      <dsp:txXfrm>
        <a:off x="3214" y="3304"/>
        <a:ext cx="1932833" cy="633600"/>
      </dsp:txXfrm>
    </dsp:sp>
    <dsp:sp modelId="{A2E05E91-10E6-4CE5-8D7A-D3886AFB0D7C}">
      <dsp:nvSpPr>
        <dsp:cNvPr id="0" name=""/>
        <dsp:cNvSpPr/>
      </dsp:nvSpPr>
      <dsp:spPr>
        <a:xfrm>
          <a:off x="3214" y="636904"/>
          <a:ext cx="1932833" cy="20796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t>Library website:             </a:t>
          </a:r>
          <a:endParaRPr lang="zh-CN" altLang="en-US" sz="1400" kern="1200" dirty="0"/>
        </a:p>
      </dsp:txBody>
      <dsp:txXfrm>
        <a:off x="3214" y="636904"/>
        <a:ext cx="1932833" cy="2079680"/>
      </dsp:txXfrm>
    </dsp:sp>
    <dsp:sp modelId="{07F657EB-03FF-4C55-A74E-06E90FE7ED0E}">
      <dsp:nvSpPr>
        <dsp:cNvPr id="0" name=""/>
        <dsp:cNvSpPr/>
      </dsp:nvSpPr>
      <dsp:spPr>
        <a:xfrm>
          <a:off x="2206644" y="3304"/>
          <a:ext cx="1932833" cy="633600"/>
        </a:xfrm>
        <a:prstGeom prst="rect">
          <a:avLst/>
        </a:prstGeom>
        <a:solidFill>
          <a:schemeClr val="accent2">
            <a:alpha val="90000"/>
            <a:hueOff val="0"/>
            <a:satOff val="0"/>
            <a:lumOff val="0"/>
            <a:alphaOff val="-13333"/>
          </a:schemeClr>
        </a:solidFill>
        <a:ln w="12700" cap="flat" cmpd="sng" algn="ctr">
          <a:solidFill>
            <a:schemeClr val="accent2">
              <a:alpha val="90000"/>
              <a:hueOff val="0"/>
              <a:satOff val="0"/>
              <a:lumOff val="0"/>
              <a:alphaOff val="-13333"/>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solidFill>
                <a:prstClr val="white"/>
              </a:solidFill>
              <a:latin typeface="Arial"/>
              <a:ea typeface="微软雅黑"/>
              <a:cs typeface="+mn-cs"/>
            </a:rPr>
            <a:t>Collect</a:t>
          </a:r>
          <a:endParaRPr lang="zh-CN" altLang="en-US" sz="2000" b="1" kern="1200" dirty="0">
            <a:solidFill>
              <a:prstClr val="white"/>
            </a:solidFill>
            <a:latin typeface="Arial"/>
            <a:ea typeface="微软雅黑"/>
            <a:cs typeface="+mn-cs"/>
          </a:endParaRPr>
        </a:p>
      </dsp:txBody>
      <dsp:txXfrm>
        <a:off x="2206644" y="3304"/>
        <a:ext cx="1932833" cy="633600"/>
      </dsp:txXfrm>
    </dsp:sp>
    <dsp:sp modelId="{6E50B248-F538-4881-967C-64D49AFD0274}">
      <dsp:nvSpPr>
        <dsp:cNvPr id="0" name=""/>
        <dsp:cNvSpPr/>
      </dsp:nvSpPr>
      <dsp:spPr>
        <a:xfrm>
          <a:off x="2206644" y="636904"/>
          <a:ext cx="1932833" cy="207968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t>With 3 working days</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At library service counter</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Auto cancellation if not collected on time</a:t>
          </a:r>
          <a:endParaRPr lang="zh-CN" altLang="en-US" sz="1400" kern="1200" dirty="0"/>
        </a:p>
      </dsp:txBody>
      <dsp:txXfrm>
        <a:off x="2206644" y="636904"/>
        <a:ext cx="1932833" cy="2079680"/>
      </dsp:txXfrm>
    </dsp:sp>
    <dsp:sp modelId="{BF8EB27D-B87F-40A5-B663-67691FDA5EDA}">
      <dsp:nvSpPr>
        <dsp:cNvPr id="0" name=""/>
        <dsp:cNvSpPr/>
      </dsp:nvSpPr>
      <dsp:spPr>
        <a:xfrm>
          <a:off x="4410073" y="3304"/>
          <a:ext cx="1932833" cy="633600"/>
        </a:xfrm>
        <a:prstGeom prst="rect">
          <a:avLst/>
        </a:prstGeom>
        <a:solidFill>
          <a:schemeClr val="accent2">
            <a:alpha val="90000"/>
            <a:hueOff val="0"/>
            <a:satOff val="0"/>
            <a:lumOff val="0"/>
            <a:alphaOff val="-26667"/>
          </a:schemeClr>
        </a:solidFill>
        <a:ln w="12700" cap="flat" cmpd="sng" algn="ctr">
          <a:solidFill>
            <a:schemeClr val="accent2">
              <a:alpha val="90000"/>
              <a:hueOff val="0"/>
              <a:satOff val="0"/>
              <a:lumOff val="0"/>
              <a:alphaOff val="-26667"/>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n-US" altLang="zh-CN" sz="2000" b="1" kern="1200" dirty="0">
              <a:solidFill>
                <a:prstClr val="white"/>
              </a:solidFill>
              <a:latin typeface="Arial"/>
              <a:ea typeface="微软雅黑"/>
              <a:cs typeface="+mn-cs"/>
            </a:rPr>
            <a:t>Return</a:t>
          </a:r>
          <a:endParaRPr lang="zh-CN" altLang="en-US" sz="2000" b="1" kern="1200" dirty="0">
            <a:solidFill>
              <a:prstClr val="white"/>
            </a:solidFill>
            <a:latin typeface="Arial"/>
            <a:ea typeface="微软雅黑"/>
            <a:cs typeface="+mn-cs"/>
          </a:endParaRPr>
        </a:p>
      </dsp:txBody>
      <dsp:txXfrm>
        <a:off x="4410073" y="3304"/>
        <a:ext cx="1932833" cy="633600"/>
      </dsp:txXfrm>
    </dsp:sp>
    <dsp:sp modelId="{578C5C12-FF91-4BA6-A5A9-3D023F55189C}">
      <dsp:nvSpPr>
        <dsp:cNvPr id="0" name=""/>
        <dsp:cNvSpPr/>
      </dsp:nvSpPr>
      <dsp:spPr>
        <a:xfrm>
          <a:off x="4410073" y="636904"/>
          <a:ext cx="1932833" cy="2079680"/>
        </a:xfrm>
        <a:prstGeom prst="rect">
          <a:avLst/>
        </a:prstGeom>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7 days loan period</a:t>
          </a:r>
          <a:endParaRPr lang="zh-CN" altLang="en-US" sz="1400" kern="1200" dirty="0">
            <a:solidFill>
              <a:prstClr val="black">
                <a:hueOff val="0"/>
                <a:satOff val="0"/>
                <a:lumOff val="0"/>
                <a:alphaOff val="0"/>
              </a:prstClr>
            </a:solidFill>
            <a:latin typeface="Arial"/>
            <a:ea typeface="微软雅黑"/>
            <a:cs typeface="+mn-cs"/>
          </a:endParaRPr>
        </a:p>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Return at library service counter</a:t>
          </a:r>
          <a:endParaRPr lang="zh-CN" altLang="en-US" sz="1400" kern="1200" dirty="0">
            <a:solidFill>
              <a:prstClr val="black">
                <a:hueOff val="0"/>
                <a:satOff val="0"/>
                <a:lumOff val="0"/>
                <a:alphaOff val="0"/>
              </a:prstClr>
            </a:solidFill>
            <a:latin typeface="Arial"/>
            <a:ea typeface="微软雅黑"/>
            <a:cs typeface="+mn-cs"/>
          </a:endParaRPr>
        </a:p>
        <a:p>
          <a:pPr marL="114300" lvl="1" indent="-114300" algn="l" defTabSz="622300">
            <a:lnSpc>
              <a:spcPct val="150000"/>
            </a:lnSpc>
            <a:spcBef>
              <a:spcPct val="0"/>
            </a:spcBef>
            <a:spcAft>
              <a:spcPct val="15000"/>
            </a:spcAft>
            <a:buChar char="•"/>
          </a:pPr>
          <a:endParaRPr lang="zh-CN" altLang="en-US" sz="1400" kern="1200" dirty="0">
            <a:solidFill>
              <a:prstClr val="black">
                <a:hueOff val="0"/>
                <a:satOff val="0"/>
                <a:lumOff val="0"/>
                <a:alphaOff val="0"/>
              </a:prstClr>
            </a:solidFill>
            <a:latin typeface="Arial"/>
            <a:ea typeface="微软雅黑"/>
            <a:cs typeface="+mn-cs"/>
          </a:endParaRPr>
        </a:p>
      </dsp:txBody>
      <dsp:txXfrm>
        <a:off x="4410073" y="636904"/>
        <a:ext cx="1932833" cy="2079680"/>
      </dsp:txXfrm>
    </dsp:sp>
    <dsp:sp modelId="{2D822D29-3669-42D4-A15C-497C0F4974F7}">
      <dsp:nvSpPr>
        <dsp:cNvPr id="0" name=""/>
        <dsp:cNvSpPr/>
      </dsp:nvSpPr>
      <dsp:spPr>
        <a:xfrm>
          <a:off x="6613503" y="3304"/>
          <a:ext cx="1932833" cy="633600"/>
        </a:xfrm>
        <a:prstGeom prst="rect">
          <a:avLst/>
        </a:prstGeom>
        <a:solidFill>
          <a:schemeClr val="accent2">
            <a:alpha val="90000"/>
            <a:hueOff val="0"/>
            <a:satOff val="0"/>
            <a:lumOff val="0"/>
            <a:alphaOff val="-40000"/>
          </a:schemeClr>
        </a:solidFill>
        <a:ln w="12700" cap="flat" cmpd="sng" algn="ctr">
          <a:solidFill>
            <a:schemeClr val="accent2">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n-US" altLang="zh-CN" sz="2000" b="1" kern="1200" dirty="0">
              <a:solidFill>
                <a:srgbClr val="FF0000"/>
              </a:solidFill>
              <a:latin typeface="Arial"/>
              <a:ea typeface="微软雅黑"/>
              <a:cs typeface="+mn-cs"/>
            </a:rPr>
            <a:t>Lost/Damage</a:t>
          </a:r>
          <a:endParaRPr lang="zh-CN" altLang="en-US" sz="2000" b="1" kern="1200" dirty="0">
            <a:solidFill>
              <a:srgbClr val="FF0000"/>
            </a:solidFill>
            <a:latin typeface="Arial"/>
            <a:ea typeface="微软雅黑"/>
            <a:cs typeface="+mn-cs"/>
          </a:endParaRPr>
        </a:p>
      </dsp:txBody>
      <dsp:txXfrm>
        <a:off x="6613503" y="3304"/>
        <a:ext cx="1932833" cy="633600"/>
      </dsp:txXfrm>
    </dsp:sp>
    <dsp:sp modelId="{3F8492C4-34F1-4FB9-9742-45DE57894D70}">
      <dsp:nvSpPr>
        <dsp:cNvPr id="0" name=""/>
        <dsp:cNvSpPr/>
      </dsp:nvSpPr>
      <dsp:spPr>
        <a:xfrm>
          <a:off x="6613503" y="636904"/>
          <a:ext cx="1932833" cy="2079680"/>
        </a:xfrm>
        <a:prstGeom prst="rect">
          <a:avLst/>
        </a:prstGeom>
        <a:solidFill>
          <a:srgbClr val="ED7D31">
            <a:alpha val="90000"/>
            <a:tint val="40000"/>
            <a:hueOff val="0"/>
            <a:satOff val="0"/>
            <a:lumOff val="0"/>
            <a:alphaOff val="0"/>
          </a:srgbClr>
        </a:solidFill>
        <a:ln w="12700" cap="flat" cmpd="sng" algn="ctr">
          <a:solidFill>
            <a:srgbClr val="ED7D31">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150000"/>
            </a:lnSpc>
            <a:spcBef>
              <a:spcPct val="0"/>
            </a:spcBef>
            <a:spcAft>
              <a:spcPct val="15000"/>
            </a:spcAft>
            <a:buChar char="•"/>
          </a:pPr>
          <a:r>
            <a:rPr lang="en-US" altLang="zh-CN" sz="1400" kern="1200" dirty="0">
              <a:solidFill>
                <a:prstClr val="black">
                  <a:hueOff val="0"/>
                  <a:satOff val="0"/>
                  <a:lumOff val="0"/>
                  <a:alphaOff val="0"/>
                </a:prstClr>
              </a:solidFill>
              <a:latin typeface="Arial"/>
              <a:ea typeface="微软雅黑"/>
              <a:cs typeface="+mn-cs"/>
            </a:rPr>
            <a:t>Borrowing privileges will be suspended</a:t>
          </a:r>
          <a:endParaRPr lang="zh-CN" altLang="en-US" sz="1400" kern="1200" dirty="0"/>
        </a:p>
        <a:p>
          <a:pPr marL="114300" lvl="1" indent="-114300" algn="l" defTabSz="622300">
            <a:lnSpc>
              <a:spcPct val="150000"/>
            </a:lnSpc>
            <a:spcBef>
              <a:spcPct val="0"/>
            </a:spcBef>
            <a:spcAft>
              <a:spcPct val="15000"/>
            </a:spcAft>
            <a:buChar char="•"/>
          </a:pPr>
          <a:r>
            <a:rPr lang="en-US" altLang="zh-CN" sz="1400" kern="1200" dirty="0"/>
            <a:t>Pay </a:t>
          </a:r>
          <a:r>
            <a:rPr lang="en-US" altLang="zh-CN" sz="1400" kern="1200" dirty="0">
              <a:solidFill>
                <a:srgbClr val="FF0000"/>
              </a:solidFill>
            </a:rPr>
            <a:t>100HKD</a:t>
          </a:r>
          <a:r>
            <a:rPr lang="en-US" altLang="zh-CN" sz="1400" kern="1200" dirty="0"/>
            <a:t> at City UHK Library service counter</a:t>
          </a:r>
          <a:endParaRPr lang="zh-CN" altLang="en-US" sz="1400" kern="1200" dirty="0"/>
        </a:p>
        <a:p>
          <a:pPr marL="114300" lvl="1" indent="-114300" algn="l" defTabSz="622300">
            <a:lnSpc>
              <a:spcPct val="150000"/>
            </a:lnSpc>
            <a:spcBef>
              <a:spcPct val="0"/>
            </a:spcBef>
            <a:spcAft>
              <a:spcPct val="15000"/>
            </a:spcAft>
            <a:buChar char="•"/>
          </a:pPr>
          <a:endParaRPr lang="zh-CN" altLang="en-US" sz="1400" kern="1200" dirty="0"/>
        </a:p>
      </dsp:txBody>
      <dsp:txXfrm>
        <a:off x="6613503" y="636904"/>
        <a:ext cx="1932833" cy="20796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793DC-1AEF-48FB-B97F-761811386724}">
      <dsp:nvSpPr>
        <dsp:cNvPr id="0" name=""/>
        <dsp:cNvSpPr/>
      </dsp:nvSpPr>
      <dsp:spPr>
        <a:xfrm>
          <a:off x="0" y="139392"/>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DD613B"/>
              </a:solidFill>
            </a:rPr>
            <a:t>10 cards</a:t>
          </a:r>
          <a:endParaRPr lang="zh-CN" sz="1800" kern="1200" dirty="0">
            <a:solidFill>
              <a:srgbClr val="DD613B"/>
            </a:solidFill>
          </a:endParaRPr>
        </a:p>
      </dsp:txBody>
      <dsp:txXfrm>
        <a:off x="29243" y="168635"/>
        <a:ext cx="6690405" cy="540554"/>
      </dsp:txXfrm>
    </dsp:sp>
    <dsp:sp modelId="{FF4C54AE-0E1F-4187-91F4-4ECEEBBFF85A}">
      <dsp:nvSpPr>
        <dsp:cNvPr id="0" name=""/>
        <dsp:cNvSpPr/>
      </dsp:nvSpPr>
      <dsp:spPr>
        <a:xfrm>
          <a:off x="0" y="716142"/>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0" i="0" kern="1200" dirty="0">
              <a:solidFill>
                <a:srgbClr val="DD613B"/>
              </a:solidFill>
            </a:rPr>
            <a:t>Access </a:t>
          </a:r>
          <a:r>
            <a:rPr lang="en-US" altLang="zh-CN" sz="1800" b="0" i="0" kern="1200" dirty="0" err="1">
              <a:solidFill>
                <a:srgbClr val="DD613B"/>
              </a:solidFill>
            </a:rPr>
            <a:t>CityUHK</a:t>
          </a:r>
          <a:r>
            <a:rPr lang="en-US" altLang="zh-CN" sz="1800" b="0" i="0" kern="1200" dirty="0">
              <a:solidFill>
                <a:srgbClr val="DD613B"/>
              </a:solidFill>
            </a:rPr>
            <a:t> library materials and facilities within the library.</a:t>
          </a:r>
          <a:endParaRPr lang="zh-CN" sz="1800" kern="1200" dirty="0">
            <a:solidFill>
              <a:srgbClr val="DD613B"/>
            </a:solidFill>
          </a:endParaRPr>
        </a:p>
      </dsp:txBody>
      <dsp:txXfrm>
        <a:off x="29243" y="745385"/>
        <a:ext cx="6690405" cy="540554"/>
      </dsp:txXfrm>
    </dsp:sp>
    <dsp:sp modelId="{B6C34CD9-1231-496E-BAA6-11586F6A76DA}">
      <dsp:nvSpPr>
        <dsp:cNvPr id="0" name=""/>
        <dsp:cNvSpPr/>
      </dsp:nvSpPr>
      <dsp:spPr>
        <a:xfrm>
          <a:off x="0" y="1407342"/>
          <a:ext cx="6748891" cy="5990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b="0" i="0" kern="1200" dirty="0">
              <a:solidFill>
                <a:srgbClr val="DD613B"/>
              </a:solidFill>
            </a:rPr>
            <a:t>Cannot be used during examination period.</a:t>
          </a:r>
          <a:endParaRPr lang="zh-CN" sz="1800" kern="1200" dirty="0">
            <a:solidFill>
              <a:srgbClr val="DD613B"/>
            </a:solidFill>
          </a:endParaRPr>
        </a:p>
      </dsp:txBody>
      <dsp:txXfrm>
        <a:off x="29243" y="1436585"/>
        <a:ext cx="6690405" cy="540554"/>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42A3B8-D13C-4ACD-A664-2BE8D43D3BC5}" type="datetimeFigureOut">
              <a:rPr lang="zh-CN" altLang="en-US" smtClean="0"/>
              <a:t>2025/8/12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FF76B-A2E3-45CE-B3FB-6D1F5E0EC867}" type="slidenum">
              <a:rPr lang="zh-CN" altLang="en-US" smtClean="0"/>
              <a:t>‹#›</a:t>
            </a:fld>
            <a:endParaRPr lang="zh-CN" altLang="en-US"/>
          </a:p>
        </p:txBody>
      </p:sp>
    </p:spTree>
    <p:extLst>
      <p:ext uri="{BB962C8B-B14F-4D97-AF65-F5344CB8AC3E}">
        <p14:creationId xmlns:p14="http://schemas.microsoft.com/office/powerpoint/2010/main" val="4017598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a:t>
            </a:fld>
            <a:endParaRPr lang="zh-CN" altLang="en-US"/>
          </a:p>
        </p:txBody>
      </p:sp>
    </p:spTree>
    <p:extLst>
      <p:ext uri="{BB962C8B-B14F-4D97-AF65-F5344CB8AC3E}">
        <p14:creationId xmlns:p14="http://schemas.microsoft.com/office/powerpoint/2010/main" val="2751743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A454-18ED-91A3-131F-EB76ED379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7E839-9054-4363-F245-083B02F0C5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14CF3-F1AE-7B3A-76EF-7D96643CE398}"/>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71F680AF-EB08-8B9F-51AE-2737D71BFC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003245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1399977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544346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1D98F-6A98-F744-EED6-F3C5A1D74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8BC39-B236-7641-0A5F-AF7C6890B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18390-9A91-CD6D-F3A0-32F9FB80F9A7}"/>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D0580E37-AC54-5142-E6F9-42E70F34A9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06202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94AB9-95A3-2B60-D8BD-5E06ADB542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2BC15-7E13-15C1-AA4E-10FB06EAF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0271D-8831-7279-2B44-3598B9AA58F6}"/>
              </a:ext>
            </a:extLst>
          </p:cNvPr>
          <p:cNvSpPr>
            <a:spLocks noGrp="1"/>
          </p:cNvSpPr>
          <p:nvPr>
            <p:ph type="body" idx="1"/>
          </p:nvPr>
        </p:nvSpPr>
        <p:spPr/>
        <p:txBody>
          <a:bodyPr/>
          <a:lstStyle/>
          <a:p>
            <a:endParaRPr lang="en-US" altLang="zh-CN" dirty="0"/>
          </a:p>
        </p:txBody>
      </p:sp>
      <p:sp>
        <p:nvSpPr>
          <p:cNvPr id="4" name="Slide Number Placeholder 3">
            <a:extLst>
              <a:ext uri="{FF2B5EF4-FFF2-40B4-BE49-F238E27FC236}">
                <a16:creationId xmlns:a16="http://schemas.microsoft.com/office/drawing/2014/main" id="{90FC6E0C-9FA0-08CA-BB7A-ACD34ECFC18C}"/>
              </a:ext>
            </a:extLst>
          </p:cNvPr>
          <p:cNvSpPr>
            <a:spLocks noGrp="1"/>
          </p:cNvSpPr>
          <p:nvPr>
            <p:ph type="sldNum" sz="quarter" idx="5"/>
          </p:nvPr>
        </p:nvSpPr>
        <p:spPr/>
        <p:txBody>
          <a:bodyPr/>
          <a:lstStyle/>
          <a:p>
            <a:fld id="{7D4FF76B-A2E3-45CE-B3FB-6D1F5E0EC867}" type="slidenum">
              <a:rPr lang="zh-CN" altLang="en-US" smtClean="0"/>
              <a:t>14</a:t>
            </a:fld>
            <a:endParaRPr lang="zh-CN" altLang="en-US"/>
          </a:p>
        </p:txBody>
      </p:sp>
    </p:spTree>
    <p:extLst>
      <p:ext uri="{BB962C8B-B14F-4D97-AF65-F5344CB8AC3E}">
        <p14:creationId xmlns:p14="http://schemas.microsoft.com/office/powerpoint/2010/main" val="201871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C74C-D33B-E452-E822-834CB5039E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D9179-1509-7EEC-0174-CB74A7D92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43B986-07D6-2FF4-18D1-6299C22AAA07}"/>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05EF2999-D609-A254-1F6C-C39C1049E8EA}"/>
              </a:ext>
            </a:extLst>
          </p:cNvPr>
          <p:cNvSpPr>
            <a:spLocks noGrp="1"/>
          </p:cNvSpPr>
          <p:nvPr>
            <p:ph type="sldNum" sz="quarter" idx="5"/>
          </p:nvPr>
        </p:nvSpPr>
        <p:spPr/>
        <p:txBody>
          <a:bodyPr/>
          <a:lstStyle/>
          <a:p>
            <a:fld id="{7D4FF76B-A2E3-45CE-B3FB-6D1F5E0EC867}" type="slidenum">
              <a:rPr lang="zh-CN" altLang="en-US" smtClean="0"/>
              <a:t>15</a:t>
            </a:fld>
            <a:endParaRPr lang="zh-CN" altLang="en-US"/>
          </a:p>
        </p:txBody>
      </p:sp>
    </p:spTree>
    <p:extLst>
      <p:ext uri="{BB962C8B-B14F-4D97-AF65-F5344CB8AC3E}">
        <p14:creationId xmlns:p14="http://schemas.microsoft.com/office/powerpoint/2010/main" val="942651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B7B96-DA3A-DDDF-2DA5-F23A9833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A8B501-BE30-F9FC-03D3-3482B22A9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5DDA33-CAFE-B506-D468-35362ED8D4A6}"/>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F1CA3A05-1073-307D-E6CB-985DD016DABC}"/>
              </a:ext>
            </a:extLst>
          </p:cNvPr>
          <p:cNvSpPr>
            <a:spLocks noGrp="1"/>
          </p:cNvSpPr>
          <p:nvPr>
            <p:ph type="sldNum" sz="quarter" idx="5"/>
          </p:nvPr>
        </p:nvSpPr>
        <p:spPr/>
        <p:txBody>
          <a:bodyPr/>
          <a:lstStyle/>
          <a:p>
            <a:fld id="{7D4FF76B-A2E3-45CE-B3FB-6D1F5E0EC867}" type="slidenum">
              <a:rPr lang="zh-CN" altLang="en-US" smtClean="0"/>
              <a:t>16</a:t>
            </a:fld>
            <a:endParaRPr lang="zh-CN" altLang="en-US"/>
          </a:p>
        </p:txBody>
      </p:sp>
    </p:spTree>
    <p:extLst>
      <p:ext uri="{BB962C8B-B14F-4D97-AF65-F5344CB8AC3E}">
        <p14:creationId xmlns:p14="http://schemas.microsoft.com/office/powerpoint/2010/main" val="1151230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3A10-2A31-4E06-D000-19DCC665B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9DFDCC-3EDE-4AF9-4148-A5055A4D9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985C7-24D1-6608-3C85-7C40D6387715}"/>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F359D9DF-CE1E-8A91-9E97-9AB87ABAFFF6}"/>
              </a:ext>
            </a:extLst>
          </p:cNvPr>
          <p:cNvSpPr>
            <a:spLocks noGrp="1"/>
          </p:cNvSpPr>
          <p:nvPr>
            <p:ph type="sldNum" sz="quarter" idx="5"/>
          </p:nvPr>
        </p:nvSpPr>
        <p:spPr/>
        <p:txBody>
          <a:bodyPr/>
          <a:lstStyle/>
          <a:p>
            <a:fld id="{7D4FF76B-A2E3-45CE-B3FB-6D1F5E0EC867}" type="slidenum">
              <a:rPr lang="zh-CN" altLang="en-US" smtClean="0"/>
              <a:t>17</a:t>
            </a:fld>
            <a:endParaRPr lang="zh-CN" altLang="en-US"/>
          </a:p>
        </p:txBody>
      </p:sp>
    </p:spTree>
    <p:extLst>
      <p:ext uri="{BB962C8B-B14F-4D97-AF65-F5344CB8AC3E}">
        <p14:creationId xmlns:p14="http://schemas.microsoft.com/office/powerpoint/2010/main" val="157974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18</a:t>
            </a:fld>
            <a:endParaRPr lang="zh-CN" altLang="en-US"/>
          </a:p>
        </p:txBody>
      </p:sp>
    </p:spTree>
    <p:extLst>
      <p:ext uri="{BB962C8B-B14F-4D97-AF65-F5344CB8AC3E}">
        <p14:creationId xmlns:p14="http://schemas.microsoft.com/office/powerpoint/2010/main" val="367316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If you cannot find the books or other materials in the library, you can make a recommendation by using Library’s resource recommendation platform. It is mainly for recommending print books. However, if you want the electronic version of the book, you can write your requirement in the note field. </a:t>
            </a:r>
          </a:p>
          <a:p>
            <a:endParaRPr lang="en-US" altLang="zh-CN" dirty="0"/>
          </a:p>
          <a:p>
            <a:r>
              <a:rPr lang="en-US" altLang="zh-CN" dirty="0"/>
              <a:t> </a:t>
            </a:r>
            <a:endParaRPr lang="zh-CN" altLang="en-US" dirty="0"/>
          </a:p>
        </p:txBody>
      </p:sp>
      <p:sp>
        <p:nvSpPr>
          <p:cNvPr id="4" name="Slide Number Placeholder 3"/>
          <p:cNvSpPr>
            <a:spLocks noGrp="1"/>
          </p:cNvSpPr>
          <p:nvPr>
            <p:ph type="sldNum" sz="quarter" idx="5"/>
          </p:nvPr>
        </p:nvSpPr>
        <p:spPr/>
        <p:txBody>
          <a:bodyPr/>
          <a:lstStyle/>
          <a:p>
            <a:fld id="{7D4FF76B-A2E3-45CE-B3FB-6D1F5E0EC867}" type="slidenum">
              <a:rPr lang="zh-CN" altLang="en-US" smtClean="0"/>
              <a:t>19</a:t>
            </a:fld>
            <a:endParaRPr lang="zh-CN" altLang="en-US"/>
          </a:p>
        </p:txBody>
      </p:sp>
    </p:spTree>
    <p:extLst>
      <p:ext uri="{BB962C8B-B14F-4D97-AF65-F5344CB8AC3E}">
        <p14:creationId xmlns:p14="http://schemas.microsoft.com/office/powerpoint/2010/main" val="378354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2</a:t>
            </a:fld>
            <a:endParaRPr lang="zh-CN" altLang="en-US"/>
          </a:p>
        </p:txBody>
      </p:sp>
    </p:spTree>
    <p:extLst>
      <p:ext uri="{BB962C8B-B14F-4D97-AF65-F5344CB8AC3E}">
        <p14:creationId xmlns:p14="http://schemas.microsoft.com/office/powerpoint/2010/main" val="2749550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51943-810F-EEF5-2F18-E58CDFB0B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9ED81-DFD8-D0ED-3384-EE31DF4C3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CD915-9B77-FDE0-D11F-B49A1BA29226}"/>
              </a:ext>
            </a:extLst>
          </p:cNvPr>
          <p:cNvSpPr>
            <a:spLocks noGrp="1"/>
          </p:cNvSpPr>
          <p:nvPr>
            <p:ph type="body" idx="1"/>
          </p:nvPr>
        </p:nvSpPr>
        <p:spPr/>
        <p:txBody>
          <a:bodyPr/>
          <a:lstStyle/>
          <a:p>
            <a:endParaRPr lang="en-US" altLang="zh-CN" dirty="0"/>
          </a:p>
          <a:p>
            <a:r>
              <a:rPr lang="en-US" altLang="zh-CN" dirty="0"/>
              <a:t> </a:t>
            </a:r>
            <a:endParaRPr lang="zh-CN" altLang="en-US" dirty="0"/>
          </a:p>
        </p:txBody>
      </p:sp>
      <p:sp>
        <p:nvSpPr>
          <p:cNvPr id="4" name="Slide Number Placeholder 3">
            <a:extLst>
              <a:ext uri="{FF2B5EF4-FFF2-40B4-BE49-F238E27FC236}">
                <a16:creationId xmlns:a16="http://schemas.microsoft.com/office/drawing/2014/main" id="{BE619B55-7007-CAEA-178A-C07BEE9F9BDB}"/>
              </a:ext>
            </a:extLst>
          </p:cNvPr>
          <p:cNvSpPr>
            <a:spLocks noGrp="1"/>
          </p:cNvSpPr>
          <p:nvPr>
            <p:ph type="sldNum" sz="quarter" idx="5"/>
          </p:nvPr>
        </p:nvSpPr>
        <p:spPr/>
        <p:txBody>
          <a:bodyPr/>
          <a:lstStyle/>
          <a:p>
            <a:fld id="{7D4FF76B-A2E3-45CE-B3FB-6D1F5E0EC867}" type="slidenum">
              <a:rPr lang="zh-CN" altLang="en-US" smtClean="0"/>
              <a:t>20</a:t>
            </a:fld>
            <a:endParaRPr lang="zh-CN" altLang="en-US"/>
          </a:p>
        </p:txBody>
      </p:sp>
    </p:spTree>
    <p:extLst>
      <p:ext uri="{BB962C8B-B14F-4D97-AF65-F5344CB8AC3E}">
        <p14:creationId xmlns:p14="http://schemas.microsoft.com/office/powerpoint/2010/main" val="3111841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F4AD3-2461-B065-3584-F4201BB1BDF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0B8ABCB-28D0-0DF2-54AE-1DDD2313EC8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FDD07C-C07D-1BE4-2B9F-6203B025C4C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205DB119-5AA8-86A3-4A8C-91B9C5CC51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990267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22</a:t>
            </a:fld>
            <a:endParaRPr lang="zh-CN" altLang="en-US"/>
          </a:p>
        </p:txBody>
      </p:sp>
    </p:spTree>
    <p:extLst>
      <p:ext uri="{BB962C8B-B14F-4D97-AF65-F5344CB8AC3E}">
        <p14:creationId xmlns:p14="http://schemas.microsoft.com/office/powerpoint/2010/main" val="567746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0046-E0B9-1851-E228-3B40CDF402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3B9469-D383-F3B4-7085-E0B4EE4D41F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AC0574-EC48-0708-FA94-8F0D7B48858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0B73A44-A11F-A4C4-B010-4CAC8A958A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3360831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787E-7FE1-98D6-AF5E-A82EE0B3FB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26BBBC4-B09D-625D-B8BE-A3724233497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698BE26-8147-7A9D-B434-297FE2F9A905}"/>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0797213E-1384-788A-4FBB-2BA0D5911AF1}"/>
              </a:ext>
            </a:extLst>
          </p:cNvPr>
          <p:cNvSpPr>
            <a:spLocks noGrp="1"/>
          </p:cNvSpPr>
          <p:nvPr>
            <p:ph type="sldNum" sz="quarter" idx="5"/>
          </p:nvPr>
        </p:nvSpPr>
        <p:spPr/>
        <p:txBody>
          <a:bodyPr/>
          <a:lstStyle/>
          <a:p>
            <a:fld id="{7D4FF76B-A2E3-45CE-B3FB-6D1F5E0EC867}" type="slidenum">
              <a:rPr lang="zh-CN" altLang="en-US" smtClean="0"/>
              <a:t>24</a:t>
            </a:fld>
            <a:endParaRPr lang="zh-CN" altLang="en-US"/>
          </a:p>
        </p:txBody>
      </p:sp>
    </p:spTree>
    <p:extLst>
      <p:ext uri="{BB962C8B-B14F-4D97-AF65-F5344CB8AC3E}">
        <p14:creationId xmlns:p14="http://schemas.microsoft.com/office/powerpoint/2010/main" val="2546050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93EDA-79B3-29F1-BE70-8F746EB8D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E2AE3-F99E-A91C-C0DE-485DE18483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9EF42-DE74-5807-A304-324A2489F62F}"/>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3A92A535-5796-F022-EC7F-4A92AD9D45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63807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98050-B97C-DF63-622C-A1A1F6B60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8C239-0834-8ECC-35A1-BC697DF8C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A494C-715A-F2C6-163B-5D42E5198892}"/>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914EAC63-87C3-FDBE-501F-B8B05930881C}"/>
              </a:ext>
            </a:extLst>
          </p:cNvPr>
          <p:cNvSpPr>
            <a:spLocks noGrp="1"/>
          </p:cNvSpPr>
          <p:nvPr>
            <p:ph type="sldNum" sz="quarter" idx="5"/>
          </p:nvPr>
        </p:nvSpPr>
        <p:spPr/>
        <p:txBody>
          <a:bodyPr/>
          <a:lstStyle/>
          <a:p>
            <a:fld id="{7D4FF76B-A2E3-45CE-B3FB-6D1F5E0EC867}" type="slidenum">
              <a:rPr lang="zh-CN" altLang="en-US" smtClean="0"/>
              <a:t>26</a:t>
            </a:fld>
            <a:endParaRPr lang="zh-CN" altLang="en-US"/>
          </a:p>
        </p:txBody>
      </p:sp>
    </p:spTree>
    <p:extLst>
      <p:ext uri="{BB962C8B-B14F-4D97-AF65-F5344CB8AC3E}">
        <p14:creationId xmlns:p14="http://schemas.microsoft.com/office/powerpoint/2010/main" val="3529058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36B5-6DC8-3F9B-A475-F631121F1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801B5-662C-4EB4-BDF4-64E5F86D63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7C44A-82F4-D8BE-3F1E-A9F6381F87BE}"/>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454134C5-9114-EE0A-CF05-D5F6958873EA}"/>
              </a:ext>
            </a:extLst>
          </p:cNvPr>
          <p:cNvSpPr>
            <a:spLocks noGrp="1"/>
          </p:cNvSpPr>
          <p:nvPr>
            <p:ph type="sldNum" sz="quarter" idx="5"/>
          </p:nvPr>
        </p:nvSpPr>
        <p:spPr/>
        <p:txBody>
          <a:bodyPr/>
          <a:lstStyle/>
          <a:p>
            <a:fld id="{7D4FF76B-A2E3-45CE-B3FB-6D1F5E0EC867}" type="slidenum">
              <a:rPr lang="zh-CN" altLang="en-US" smtClean="0"/>
              <a:t>27</a:t>
            </a:fld>
            <a:endParaRPr lang="zh-CN" altLang="en-US"/>
          </a:p>
        </p:txBody>
      </p:sp>
    </p:spTree>
    <p:extLst>
      <p:ext uri="{BB962C8B-B14F-4D97-AF65-F5344CB8AC3E}">
        <p14:creationId xmlns:p14="http://schemas.microsoft.com/office/powerpoint/2010/main" val="3671347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6D5F-782C-EDEA-D871-935211A71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AEE38-1AED-5C77-FF25-B074C2111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607F1-CC1B-A732-10C5-D13865E5FFE8}"/>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1FCF108F-83F3-FBC2-3B01-7767650713D9}"/>
              </a:ext>
            </a:extLst>
          </p:cNvPr>
          <p:cNvSpPr>
            <a:spLocks noGrp="1"/>
          </p:cNvSpPr>
          <p:nvPr>
            <p:ph type="sldNum" sz="quarter" idx="5"/>
          </p:nvPr>
        </p:nvSpPr>
        <p:spPr/>
        <p:txBody>
          <a:bodyPr/>
          <a:lstStyle/>
          <a:p>
            <a:fld id="{7D4FF76B-A2E3-45CE-B3FB-6D1F5E0EC867}" type="slidenum">
              <a:rPr lang="zh-CN" altLang="en-US" smtClean="0"/>
              <a:t>28</a:t>
            </a:fld>
            <a:endParaRPr lang="zh-CN" altLang="en-US"/>
          </a:p>
        </p:txBody>
      </p:sp>
    </p:spTree>
    <p:extLst>
      <p:ext uri="{BB962C8B-B14F-4D97-AF65-F5344CB8AC3E}">
        <p14:creationId xmlns:p14="http://schemas.microsoft.com/office/powerpoint/2010/main" val="3704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9751A-49D9-589F-BE55-470AF5D94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10E32-DD4E-8D19-8506-CA0F659D0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0DDC1-8478-970F-23CF-4870E4C089E1}"/>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2F6CD4F8-5C96-4E8A-0BD1-D23C4F0A16FD}"/>
              </a:ext>
            </a:extLst>
          </p:cNvPr>
          <p:cNvSpPr>
            <a:spLocks noGrp="1"/>
          </p:cNvSpPr>
          <p:nvPr>
            <p:ph type="sldNum" sz="quarter" idx="5"/>
          </p:nvPr>
        </p:nvSpPr>
        <p:spPr/>
        <p:txBody>
          <a:bodyPr/>
          <a:lstStyle/>
          <a:p>
            <a:fld id="{7D4FF76B-A2E3-45CE-B3FB-6D1F5E0EC867}" type="slidenum">
              <a:rPr lang="zh-CN" altLang="en-US" smtClean="0"/>
              <a:t>29</a:t>
            </a:fld>
            <a:endParaRPr lang="zh-CN" altLang="en-US"/>
          </a:p>
        </p:txBody>
      </p:sp>
    </p:spTree>
    <p:extLst>
      <p:ext uri="{BB962C8B-B14F-4D97-AF65-F5344CB8AC3E}">
        <p14:creationId xmlns:p14="http://schemas.microsoft.com/office/powerpoint/2010/main" val="51963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There are open-bookshelves on each floor. Books on different flows are different categories, for example textbooks and reference books on level 6. Other facilities include computer screens, phone booth and self-check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7D4FF76B-A2E3-45CE-B3FB-6D1F5E0EC867}" type="slidenum">
              <a:rPr lang="zh-CN" altLang="en-US" smtClean="0"/>
              <a:t>3</a:t>
            </a:fld>
            <a:endParaRPr lang="zh-CN" altLang="en-US"/>
          </a:p>
        </p:txBody>
      </p:sp>
    </p:spTree>
    <p:extLst>
      <p:ext uri="{BB962C8B-B14F-4D97-AF65-F5344CB8AC3E}">
        <p14:creationId xmlns:p14="http://schemas.microsoft.com/office/powerpoint/2010/main" val="9062255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3F115-BC34-717A-C10D-DE4048FA1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5CC27-B3F9-448F-8BCE-97CC7F576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16A84-F306-DBF2-4842-C67DEA19FFA9}"/>
              </a:ext>
            </a:extLst>
          </p:cNvPr>
          <p:cNvSpPr>
            <a:spLocks noGrp="1"/>
          </p:cNvSpPr>
          <p:nvPr>
            <p:ph type="body" idx="1"/>
          </p:nvPr>
        </p:nvSpPr>
        <p:spPr/>
        <p:txBody>
          <a:bodyPr/>
          <a:lstStyle/>
          <a:p>
            <a:endParaRPr lang="zh-CN" altLang="en-US" dirty="0"/>
          </a:p>
        </p:txBody>
      </p:sp>
      <p:sp>
        <p:nvSpPr>
          <p:cNvPr id="4" name="Slide Number Placeholder 3">
            <a:extLst>
              <a:ext uri="{FF2B5EF4-FFF2-40B4-BE49-F238E27FC236}">
                <a16:creationId xmlns:a16="http://schemas.microsoft.com/office/drawing/2014/main" id="{49BCDDA4-F2AD-3A07-A226-128A936A0BF3}"/>
              </a:ext>
            </a:extLst>
          </p:cNvPr>
          <p:cNvSpPr>
            <a:spLocks noGrp="1"/>
          </p:cNvSpPr>
          <p:nvPr>
            <p:ph type="sldNum" sz="quarter" idx="5"/>
          </p:nvPr>
        </p:nvSpPr>
        <p:spPr/>
        <p:txBody>
          <a:bodyPr/>
          <a:lstStyle/>
          <a:p>
            <a:fld id="{7D4FF76B-A2E3-45CE-B3FB-6D1F5E0EC867}" type="slidenum">
              <a:rPr lang="zh-CN" altLang="en-US" smtClean="0"/>
              <a:t>30</a:t>
            </a:fld>
            <a:endParaRPr lang="zh-CN" altLang="en-US"/>
          </a:p>
        </p:txBody>
      </p:sp>
    </p:spTree>
    <p:extLst>
      <p:ext uri="{BB962C8B-B14F-4D97-AF65-F5344CB8AC3E}">
        <p14:creationId xmlns:p14="http://schemas.microsoft.com/office/powerpoint/2010/main" val="3124794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31</a:t>
            </a:fld>
            <a:endParaRPr lang="zh-CN" altLang="en-US"/>
          </a:p>
        </p:txBody>
      </p:sp>
    </p:spTree>
    <p:extLst>
      <p:ext uri="{BB962C8B-B14F-4D97-AF65-F5344CB8AC3E}">
        <p14:creationId xmlns:p14="http://schemas.microsoft.com/office/powerpoint/2010/main" val="327616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822B9-39D8-EBA9-CD07-99765EF85E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22FDB0-9E43-9EA1-1B06-8F9328283E2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B73E6B-B0A4-EC0B-B567-E9E6A8690E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67EEFB5-C230-4C36-EBBE-E45E844EEA25}"/>
              </a:ext>
            </a:extLst>
          </p:cNvPr>
          <p:cNvSpPr>
            <a:spLocks noGrp="1"/>
          </p:cNvSpPr>
          <p:nvPr>
            <p:ph type="sldNum" sz="quarter" idx="5"/>
          </p:nvPr>
        </p:nvSpPr>
        <p:spPr/>
        <p:txBody>
          <a:bodyPr/>
          <a:lstStyle/>
          <a:p>
            <a:fld id="{7D4FF76B-A2E3-45CE-B3FB-6D1F5E0EC867}" type="slidenum">
              <a:rPr lang="zh-CN" altLang="en-US" smtClean="0"/>
              <a:t>4</a:t>
            </a:fld>
            <a:endParaRPr lang="zh-CN" altLang="en-US"/>
          </a:p>
        </p:txBody>
      </p:sp>
    </p:spTree>
    <p:extLst>
      <p:ext uri="{BB962C8B-B14F-4D97-AF65-F5344CB8AC3E}">
        <p14:creationId xmlns:p14="http://schemas.microsoft.com/office/powerpoint/2010/main" val="1534391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64E28-5404-54BE-B8C5-88C8ACA5294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EA85AB-EF8E-7D78-C9E0-B0E405F2437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5964EE3-FF71-3BFE-579C-BCCAFA72B86D}"/>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63EB388-250B-3C39-F749-3F08727833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FF76B-A2E3-45CE-B3FB-6D1F5E0EC867}"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292665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2B1A5-D380-4585-95A6-18B8043035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721670-0948-3D9B-2252-1390084DC62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01A8972-1491-6141-A77D-36418CF0B708}"/>
              </a:ext>
            </a:extLst>
          </p:cNvPr>
          <p:cNvSpPr>
            <a:spLocks noGrp="1"/>
          </p:cNvSpPr>
          <p:nvPr>
            <p:ph type="body" idx="1"/>
          </p:nvPr>
        </p:nvSpPr>
        <p:spPr/>
        <p:txBody>
          <a:bodyPr/>
          <a:lstStyle/>
          <a:p>
            <a:endParaRPr lang="en-US" altLang="zh-CN" dirty="0"/>
          </a:p>
        </p:txBody>
      </p:sp>
      <p:sp>
        <p:nvSpPr>
          <p:cNvPr id="4" name="灯片编号占位符 3">
            <a:extLst>
              <a:ext uri="{FF2B5EF4-FFF2-40B4-BE49-F238E27FC236}">
                <a16:creationId xmlns:a16="http://schemas.microsoft.com/office/drawing/2014/main" id="{63CD3219-3D2D-0F02-E457-3E3FA8697A5B}"/>
              </a:ext>
            </a:extLst>
          </p:cNvPr>
          <p:cNvSpPr>
            <a:spLocks noGrp="1"/>
          </p:cNvSpPr>
          <p:nvPr>
            <p:ph type="sldNum" sz="quarter" idx="5"/>
          </p:nvPr>
        </p:nvSpPr>
        <p:spPr/>
        <p:txBody>
          <a:bodyPr/>
          <a:lstStyle/>
          <a:p>
            <a:fld id="{7D4FF76B-A2E3-45CE-B3FB-6D1F5E0EC867}" type="slidenum">
              <a:rPr lang="zh-CN" altLang="en-US" smtClean="0"/>
              <a:t>6</a:t>
            </a:fld>
            <a:endParaRPr lang="zh-CN" altLang="en-US"/>
          </a:p>
        </p:txBody>
      </p:sp>
    </p:spTree>
    <p:extLst>
      <p:ext uri="{BB962C8B-B14F-4D97-AF65-F5344CB8AC3E}">
        <p14:creationId xmlns:p14="http://schemas.microsoft.com/office/powerpoint/2010/main" val="400510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7</a:t>
            </a:fld>
            <a:endParaRPr lang="zh-CN" altLang="en-US"/>
          </a:p>
        </p:txBody>
      </p:sp>
    </p:spTree>
    <p:extLst>
      <p:ext uri="{BB962C8B-B14F-4D97-AF65-F5344CB8AC3E}">
        <p14:creationId xmlns:p14="http://schemas.microsoft.com/office/powerpoint/2010/main" val="189527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8</a:t>
            </a:fld>
            <a:endParaRPr lang="zh-CN" altLang="en-US"/>
          </a:p>
        </p:txBody>
      </p:sp>
    </p:spTree>
    <p:extLst>
      <p:ext uri="{BB962C8B-B14F-4D97-AF65-F5344CB8AC3E}">
        <p14:creationId xmlns:p14="http://schemas.microsoft.com/office/powerpoint/2010/main" val="984916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D4FF76B-A2E3-45CE-B3FB-6D1F5E0EC867}" type="slidenum">
              <a:rPr lang="zh-CN" altLang="en-US" smtClean="0"/>
              <a:t>9</a:t>
            </a:fld>
            <a:endParaRPr lang="zh-CN" altLang="en-US"/>
          </a:p>
        </p:txBody>
      </p:sp>
    </p:spTree>
    <p:extLst>
      <p:ext uri="{BB962C8B-B14F-4D97-AF65-F5344CB8AC3E}">
        <p14:creationId xmlns:p14="http://schemas.microsoft.com/office/powerpoint/2010/main" val="2608464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stretch>
            <a:fillRect/>
          </a:stretch>
        </p:blipFill>
        <p:spPr>
          <a:xfrm>
            <a:off x="211455" y="19050"/>
            <a:ext cx="4086225" cy="1409700"/>
          </a:xfrm>
          <a:prstGeom prst="rect">
            <a:avLst/>
          </a:prstGeom>
        </p:spPr>
      </p:pic>
      <p:sp>
        <p:nvSpPr>
          <p:cNvPr id="9" name="矩形 8"/>
          <p:cNvSpPr/>
          <p:nvPr/>
        </p:nvSpPr>
        <p:spPr>
          <a:xfrm>
            <a:off x="0" y="635"/>
            <a:ext cx="8915400" cy="3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a:blip r:embed="rId5"/>
          <a:stretch>
            <a:fillRect/>
          </a:stretch>
        </p:blipFill>
        <p:spPr>
          <a:xfrm>
            <a:off x="236855" y="52705"/>
            <a:ext cx="3933190" cy="1356995"/>
          </a:xfrm>
          <a:prstGeom prst="rect">
            <a:avLst/>
          </a:prstGeom>
        </p:spPr>
      </p:pic>
      <p:pic>
        <p:nvPicPr>
          <p:cNvPr id="11" name="图片 10"/>
          <p:cNvPicPr>
            <a:picLocks noChangeAspect="1"/>
          </p:cNvPicPr>
          <p:nvPr/>
        </p:nvPicPr>
        <p:blipFill>
          <a:blip r:embed="rId6"/>
          <a:srcRect r="4988"/>
          <a:stretch>
            <a:fillRect/>
          </a:stretch>
        </p:blipFill>
        <p:spPr>
          <a:xfrm>
            <a:off x="170180" y="6129655"/>
            <a:ext cx="5358130" cy="522605"/>
          </a:xfrm>
          <a:prstGeom prst="rect">
            <a:avLst/>
          </a:prstGeom>
        </p:spPr>
      </p:pic>
      <p:sp>
        <p:nvSpPr>
          <p:cNvPr id="2" name="标题 1"/>
          <p:cNvSpPr>
            <a:spLocks noGrp="1"/>
          </p:cNvSpPr>
          <p:nvPr>
            <p:ph type="ctrTitle" hasCustomPrompt="1"/>
          </p:nvPr>
        </p:nvSpPr>
        <p:spPr>
          <a:xfrm>
            <a:off x="831850" y="3352800"/>
            <a:ext cx="10515600" cy="1209675"/>
          </a:xfrm>
        </p:spPr>
        <p:txBody>
          <a:bodyPr anchor="b">
            <a:normAutofit/>
          </a:bodyPr>
          <a:lstStyle>
            <a:lvl1pPr algn="l">
              <a:defRPr lang="en-US" sz="6000" b="1" dirty="0">
                <a:solidFill>
                  <a:srgbClr val="DD613B"/>
                </a:solidFill>
              </a:defRPr>
            </a:lvl1pPr>
          </a:lstStyle>
          <a:p>
            <a:r>
              <a:rPr lang="en-US" altLang="zh-CN" dirty="0"/>
              <a:t>Click to add title</a:t>
            </a:r>
            <a:endParaRPr lang="en-US" dirty="0"/>
          </a:p>
        </p:txBody>
      </p:sp>
      <p:sp>
        <p:nvSpPr>
          <p:cNvPr id="3" name="副标题 2"/>
          <p:cNvSpPr>
            <a:spLocks noGrp="1"/>
          </p:cNvSpPr>
          <p:nvPr>
            <p:ph type="subTitle" idx="1" hasCustomPrompt="1"/>
          </p:nvPr>
        </p:nvSpPr>
        <p:spPr>
          <a:xfrm>
            <a:off x="831850" y="4589463"/>
            <a:ext cx="10515600" cy="1500187"/>
          </a:xfrm>
        </p:spPr>
        <p:txBody>
          <a:bodyPr>
            <a:normAutofit/>
          </a:bodyPr>
          <a:lstStyle>
            <a:lvl1pPr marL="0" lvl="0" indent="0">
              <a:buNone/>
              <a:defRPr lang="en-US" sz="2400">
                <a:solidFill>
                  <a:schemeClr val="tx1">
                    <a:tint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文本占位符 3"/>
          <p:cNvSpPr>
            <a:spLocks noGrp="1"/>
          </p:cNvSpPr>
          <p:nvPr>
            <p:ph type="body" sz="quarter" idx="13" hasCustomPrompt="1"/>
          </p:nvPr>
        </p:nvSpPr>
        <p:spPr>
          <a:xfrm>
            <a:off x="660400" y="6858000"/>
            <a:ext cx="3657600" cy="274320"/>
          </a:xfrm>
        </p:spPr>
        <p:txBody>
          <a:bodyPr anchor="ctr"/>
          <a:lstStyle>
            <a:lvl1pPr marL="0" indent="0" algn="l">
              <a:buNone/>
              <a:defRPr sz="1200">
                <a:solidFill>
                  <a:schemeClr val="tx1"/>
                </a:solidFill>
              </a:defRPr>
            </a:lvl1pPr>
          </a:lstStyle>
          <a:p>
            <a:r>
              <a:rPr lang="en-US" dirty="0"/>
              <a:t>Presenter name</a:t>
            </a:r>
          </a:p>
        </p:txBody>
      </p:sp>
      <p:sp>
        <p:nvSpPr>
          <p:cNvPr id="5" name="文本占位符 4"/>
          <p:cNvSpPr>
            <a:spLocks noGrp="1"/>
          </p:cNvSpPr>
          <p:nvPr>
            <p:ph type="body" sz="quarter" idx="14" hasCustomPrompt="1"/>
          </p:nvPr>
        </p:nvSpPr>
        <p:spPr>
          <a:xfrm>
            <a:off x="660400" y="6858000"/>
            <a:ext cx="3657600" cy="274320"/>
          </a:xfrm>
        </p:spPr>
        <p:txBody>
          <a:bodyPr anchor="ctr"/>
          <a:lstStyle>
            <a:lvl1pPr marL="0" indent="0">
              <a:buNone/>
              <a:defRPr sz="1200">
                <a:solidFill>
                  <a:schemeClr val="tx1"/>
                </a:solidFill>
              </a:defRPr>
            </a:lvl1pPr>
          </a:lstStyle>
          <a:p>
            <a:r>
              <a:rPr lang="en-US" dirty="0"/>
              <a:t>www.islide.cc</a:t>
            </a:r>
          </a:p>
        </p:txBody>
      </p:sp>
    </p:spTree>
    <p:extLst>
      <p:ext uri="{BB962C8B-B14F-4D97-AF65-F5344CB8AC3E}">
        <p14:creationId xmlns:p14="http://schemas.microsoft.com/office/powerpoint/2010/main" val="325637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lstStyle>
            <a:lvl1pPr>
              <a:defRPr lang="en-US" dirty="0"/>
            </a:lvl1pPr>
          </a:lstStyle>
          <a:p>
            <a:r>
              <a:rPr lang="en-US" dirty="0"/>
              <a:t>Click to add title</a:t>
            </a:r>
          </a:p>
        </p:txBody>
      </p:sp>
      <p:sp>
        <p:nvSpPr>
          <p:cNvPr id="3" name="内容占位符 2"/>
          <p:cNvSpPr>
            <a:spLocks noGrp="1"/>
          </p:cNvSpPr>
          <p:nvPr>
            <p:ph idx="1" hasCustomPrompt="1"/>
          </p:nvPr>
        </p:nvSpPr>
        <p:spPr>
          <a:xfrm>
            <a:off x="838200" y="1493521"/>
            <a:ext cx="10515600" cy="4683442"/>
          </a:xfrm>
        </p:spPr>
        <p:txBody>
          <a:bodyPr/>
          <a:lstStyle>
            <a:lvl1pPr lvl="0">
              <a:buNone/>
              <a:defRPr lang="en-US"/>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352336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genda" preserve="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nchor="t">
            <a:normAutofit/>
          </a:bodyPr>
          <a:lstStyle>
            <a:lvl1pPr>
              <a:defRPr lang="en-US" dirty="0"/>
            </a:lvl1pPr>
          </a:lstStyle>
          <a:p>
            <a:r>
              <a:rPr lang="en-US" altLang="zh-CN" dirty="0"/>
              <a:t>Agenda</a:t>
            </a:r>
            <a:endParaRPr lang="en-US" dirty="0"/>
          </a:p>
        </p:txBody>
      </p:sp>
      <p:sp>
        <p:nvSpPr>
          <p:cNvPr id="3" name="内容占位符 2"/>
          <p:cNvSpPr>
            <a:spLocks noGrp="1"/>
          </p:cNvSpPr>
          <p:nvPr>
            <p:ph sz="quarter" idx="1" hasCustomPrompt="1"/>
          </p:nvPr>
        </p:nvSpPr>
        <p:spPr>
          <a:xfrm>
            <a:off x="838200" y="1493521"/>
            <a:ext cx="10515600" cy="4683442"/>
          </a:xfrm>
        </p:spPr>
        <p:txBody>
          <a:bodyPr/>
          <a:lstStyle>
            <a:lvl1pPr lvl="0">
              <a:buNone/>
              <a:defRPr lang="en-US"/>
            </a:lvl1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10"/>
          </p:nvPr>
        </p:nvSpPr>
        <p:spPr/>
        <p:txBody>
          <a:bodyPr/>
          <a:lstStyle/>
          <a:p>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dirty="0"/>
          </a:p>
        </p:txBody>
      </p:sp>
      <p:cxnSp>
        <p:nvCxnSpPr>
          <p:cNvPr id="7" name="直接连接符 6"/>
          <p:cNvCxnSpPr>
            <a:cxnSpLocks/>
          </p:cNvCxnSpPr>
          <p:nvPr/>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8" name="任意多边形: 形状 7"/>
          <p:cNvSpPr>
            <a:spLocks noChangeAspect="1"/>
          </p:cNvSpPr>
          <p:nvPr/>
        </p:nvSpPr>
        <p:spPr bwMode="auto">
          <a:xfrm>
            <a:off x="2626456" y="5219207"/>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spTree>
    <p:extLst>
      <p:ext uri="{BB962C8B-B14F-4D97-AF65-F5344CB8AC3E}">
        <p14:creationId xmlns:p14="http://schemas.microsoft.com/office/powerpoint/2010/main" val="143050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nchor="b">
            <a:normAutofit/>
          </a:bodyPr>
          <a:lstStyle>
            <a:lvl1pPr>
              <a:defRPr lang="en-US" dirty="0"/>
            </a:lvl1pPr>
          </a:lstStyle>
          <a:p>
            <a:r>
              <a:rPr lang="en-US" dirty="0"/>
              <a:t>Click to add title</a:t>
            </a:r>
          </a:p>
        </p:txBody>
      </p:sp>
      <p:sp>
        <p:nvSpPr>
          <p:cNvPr id="3" name="文本占位符 2"/>
          <p:cNvSpPr>
            <a:spLocks noGrp="1"/>
          </p:cNvSpPr>
          <p:nvPr>
            <p:ph type="body" idx="1" hasCustomPrompt="1"/>
          </p:nvPr>
        </p:nvSpPr>
        <p:spPr>
          <a:xfrm>
            <a:off x="660400" y="3492500"/>
            <a:ext cx="5435600" cy="2743200"/>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3092783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标题 1"/>
          <p:cNvSpPr>
            <a:spLocks noGrp="1"/>
          </p:cNvSpPr>
          <p:nvPr>
            <p:ph type="title" hasCustomPrompt="1"/>
          </p:nvPr>
        </p:nvSpPr>
        <p:spPr>
          <a:xfrm>
            <a:off x="838200" y="386080"/>
            <a:ext cx="9250680" cy="898194"/>
          </a:xfrm>
        </p:spPr>
        <p:txBody>
          <a:bodyPr/>
          <a:lstStyle>
            <a:lvl1pPr>
              <a:defRPr lang="en-US" dirty="0"/>
            </a:lvl1pPr>
          </a:lstStyle>
          <a:p>
            <a:r>
              <a:rPr lang="en-US" dirty="0"/>
              <a:t>Click to add title</a:t>
            </a:r>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61273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矩形 8"/>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9958705" y="46990"/>
            <a:ext cx="2040890" cy="1740535"/>
          </a:xfrm>
          <a:prstGeom prst="rect">
            <a:avLst/>
          </a:prstGeom>
        </p:spPr>
      </p:pic>
      <p:pic>
        <p:nvPicPr>
          <p:cNvPr id="11" name="图片 10"/>
          <p:cNvPicPr>
            <a:picLocks noChangeAspect="1"/>
          </p:cNvPicPr>
          <p:nvPr/>
        </p:nvPicPr>
        <p:blipFill>
          <a:blip r:embed="rId4"/>
          <a:srcRect r="4988"/>
          <a:stretch>
            <a:fillRect/>
          </a:stretch>
        </p:blipFill>
        <p:spPr>
          <a:xfrm>
            <a:off x="46355" y="6318250"/>
            <a:ext cx="4414520" cy="430530"/>
          </a:xfrm>
          <a:prstGeom prst="rect">
            <a:avLst/>
          </a:prstGeom>
        </p:spPr>
      </p:pic>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C8BB1146-E542-4D4E-B8E9-6919A11DDD48}" type="slidenum">
              <a:rPr lang="en-US" smtClean="0"/>
              <a:pPr/>
              <a:t>‹#›</a:t>
            </a:fld>
            <a:endParaRPr lang="en-US"/>
          </a:p>
        </p:txBody>
      </p:sp>
    </p:spTree>
    <p:extLst>
      <p:ext uri="{BB962C8B-B14F-4D97-AF65-F5344CB8AC3E}">
        <p14:creationId xmlns:p14="http://schemas.microsoft.com/office/powerpoint/2010/main" val="6243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losing"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stretch>
            <a:fillRect/>
          </a:stretch>
        </p:blipFill>
        <p:spPr>
          <a:xfrm>
            <a:off x="211455" y="19050"/>
            <a:ext cx="4086225" cy="1409700"/>
          </a:xfrm>
          <a:prstGeom prst="rect">
            <a:avLst/>
          </a:prstGeom>
        </p:spPr>
      </p:pic>
      <p:sp>
        <p:nvSpPr>
          <p:cNvPr id="9" name="矩形 8"/>
          <p:cNvSpPr/>
          <p:nvPr/>
        </p:nvSpPr>
        <p:spPr>
          <a:xfrm>
            <a:off x="0" y="635"/>
            <a:ext cx="8915400" cy="3716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图片 9"/>
          <p:cNvPicPr>
            <a:picLocks noChangeAspect="1"/>
          </p:cNvPicPr>
          <p:nvPr/>
        </p:nvPicPr>
        <p:blipFill>
          <a:blip r:embed="rId5"/>
          <a:stretch>
            <a:fillRect/>
          </a:stretch>
        </p:blipFill>
        <p:spPr>
          <a:xfrm>
            <a:off x="236855" y="52705"/>
            <a:ext cx="3933190" cy="1356995"/>
          </a:xfrm>
          <a:prstGeom prst="rect">
            <a:avLst/>
          </a:prstGeom>
        </p:spPr>
      </p:pic>
      <p:pic>
        <p:nvPicPr>
          <p:cNvPr id="11" name="图片 10"/>
          <p:cNvPicPr>
            <a:picLocks noChangeAspect="1"/>
          </p:cNvPicPr>
          <p:nvPr/>
        </p:nvPicPr>
        <p:blipFill>
          <a:blip r:embed="rId6"/>
          <a:srcRect r="4988"/>
          <a:stretch>
            <a:fillRect/>
          </a:stretch>
        </p:blipFill>
        <p:spPr>
          <a:xfrm>
            <a:off x="170180" y="6129655"/>
            <a:ext cx="5358130" cy="522605"/>
          </a:xfrm>
          <a:prstGeom prst="rect">
            <a:avLst/>
          </a:prstGeom>
        </p:spPr>
      </p:pic>
      <p:sp>
        <p:nvSpPr>
          <p:cNvPr id="2" name="标题 1"/>
          <p:cNvSpPr>
            <a:spLocks noGrp="1"/>
          </p:cNvSpPr>
          <p:nvPr>
            <p:ph type="title" hasCustomPrompt="1"/>
          </p:nvPr>
        </p:nvSpPr>
        <p:spPr>
          <a:xfrm>
            <a:off x="838200" y="1819275"/>
            <a:ext cx="10515600" cy="2752725"/>
          </a:xfrm>
        </p:spPr>
        <p:txBody>
          <a:bodyPr anchor="ctr">
            <a:noAutofit/>
          </a:bodyPr>
          <a:lstStyle>
            <a:lvl1pPr algn="ctr">
              <a:defRPr lang="en-GB" sz="6000" b="1" dirty="0">
                <a:solidFill>
                  <a:srgbClr val="DD613B"/>
                </a:solidFill>
              </a:defRPr>
            </a:lvl1pPr>
          </a:lstStyle>
          <a:p>
            <a:r>
              <a:rPr lang="en-US" altLang="zh-CN" dirty="0"/>
              <a:t>Click to add title</a:t>
            </a:r>
            <a:endParaRPr lang="en-US" dirty="0"/>
          </a:p>
        </p:txBody>
      </p:sp>
      <p:sp>
        <p:nvSpPr>
          <p:cNvPr id="4" name="文本占位符 3"/>
          <p:cNvSpPr>
            <a:spLocks noGrp="1"/>
          </p:cNvSpPr>
          <p:nvPr>
            <p:ph type="body" sz="quarter" idx="13" hasCustomPrompt="1"/>
          </p:nvPr>
        </p:nvSpPr>
        <p:spPr>
          <a:xfrm>
            <a:off x="660400" y="6858000"/>
            <a:ext cx="3657600" cy="274320"/>
          </a:xfrm>
        </p:spPr>
        <p:txBody>
          <a:bodyPr anchor="ctr"/>
          <a:lstStyle>
            <a:lvl1pPr marL="0" indent="0" algn="l">
              <a:buNone/>
              <a:defRPr sz="1200">
                <a:solidFill>
                  <a:schemeClr val="tx1"/>
                </a:solidFill>
              </a:defRPr>
            </a:lvl1pPr>
          </a:lstStyle>
          <a:p>
            <a:r>
              <a:rPr lang="en-US" dirty="0"/>
              <a:t>Presenter name</a:t>
            </a:r>
          </a:p>
        </p:txBody>
      </p:sp>
      <p:sp>
        <p:nvSpPr>
          <p:cNvPr id="5" name="文本占位符 4"/>
          <p:cNvSpPr>
            <a:spLocks noGrp="1"/>
          </p:cNvSpPr>
          <p:nvPr>
            <p:ph type="body" sz="quarter" idx="14" hasCustomPrompt="1"/>
          </p:nvPr>
        </p:nvSpPr>
        <p:spPr>
          <a:xfrm>
            <a:off x="660400" y="6858000"/>
            <a:ext cx="3657600" cy="274320"/>
          </a:xfrm>
        </p:spPr>
        <p:txBody>
          <a:bodyPr anchor="ctr"/>
          <a:lstStyle>
            <a:lvl1pPr marL="0" indent="0">
              <a:buNone/>
              <a:defRPr sz="1200">
                <a:solidFill>
                  <a:schemeClr val="tx1"/>
                </a:solidFill>
              </a:defRPr>
            </a:lvl1pPr>
          </a:lstStyle>
          <a:p>
            <a:r>
              <a:rPr lang="en-US" dirty="0"/>
              <a:t>www.islide.cc</a:t>
            </a:r>
          </a:p>
        </p:txBody>
      </p:sp>
    </p:spTree>
    <p:extLst>
      <p:ext uri="{BB962C8B-B14F-4D97-AF65-F5344CB8AC3E}">
        <p14:creationId xmlns:p14="http://schemas.microsoft.com/office/powerpoint/2010/main" val="38347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e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7" name="矩形 6"/>
          <p:cNvSpPr/>
          <p:nvPr/>
        </p:nvSpPr>
        <p:spPr>
          <a:xfrm>
            <a:off x="10095865" y="222885"/>
            <a:ext cx="1766570" cy="13538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0"/>
          <a:stretch>
            <a:fillRect/>
          </a:stretch>
        </p:blipFill>
        <p:spPr>
          <a:xfrm>
            <a:off x="9958705" y="46990"/>
            <a:ext cx="2040890" cy="1740535"/>
          </a:xfrm>
          <a:prstGeom prst="rect">
            <a:avLst/>
          </a:prstGeom>
        </p:spPr>
      </p:pic>
      <p:pic>
        <p:nvPicPr>
          <p:cNvPr id="11" name="图片 10"/>
          <p:cNvPicPr>
            <a:picLocks noChangeAspect="1"/>
          </p:cNvPicPr>
          <p:nvPr/>
        </p:nvPicPr>
        <p:blipFill>
          <a:blip r:embed="rId11"/>
          <a:srcRect r="4988"/>
          <a:stretch>
            <a:fillRect/>
          </a:stretch>
        </p:blipFill>
        <p:spPr>
          <a:xfrm>
            <a:off x="46355" y="6318250"/>
            <a:ext cx="4414520" cy="430530"/>
          </a:xfrm>
          <a:prstGeom prst="rect">
            <a:avLst/>
          </a:prstGeom>
        </p:spPr>
      </p:pic>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r>
              <a:rPr lang="en-US" dirty="0"/>
              <a:t>Click to add title</a:t>
            </a:r>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dirty="0"/>
              <a:t>Click to </a:t>
            </a:r>
            <a:r>
              <a:rPr lang="en-US" altLang="zh-CN" dirty="0"/>
              <a:t>add text</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pPr/>
              <a:t>‹#›</a:t>
            </a:fld>
            <a:endParaRPr lang="en-US"/>
          </a:p>
        </p:txBody>
      </p:sp>
    </p:spTree>
    <p:extLst>
      <p:ext uri="{BB962C8B-B14F-4D97-AF65-F5344CB8AC3E}">
        <p14:creationId xmlns:p14="http://schemas.microsoft.com/office/powerpoint/2010/main" val="421913427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2.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0.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59.png"/><Relationship Id="rId5" Type="http://schemas.openxmlformats.org/officeDocument/2006/relationships/hyperlink" Target="https://www.insc.tsinghua.edu.cn/sypt/CERNET.htm" TargetMode="Externa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5.xml"/><Relationship Id="rId7" Type="http://schemas.openxmlformats.org/officeDocument/2006/relationships/diagramColors" Target="../diagrams/colors5.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62.png"/><Relationship Id="rId4" Type="http://schemas.openxmlformats.org/officeDocument/2006/relationships/diagramData" Target="../diagrams/data5.xml"/><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6.xml"/><Relationship Id="rId7" Type="http://schemas.openxmlformats.org/officeDocument/2006/relationships/diagramColors" Target="../diagrams/colors6.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diagramQuickStyle" Target="../diagrams/quickStyle6.xml"/><Relationship Id="rId11" Type="http://schemas.openxmlformats.org/officeDocument/2006/relationships/image" Target="../media/image65.jpg"/><Relationship Id="rId5" Type="http://schemas.openxmlformats.org/officeDocument/2006/relationships/diagramLayout" Target="../diagrams/layout6.xml"/><Relationship Id="rId10" Type="http://schemas.openxmlformats.org/officeDocument/2006/relationships/image" Target="../media/image64.png"/><Relationship Id="rId4" Type="http://schemas.openxmlformats.org/officeDocument/2006/relationships/diagramData" Target="../diagrams/data6.xml"/><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7.xml"/><Relationship Id="rId7" Type="http://schemas.openxmlformats.org/officeDocument/2006/relationships/diagramColors" Target="../diagrams/colors7.xml"/><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diagramQuickStyle" Target="../diagrams/quickStyle7.xml"/><Relationship Id="rId5" Type="http://schemas.openxmlformats.org/officeDocument/2006/relationships/diagramLayout" Target="../diagrams/layout7.xml"/><Relationship Id="rId10" Type="http://schemas.openxmlformats.org/officeDocument/2006/relationships/image" Target="../media/image67.png"/><Relationship Id="rId4" Type="http://schemas.openxmlformats.org/officeDocument/2006/relationships/diagramData" Target="../diagrams/data7.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hemeOverride" Target="../theme/themeOverride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hemeOverride" Target="../theme/themeOverride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8.png"/><Relationship Id="rId2" Type="http://schemas.openxmlformats.org/officeDocument/2006/relationships/slideLayout" Target="../slideLayouts/slideLayout5.xml"/><Relationship Id="rId1" Type="http://schemas.openxmlformats.org/officeDocument/2006/relationships/themeOverride" Target="../theme/themeOverride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79.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29.xml"/><Relationship Id="rId7" Type="http://schemas.openxmlformats.org/officeDocument/2006/relationships/diagramColors" Target="../diagrams/colors10.xml"/><Relationship Id="rId12" Type="http://schemas.openxmlformats.org/officeDocument/2006/relationships/image" Target="../media/image95.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diagramQuickStyle" Target="../diagrams/quickStyle10.xml"/><Relationship Id="rId11" Type="http://schemas.openxmlformats.org/officeDocument/2006/relationships/image" Target="../media/image94.png"/><Relationship Id="rId5" Type="http://schemas.openxmlformats.org/officeDocument/2006/relationships/diagramLayout" Target="../diagrams/layout10.xml"/><Relationship Id="rId10" Type="http://schemas.openxmlformats.org/officeDocument/2006/relationships/image" Target="../media/image93.png"/><Relationship Id="rId4" Type="http://schemas.openxmlformats.org/officeDocument/2006/relationships/diagramData" Target="../diagrams/data10.xml"/><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29.jpeg"/><Relationship Id="rId5" Type="http://schemas.openxmlformats.org/officeDocument/2006/relationships/diagramQuickStyle" Target="../diagrams/quickStyle1.xml"/><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diagramLayout" Target="../diagrams/layout1.xml"/><Relationship Id="rId9" Type="http://schemas.openxmlformats.org/officeDocument/2006/relationships/image" Target="../media/image27.jpe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37.jpeg"/><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 Id="rId14"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hemeOverride" Target="../theme/themeOverrid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hemeOverride" Target="../theme/themeOverride3.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18986" y="905911"/>
            <a:ext cx="8819435" cy="2523089"/>
          </a:xfrm>
        </p:spPr>
        <p:txBody>
          <a:bodyPr>
            <a:normAutofit fontScale="90000"/>
          </a:bodyPr>
          <a:lstStyle/>
          <a:p>
            <a:pPr algn="ctr"/>
            <a:r>
              <a:rPr lang="en-US" altLang="zh-CN" dirty="0">
                <a:latin typeface="+mn-lt"/>
                <a:ea typeface="+mn-ea"/>
                <a:cs typeface="+mn-ea"/>
                <a:sym typeface="+mn-lt"/>
              </a:rPr>
              <a:t>Introduction of Library Resources and Services</a:t>
            </a:r>
            <a:endParaRPr lang="en-US" sz="5300" dirty="0">
              <a:latin typeface="+mn-lt"/>
              <a:ea typeface="+mn-ea"/>
              <a:cs typeface="+mn-ea"/>
              <a:sym typeface="+mn-lt"/>
            </a:endParaRPr>
          </a:p>
        </p:txBody>
      </p:sp>
      <p:sp>
        <p:nvSpPr>
          <p:cNvPr id="5" name="Subtitle 4">
            <a:extLst>
              <a:ext uri="{FF2B5EF4-FFF2-40B4-BE49-F238E27FC236}">
                <a16:creationId xmlns:a16="http://schemas.microsoft.com/office/drawing/2014/main" id="{9158721F-CB27-DA97-21A8-4634CFEB1903}"/>
              </a:ext>
            </a:extLst>
          </p:cNvPr>
          <p:cNvSpPr>
            <a:spLocks noGrp="1"/>
          </p:cNvSpPr>
          <p:nvPr>
            <p:ph type="subTitle" idx="1"/>
          </p:nvPr>
        </p:nvSpPr>
        <p:spPr>
          <a:xfrm>
            <a:off x="1295825" y="5027639"/>
            <a:ext cx="7381461" cy="1500187"/>
          </a:xfrm>
        </p:spPr>
        <p:txBody>
          <a:bodyPr/>
          <a:lstStyle/>
          <a:p>
            <a:pPr algn="ctr"/>
            <a:r>
              <a:rPr lang="en-US" altLang="zh-CN" dirty="0"/>
              <a:t>Du Juan, University Librarian</a:t>
            </a:r>
          </a:p>
          <a:p>
            <a:pPr algn="ctr"/>
            <a:r>
              <a:rPr lang="en-US" altLang="zh-CN" dirty="0"/>
              <a:t>2025.8.25</a:t>
            </a:r>
            <a:endParaRPr lang="zh-CN" altLang="en-US" dirty="0"/>
          </a:p>
        </p:txBody>
      </p:sp>
      <p:sp>
        <p:nvSpPr>
          <p:cNvPr id="3" name="标题 1">
            <a:extLst>
              <a:ext uri="{FF2B5EF4-FFF2-40B4-BE49-F238E27FC236}">
                <a16:creationId xmlns:a16="http://schemas.microsoft.com/office/drawing/2014/main" id="{719E1CAC-7099-DB99-64C2-4A65BE306867}"/>
              </a:ext>
            </a:extLst>
          </p:cNvPr>
          <p:cNvSpPr txBox="1">
            <a:spLocks/>
          </p:cNvSpPr>
          <p:nvPr/>
        </p:nvSpPr>
        <p:spPr>
          <a:xfrm>
            <a:off x="718985" y="3254645"/>
            <a:ext cx="8819435" cy="110038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lang="en-US" sz="6000" b="1" kern="1200" dirty="0">
                <a:solidFill>
                  <a:srgbClr val="DD613B"/>
                </a:solidFill>
                <a:latin typeface="+mj-lt"/>
                <a:ea typeface="+mj-ea"/>
                <a:cs typeface="+mj-cs"/>
              </a:defRPr>
            </a:lvl1pPr>
          </a:lstStyle>
          <a:p>
            <a:pPr algn="ctr"/>
            <a:r>
              <a:rPr lang="en-US" altLang="zh-CN" sz="4100" dirty="0">
                <a:latin typeface="+mn-lt"/>
                <a:ea typeface="+mn-ea"/>
                <a:cs typeface="+mn-ea"/>
                <a:sym typeface="+mn-lt"/>
              </a:rPr>
              <a:t>For Academic Staff</a:t>
            </a:r>
          </a:p>
        </p:txBody>
      </p:sp>
    </p:spTree>
  </p:cSld>
  <p:clrMapOvr>
    <a:masterClrMapping/>
  </p:clrMapOvr>
  <mc:AlternateContent xmlns:mc="http://schemas.openxmlformats.org/markup-compatibility/2006" xmlns:p14="http://schemas.microsoft.com/office/powerpoint/2010/main">
    <mc:Choice Requires="p14">
      <p:transition spd="slow" p14:dur="2000" advTm="17572"/>
    </mc:Choice>
    <mc:Fallback xmlns="">
      <p:transition spd="slow" advTm="1757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78564-40C4-0A61-6A4E-07685AE9A6B8}"/>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526239E9-BDEF-76CA-3229-E9F448C86BCC}"/>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E-Books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7B386E7B-D1EF-7FF2-783A-0BB480733278}"/>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02-2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6" name="Picture 5">
            <a:extLst>
              <a:ext uri="{FF2B5EF4-FFF2-40B4-BE49-F238E27FC236}">
                <a16:creationId xmlns:a16="http://schemas.microsoft.com/office/drawing/2014/main" id="{FEC7CB6F-A242-70E2-8E03-DAEFD5DCD38A}"/>
              </a:ext>
            </a:extLst>
          </p:cNvPr>
          <p:cNvPicPr>
            <a:picLocks noChangeAspect="1"/>
          </p:cNvPicPr>
          <p:nvPr/>
        </p:nvPicPr>
        <p:blipFill>
          <a:blip r:embed="rId4"/>
          <a:stretch>
            <a:fillRect/>
          </a:stretch>
        </p:blipFill>
        <p:spPr>
          <a:xfrm>
            <a:off x="294181" y="1145002"/>
            <a:ext cx="6972300" cy="4848225"/>
          </a:xfrm>
          <a:prstGeom prst="rect">
            <a:avLst/>
          </a:prstGeom>
          <a:ln>
            <a:solidFill>
              <a:srgbClr val="DD613B"/>
            </a:solidFill>
          </a:ln>
        </p:spPr>
      </p:pic>
      <p:pic>
        <p:nvPicPr>
          <p:cNvPr id="8" name="Picture 7">
            <a:extLst>
              <a:ext uri="{FF2B5EF4-FFF2-40B4-BE49-F238E27FC236}">
                <a16:creationId xmlns:a16="http://schemas.microsoft.com/office/drawing/2014/main" id="{C92DC63D-4A6C-1656-8130-6CF4D14366E4}"/>
              </a:ext>
            </a:extLst>
          </p:cNvPr>
          <p:cNvPicPr>
            <a:picLocks noChangeAspect="1"/>
          </p:cNvPicPr>
          <p:nvPr/>
        </p:nvPicPr>
        <p:blipFill>
          <a:blip r:embed="rId5"/>
          <a:stretch>
            <a:fillRect/>
          </a:stretch>
        </p:blipFill>
        <p:spPr>
          <a:xfrm>
            <a:off x="1003053" y="3607214"/>
            <a:ext cx="7038975" cy="2724150"/>
          </a:xfrm>
          <a:prstGeom prst="rect">
            <a:avLst/>
          </a:prstGeom>
          <a:ln>
            <a:solidFill>
              <a:srgbClr val="DD613B"/>
            </a:solidFill>
          </a:ln>
        </p:spPr>
      </p:pic>
      <p:pic>
        <p:nvPicPr>
          <p:cNvPr id="10" name="Picture 9">
            <a:extLst>
              <a:ext uri="{FF2B5EF4-FFF2-40B4-BE49-F238E27FC236}">
                <a16:creationId xmlns:a16="http://schemas.microsoft.com/office/drawing/2014/main" id="{6884A1E4-B9C0-755D-1046-304716171C26}"/>
              </a:ext>
            </a:extLst>
          </p:cNvPr>
          <p:cNvPicPr>
            <a:picLocks noChangeAspect="1"/>
          </p:cNvPicPr>
          <p:nvPr/>
        </p:nvPicPr>
        <p:blipFill>
          <a:blip r:embed="rId6"/>
          <a:stretch>
            <a:fillRect/>
          </a:stretch>
        </p:blipFill>
        <p:spPr>
          <a:xfrm>
            <a:off x="4131676" y="1323216"/>
            <a:ext cx="7029450" cy="2762250"/>
          </a:xfrm>
          <a:prstGeom prst="rect">
            <a:avLst/>
          </a:prstGeom>
          <a:ln>
            <a:solidFill>
              <a:srgbClr val="DD613B"/>
            </a:solidFill>
          </a:ln>
        </p:spPr>
      </p:pic>
      <p:pic>
        <p:nvPicPr>
          <p:cNvPr id="12" name="Picture 11">
            <a:extLst>
              <a:ext uri="{FF2B5EF4-FFF2-40B4-BE49-F238E27FC236}">
                <a16:creationId xmlns:a16="http://schemas.microsoft.com/office/drawing/2014/main" id="{9CB63323-8B36-DD45-1507-7632E6D3E7A0}"/>
              </a:ext>
            </a:extLst>
          </p:cNvPr>
          <p:cNvPicPr>
            <a:picLocks noChangeAspect="1"/>
          </p:cNvPicPr>
          <p:nvPr/>
        </p:nvPicPr>
        <p:blipFill>
          <a:blip r:embed="rId7"/>
          <a:stretch>
            <a:fillRect/>
          </a:stretch>
        </p:blipFill>
        <p:spPr>
          <a:xfrm>
            <a:off x="5267325" y="3429000"/>
            <a:ext cx="6924675" cy="2590800"/>
          </a:xfrm>
          <a:prstGeom prst="rect">
            <a:avLst/>
          </a:prstGeom>
          <a:ln>
            <a:solidFill>
              <a:srgbClr val="DD613B"/>
            </a:solidFill>
          </a:ln>
        </p:spPr>
      </p:pic>
    </p:spTree>
    <p:extLst>
      <p:ext uri="{BB962C8B-B14F-4D97-AF65-F5344CB8AC3E}">
        <p14:creationId xmlns:p14="http://schemas.microsoft.com/office/powerpoint/2010/main" val="114446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A262F348-C9BB-ECD7-C10F-16D36CBB44A4}"/>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E-Journals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10ED8903-9D22-6E17-731E-E6DDD86DEB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02-2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4" name="Picture 3">
            <a:extLst>
              <a:ext uri="{FF2B5EF4-FFF2-40B4-BE49-F238E27FC236}">
                <a16:creationId xmlns:a16="http://schemas.microsoft.com/office/drawing/2014/main" id="{4D55C4EB-BF67-5CB0-29BF-6CD7E4069A86}"/>
              </a:ext>
            </a:extLst>
          </p:cNvPr>
          <p:cNvPicPr>
            <a:picLocks noChangeAspect="1"/>
          </p:cNvPicPr>
          <p:nvPr/>
        </p:nvPicPr>
        <p:blipFill>
          <a:blip r:embed="rId4"/>
          <a:stretch>
            <a:fillRect/>
          </a:stretch>
        </p:blipFill>
        <p:spPr>
          <a:xfrm>
            <a:off x="904153" y="1433512"/>
            <a:ext cx="7134225" cy="3990975"/>
          </a:xfrm>
          <a:prstGeom prst="rect">
            <a:avLst/>
          </a:prstGeom>
          <a:ln>
            <a:solidFill>
              <a:srgbClr val="DD613B"/>
            </a:solidFill>
          </a:ln>
        </p:spPr>
      </p:pic>
      <p:pic>
        <p:nvPicPr>
          <p:cNvPr id="10" name="Picture 9">
            <a:extLst>
              <a:ext uri="{FF2B5EF4-FFF2-40B4-BE49-F238E27FC236}">
                <a16:creationId xmlns:a16="http://schemas.microsoft.com/office/drawing/2014/main" id="{20911A99-5C20-345D-81C4-FA90D75B7E73}"/>
              </a:ext>
            </a:extLst>
          </p:cNvPr>
          <p:cNvPicPr>
            <a:picLocks noChangeAspect="1"/>
          </p:cNvPicPr>
          <p:nvPr/>
        </p:nvPicPr>
        <p:blipFill>
          <a:blip r:embed="rId5"/>
          <a:stretch>
            <a:fillRect/>
          </a:stretch>
        </p:blipFill>
        <p:spPr>
          <a:xfrm>
            <a:off x="2228985" y="1807747"/>
            <a:ext cx="6934200" cy="3905250"/>
          </a:xfrm>
          <a:prstGeom prst="rect">
            <a:avLst/>
          </a:prstGeom>
          <a:ln>
            <a:solidFill>
              <a:srgbClr val="DD613B"/>
            </a:solidFill>
          </a:ln>
        </p:spPr>
      </p:pic>
      <p:pic>
        <p:nvPicPr>
          <p:cNvPr id="19" name="Picture 18">
            <a:extLst>
              <a:ext uri="{FF2B5EF4-FFF2-40B4-BE49-F238E27FC236}">
                <a16:creationId xmlns:a16="http://schemas.microsoft.com/office/drawing/2014/main" id="{A6DFB71F-59C7-FB8C-3ACC-55FC5457E575}"/>
              </a:ext>
            </a:extLst>
          </p:cNvPr>
          <p:cNvPicPr>
            <a:picLocks noChangeAspect="1"/>
          </p:cNvPicPr>
          <p:nvPr/>
        </p:nvPicPr>
        <p:blipFill>
          <a:blip r:embed="rId6"/>
          <a:stretch>
            <a:fillRect/>
          </a:stretch>
        </p:blipFill>
        <p:spPr>
          <a:xfrm>
            <a:off x="3613450" y="2373498"/>
            <a:ext cx="7115175" cy="3657600"/>
          </a:xfrm>
          <a:prstGeom prst="rect">
            <a:avLst/>
          </a:prstGeom>
          <a:ln>
            <a:solidFill>
              <a:srgbClr val="DD613B"/>
            </a:solidFill>
          </a:ln>
        </p:spPr>
      </p:pic>
      <p:pic>
        <p:nvPicPr>
          <p:cNvPr id="17" name="Picture 16">
            <a:extLst>
              <a:ext uri="{FF2B5EF4-FFF2-40B4-BE49-F238E27FC236}">
                <a16:creationId xmlns:a16="http://schemas.microsoft.com/office/drawing/2014/main" id="{D23B0A2A-D393-BBFC-4805-9AB4D7C92CF9}"/>
              </a:ext>
            </a:extLst>
          </p:cNvPr>
          <p:cNvPicPr>
            <a:picLocks noChangeAspect="1"/>
          </p:cNvPicPr>
          <p:nvPr/>
        </p:nvPicPr>
        <p:blipFill>
          <a:blip r:embed="rId7"/>
          <a:srcRect b="25894"/>
          <a:stretch>
            <a:fillRect/>
          </a:stretch>
        </p:blipFill>
        <p:spPr>
          <a:xfrm>
            <a:off x="6191275" y="2939248"/>
            <a:ext cx="5591762" cy="3657601"/>
          </a:xfrm>
          <a:prstGeom prst="rect">
            <a:avLst/>
          </a:prstGeom>
          <a:ln>
            <a:solidFill>
              <a:srgbClr val="DD613B"/>
            </a:solidFill>
          </a:ln>
        </p:spPr>
      </p:pic>
    </p:spTree>
    <p:extLst>
      <p:ext uri="{BB962C8B-B14F-4D97-AF65-F5344CB8AC3E}">
        <p14:creationId xmlns:p14="http://schemas.microsoft.com/office/powerpoint/2010/main" val="3716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2">
            <a:extLst>
              <a:ext uri="{FF2B5EF4-FFF2-40B4-BE49-F238E27FC236}">
                <a16:creationId xmlns:a16="http://schemas.microsoft.com/office/drawing/2014/main" id="{A262F348-C9BB-ECD7-C10F-16D36CBB44A4}"/>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800" dirty="0">
                <a:solidFill>
                  <a:srgbClr val="DD613B"/>
                </a:solidFill>
                <a:latin typeface="+mn-lt"/>
                <a:ea typeface="+mn-ea"/>
                <a:cs typeface="+mn-ea"/>
                <a:sym typeface="+mn-lt"/>
              </a:rPr>
              <a:t>Databases – Abstract / Index</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10ED8903-9D22-6E17-731E-E6DDD86DEB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02-2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9" name="Picture 8">
            <a:extLst>
              <a:ext uri="{FF2B5EF4-FFF2-40B4-BE49-F238E27FC236}">
                <a16:creationId xmlns:a16="http://schemas.microsoft.com/office/drawing/2014/main" id="{5FAF647C-2E7E-3718-148F-706137D126E0}"/>
              </a:ext>
            </a:extLst>
          </p:cNvPr>
          <p:cNvPicPr>
            <a:picLocks noChangeAspect="1"/>
          </p:cNvPicPr>
          <p:nvPr/>
        </p:nvPicPr>
        <p:blipFill>
          <a:blip r:embed="rId4"/>
          <a:stretch>
            <a:fillRect/>
          </a:stretch>
        </p:blipFill>
        <p:spPr>
          <a:xfrm>
            <a:off x="511488" y="1466799"/>
            <a:ext cx="7330933" cy="3924401"/>
          </a:xfrm>
          <a:prstGeom prst="rect">
            <a:avLst/>
          </a:prstGeom>
          <a:ln>
            <a:solidFill>
              <a:srgbClr val="DD613B"/>
            </a:solidFill>
          </a:ln>
        </p:spPr>
      </p:pic>
      <p:pic>
        <p:nvPicPr>
          <p:cNvPr id="11" name="Picture 10">
            <a:extLst>
              <a:ext uri="{FF2B5EF4-FFF2-40B4-BE49-F238E27FC236}">
                <a16:creationId xmlns:a16="http://schemas.microsoft.com/office/drawing/2014/main" id="{137FFF9C-597A-3B74-662D-D56B8F01E2E3}"/>
              </a:ext>
            </a:extLst>
          </p:cNvPr>
          <p:cNvPicPr>
            <a:picLocks noChangeAspect="1"/>
          </p:cNvPicPr>
          <p:nvPr/>
        </p:nvPicPr>
        <p:blipFill>
          <a:blip r:embed="rId5"/>
          <a:stretch>
            <a:fillRect/>
          </a:stretch>
        </p:blipFill>
        <p:spPr>
          <a:xfrm>
            <a:off x="1566094" y="2123502"/>
            <a:ext cx="8013168" cy="3589495"/>
          </a:xfrm>
          <a:prstGeom prst="rect">
            <a:avLst/>
          </a:prstGeom>
          <a:ln>
            <a:solidFill>
              <a:srgbClr val="DD613B"/>
            </a:solidFill>
          </a:ln>
        </p:spPr>
      </p:pic>
      <p:pic>
        <p:nvPicPr>
          <p:cNvPr id="13" name="Picture 12">
            <a:extLst>
              <a:ext uri="{FF2B5EF4-FFF2-40B4-BE49-F238E27FC236}">
                <a16:creationId xmlns:a16="http://schemas.microsoft.com/office/drawing/2014/main" id="{CB9C7549-0C38-3B3B-EA41-5927F36F3857}"/>
              </a:ext>
            </a:extLst>
          </p:cNvPr>
          <p:cNvPicPr>
            <a:picLocks noChangeAspect="1"/>
          </p:cNvPicPr>
          <p:nvPr/>
        </p:nvPicPr>
        <p:blipFill>
          <a:blip r:embed="rId6"/>
          <a:stretch>
            <a:fillRect/>
          </a:stretch>
        </p:blipFill>
        <p:spPr>
          <a:xfrm>
            <a:off x="3119365" y="2955019"/>
            <a:ext cx="8027858" cy="3414681"/>
          </a:xfrm>
          <a:prstGeom prst="rect">
            <a:avLst/>
          </a:prstGeom>
          <a:ln>
            <a:solidFill>
              <a:srgbClr val="DD613B"/>
            </a:solidFill>
          </a:ln>
        </p:spPr>
      </p:pic>
    </p:spTree>
    <p:extLst>
      <p:ext uri="{BB962C8B-B14F-4D97-AF65-F5344CB8AC3E}">
        <p14:creationId xmlns:p14="http://schemas.microsoft.com/office/powerpoint/2010/main" val="3592527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DA68-4635-8142-6828-90421E61C4DB}"/>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1F491914-1206-AB22-F32B-F53BEC552F0C}"/>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Theses &amp; Dissertations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42DA6A73-6939-BBCB-67A7-EFC891BEBCB6}"/>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02-2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pic>
        <p:nvPicPr>
          <p:cNvPr id="8" name="Picture 7">
            <a:extLst>
              <a:ext uri="{FF2B5EF4-FFF2-40B4-BE49-F238E27FC236}">
                <a16:creationId xmlns:a16="http://schemas.microsoft.com/office/drawing/2014/main" id="{963D80FA-6D99-D114-3FBE-176C491A41D8}"/>
              </a:ext>
            </a:extLst>
          </p:cNvPr>
          <p:cNvPicPr>
            <a:picLocks noChangeAspect="1"/>
          </p:cNvPicPr>
          <p:nvPr/>
        </p:nvPicPr>
        <p:blipFill>
          <a:blip r:embed="rId4"/>
          <a:stretch>
            <a:fillRect/>
          </a:stretch>
        </p:blipFill>
        <p:spPr>
          <a:xfrm>
            <a:off x="904153" y="1447800"/>
            <a:ext cx="7734300" cy="3962400"/>
          </a:xfrm>
          <a:prstGeom prst="rect">
            <a:avLst/>
          </a:prstGeom>
          <a:noFill/>
          <a:ln>
            <a:solidFill>
              <a:srgbClr val="DD613B"/>
            </a:solidFill>
          </a:ln>
        </p:spPr>
      </p:pic>
      <p:pic>
        <p:nvPicPr>
          <p:cNvPr id="2" name="Picture 1">
            <a:extLst>
              <a:ext uri="{FF2B5EF4-FFF2-40B4-BE49-F238E27FC236}">
                <a16:creationId xmlns:a16="http://schemas.microsoft.com/office/drawing/2014/main" id="{B26676CE-0628-FA1F-0D8F-C698296C8F85}"/>
              </a:ext>
            </a:extLst>
          </p:cNvPr>
          <p:cNvPicPr>
            <a:picLocks noChangeAspect="1"/>
          </p:cNvPicPr>
          <p:nvPr/>
        </p:nvPicPr>
        <p:blipFill>
          <a:blip r:embed="rId5"/>
          <a:stretch>
            <a:fillRect/>
          </a:stretch>
        </p:blipFill>
        <p:spPr>
          <a:xfrm>
            <a:off x="3626858" y="1857710"/>
            <a:ext cx="8349049" cy="4508486"/>
          </a:xfrm>
          <a:prstGeom prst="rect">
            <a:avLst/>
          </a:prstGeom>
          <a:solidFill>
            <a:srgbClr val="DD613B"/>
          </a:solidFill>
          <a:ln>
            <a:solidFill>
              <a:srgbClr val="DD613B"/>
            </a:solidFill>
          </a:ln>
        </p:spPr>
      </p:pic>
    </p:spTree>
    <p:extLst>
      <p:ext uri="{BB962C8B-B14F-4D97-AF65-F5344CB8AC3E}">
        <p14:creationId xmlns:p14="http://schemas.microsoft.com/office/powerpoint/2010/main" val="216420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296FB-C349-10DF-882E-ED77C4F7A346}"/>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7BE54C77-B339-AFFB-AB6E-771F2C943892}"/>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4464A3DD-2610-D1AB-973B-0045CA96E2A5}"/>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pic>
        <p:nvPicPr>
          <p:cNvPr id="4" name="Picture 3">
            <a:extLst>
              <a:ext uri="{FF2B5EF4-FFF2-40B4-BE49-F238E27FC236}">
                <a16:creationId xmlns:a16="http://schemas.microsoft.com/office/drawing/2014/main" id="{97F140BC-119F-090E-06F6-92A511A82186}"/>
              </a:ext>
            </a:extLst>
          </p:cNvPr>
          <p:cNvPicPr>
            <a:picLocks noChangeAspect="1"/>
          </p:cNvPicPr>
          <p:nvPr/>
        </p:nvPicPr>
        <p:blipFill>
          <a:blip r:embed="rId4"/>
          <a:srcRect l="4181" t="8210"/>
          <a:stretch>
            <a:fillRect/>
          </a:stretch>
        </p:blipFill>
        <p:spPr>
          <a:xfrm>
            <a:off x="660312" y="1179694"/>
            <a:ext cx="1327649" cy="1136785"/>
          </a:xfrm>
          <a:prstGeom prst="rect">
            <a:avLst/>
          </a:prstGeom>
        </p:spPr>
      </p:pic>
      <p:sp>
        <p:nvSpPr>
          <p:cNvPr id="7" name="TextBox 6">
            <a:extLst>
              <a:ext uri="{FF2B5EF4-FFF2-40B4-BE49-F238E27FC236}">
                <a16:creationId xmlns:a16="http://schemas.microsoft.com/office/drawing/2014/main" id="{CC5C4AB7-0DCC-9313-129C-5860C32115ED}"/>
              </a:ext>
            </a:extLst>
          </p:cNvPr>
          <p:cNvSpPr txBox="1"/>
          <p:nvPr/>
        </p:nvSpPr>
        <p:spPr>
          <a:xfrm>
            <a:off x="1987961" y="1179694"/>
            <a:ext cx="8801959" cy="1466492"/>
          </a:xfrm>
          <a:prstGeom prst="rect">
            <a:avLst/>
          </a:prstGeom>
          <a:noFill/>
        </p:spPr>
        <p:txBody>
          <a:bodyPr wrap="square" rtlCol="0">
            <a:spAutoFit/>
          </a:bodyPr>
          <a:lstStyle>
            <a:defPPr>
              <a:defRPr lang="en-US"/>
            </a:defPPr>
            <a:lvl1pPr>
              <a:defRPr sz="2000"/>
            </a:lvl1pPr>
          </a:lstStyle>
          <a:p>
            <a:pPr>
              <a:lnSpc>
                <a:spcPct val="150000"/>
              </a:lnSpc>
            </a:pPr>
            <a:r>
              <a:rPr lang="en-US" altLang="zh-CN" sz="2200" b="1" dirty="0">
                <a:solidFill>
                  <a:srgbClr val="DD613B"/>
                </a:solidFill>
              </a:rPr>
              <a:t>CERNET Authentication and Resource Sharing Infrastructure</a:t>
            </a:r>
          </a:p>
          <a:p>
            <a:pPr>
              <a:lnSpc>
                <a:spcPct val="150000"/>
              </a:lnSpc>
            </a:pPr>
            <a:r>
              <a:rPr lang="zh-CN" altLang="en-US" dirty="0">
                <a:solidFill>
                  <a:schemeClr val="tx1">
                    <a:lumMod val="65000"/>
                    <a:lumOff val="35000"/>
                  </a:schemeClr>
                </a:solidFill>
              </a:rPr>
              <a:t>（</a:t>
            </a:r>
            <a:r>
              <a:rPr lang="en-US" altLang="zh-CN" dirty="0">
                <a:solidFill>
                  <a:schemeClr val="tx1">
                    <a:lumMod val="65000"/>
                    <a:lumOff val="35000"/>
                  </a:schemeClr>
                </a:solidFill>
              </a:rPr>
              <a:t>CERNET</a:t>
            </a:r>
            <a:r>
              <a:rPr lang="zh-CN" altLang="en-US" dirty="0">
                <a:solidFill>
                  <a:schemeClr val="tx1">
                    <a:lumMod val="65000"/>
                    <a:lumOff val="35000"/>
                  </a:schemeClr>
                </a:solidFill>
              </a:rPr>
              <a:t>：</a:t>
            </a:r>
            <a:r>
              <a:rPr lang="en-US" altLang="zh-CN" dirty="0">
                <a:solidFill>
                  <a:schemeClr val="tx1">
                    <a:lumMod val="65000"/>
                    <a:lumOff val="35000"/>
                  </a:schemeClr>
                </a:solidFill>
              </a:rPr>
              <a:t>China Education and Research Network</a:t>
            </a:r>
            <a:r>
              <a:rPr lang="en-US" altLang="zh-CN" dirty="0">
                <a:solidFill>
                  <a:schemeClr val="tx1">
                    <a:lumMod val="65000"/>
                    <a:lumOff val="35000"/>
                  </a:schemeClr>
                </a:solidFill>
                <a:hlinkClick r:id="rId5">
                  <a:extLst>
                    <a:ext uri="{A12FA001-AC4F-418D-AE19-62706E023703}">
                      <ahyp:hlinkClr xmlns:ahyp="http://schemas.microsoft.com/office/drawing/2018/hyperlinkcolor" val="tx"/>
                    </a:ext>
                  </a:extLst>
                </a:hlinkClick>
              </a:rPr>
              <a:t>)</a:t>
            </a:r>
          </a:p>
          <a:p>
            <a:pPr>
              <a:lnSpc>
                <a:spcPct val="150000"/>
              </a:lnSpc>
            </a:pPr>
            <a:endParaRPr lang="en-US" altLang="zh-CN" dirty="0">
              <a:solidFill>
                <a:srgbClr val="DD613B"/>
              </a:solidFill>
            </a:endParaRPr>
          </a:p>
        </p:txBody>
      </p:sp>
      <p:cxnSp>
        <p:nvCxnSpPr>
          <p:cNvPr id="9" name="Straight Connector 8">
            <a:extLst>
              <a:ext uri="{FF2B5EF4-FFF2-40B4-BE49-F238E27FC236}">
                <a16:creationId xmlns:a16="http://schemas.microsoft.com/office/drawing/2014/main" id="{FD0C8F9B-FF4C-06AA-277C-C31DCB387DBB}"/>
              </a:ext>
            </a:extLst>
          </p:cNvPr>
          <p:cNvCxnSpPr>
            <a:cxnSpLocks/>
          </p:cNvCxnSpPr>
          <p:nvPr/>
        </p:nvCxnSpPr>
        <p:spPr>
          <a:xfrm>
            <a:off x="6388940" y="2316479"/>
            <a:ext cx="0" cy="3982721"/>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A532AEEB-760E-B82B-A784-54B07A17A001}"/>
              </a:ext>
            </a:extLst>
          </p:cNvPr>
          <p:cNvSpPr txBox="1"/>
          <p:nvPr/>
        </p:nvSpPr>
        <p:spPr>
          <a:xfrm>
            <a:off x="8300720" y="2328303"/>
            <a:ext cx="1252266" cy="400110"/>
          </a:xfrm>
          <a:prstGeom prst="rect">
            <a:avLst/>
          </a:prstGeom>
          <a:noFill/>
        </p:spPr>
        <p:txBody>
          <a:bodyPr wrap="none" rtlCol="0">
            <a:spAutoFit/>
          </a:bodyPr>
          <a:lstStyle/>
          <a:p>
            <a:r>
              <a:rPr lang="en-US" altLang="zh-CN" sz="2000" dirty="0"/>
              <a:t>Method 2</a:t>
            </a:r>
            <a:endParaRPr lang="zh-CN" altLang="en-US" sz="2000" dirty="0"/>
          </a:p>
        </p:txBody>
      </p:sp>
      <p:sp>
        <p:nvSpPr>
          <p:cNvPr id="12" name="TextBox 11">
            <a:extLst>
              <a:ext uri="{FF2B5EF4-FFF2-40B4-BE49-F238E27FC236}">
                <a16:creationId xmlns:a16="http://schemas.microsoft.com/office/drawing/2014/main" id="{2796B550-5FB7-0EAB-AE05-556D2011C4D6}"/>
              </a:ext>
            </a:extLst>
          </p:cNvPr>
          <p:cNvSpPr txBox="1"/>
          <p:nvPr/>
        </p:nvSpPr>
        <p:spPr>
          <a:xfrm>
            <a:off x="2744812" y="2344044"/>
            <a:ext cx="1252266" cy="400110"/>
          </a:xfrm>
          <a:prstGeom prst="rect">
            <a:avLst/>
          </a:prstGeom>
          <a:noFill/>
        </p:spPr>
        <p:txBody>
          <a:bodyPr wrap="none" rtlCol="0">
            <a:spAutoFit/>
          </a:bodyPr>
          <a:lstStyle/>
          <a:p>
            <a:r>
              <a:rPr lang="en-US" altLang="zh-CN" sz="2000" dirty="0"/>
              <a:t>Method 1</a:t>
            </a:r>
            <a:endParaRPr lang="zh-CN" altLang="en-US" sz="2000" dirty="0"/>
          </a:p>
        </p:txBody>
      </p:sp>
      <p:sp>
        <p:nvSpPr>
          <p:cNvPr id="15" name="Rectangle 1">
            <a:extLst>
              <a:ext uri="{FF2B5EF4-FFF2-40B4-BE49-F238E27FC236}">
                <a16:creationId xmlns:a16="http://schemas.microsoft.com/office/drawing/2014/main" id="{E11F5E62-2A45-F0CC-F28E-4AB83161F58B}"/>
              </a:ext>
            </a:extLst>
          </p:cNvPr>
          <p:cNvSpPr>
            <a:spLocks noChangeArrowheads="1"/>
          </p:cNvSpPr>
          <p:nvPr/>
        </p:nvSpPr>
        <p:spPr bwMode="auto">
          <a:xfrm>
            <a:off x="1324136" y="2734264"/>
            <a:ext cx="4284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800" b="0" i="0" u="none" strike="noStrike" cap="none" normalizeH="0" baseline="0" dirty="0">
                <a:ln>
                  <a:noFill/>
                </a:ln>
                <a:solidFill>
                  <a:srgbClr val="DD613B"/>
                </a:solidFill>
                <a:effectLst/>
                <a:latin typeface="Arial" panose="020B0604020202020204" pitchFamily="34" charset="0"/>
              </a:rPr>
              <a:t>https://ds.carsi.edu.cn/login/index.html</a:t>
            </a:r>
          </a:p>
        </p:txBody>
      </p:sp>
      <p:pic>
        <p:nvPicPr>
          <p:cNvPr id="17" name="Picture 16" descr="A screenshot of a computer&#10;&#10;AI-generated content may be incorrect.">
            <a:extLst>
              <a:ext uri="{FF2B5EF4-FFF2-40B4-BE49-F238E27FC236}">
                <a16:creationId xmlns:a16="http://schemas.microsoft.com/office/drawing/2014/main" id="{8C6A1408-FBF3-41F8-90D5-FF5BFD707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326" y="3220369"/>
            <a:ext cx="5195674" cy="2929783"/>
          </a:xfrm>
          <a:prstGeom prst="rect">
            <a:avLst/>
          </a:prstGeom>
          <a:ln>
            <a:solidFill>
              <a:srgbClr val="DD613B"/>
            </a:solidFill>
          </a:ln>
        </p:spPr>
      </p:pic>
      <p:sp>
        <p:nvSpPr>
          <p:cNvPr id="18" name="Rectangle 1">
            <a:extLst>
              <a:ext uri="{FF2B5EF4-FFF2-40B4-BE49-F238E27FC236}">
                <a16:creationId xmlns:a16="http://schemas.microsoft.com/office/drawing/2014/main" id="{829CECE7-12D4-7B68-7B48-150AB4CCED7A}"/>
              </a:ext>
            </a:extLst>
          </p:cNvPr>
          <p:cNvSpPr>
            <a:spLocks noChangeArrowheads="1"/>
          </p:cNvSpPr>
          <p:nvPr/>
        </p:nvSpPr>
        <p:spPr bwMode="auto">
          <a:xfrm>
            <a:off x="7028994" y="2734264"/>
            <a:ext cx="42841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0" i="0" u="none" strike="noStrike" cap="none" normalizeH="0" baseline="0" dirty="0" err="1">
                <a:ln>
                  <a:noFill/>
                </a:ln>
                <a:solidFill>
                  <a:srgbClr val="DD613B"/>
                </a:solidFill>
                <a:effectLst/>
                <a:latin typeface="Arial" panose="020B0604020202020204" pitchFamily="34" charset="0"/>
              </a:rPr>
              <a:t>CityU</a:t>
            </a:r>
            <a:r>
              <a:rPr kumimoji="0" lang="en-US" altLang="zh-CN" sz="1800" b="0" i="0" u="none" strike="noStrike" cap="none" normalizeH="0" baseline="0" dirty="0">
                <a:ln>
                  <a:noFill/>
                </a:ln>
                <a:solidFill>
                  <a:srgbClr val="DD613B"/>
                </a:solidFill>
                <a:effectLst/>
                <a:latin typeface="Arial" panose="020B0604020202020204" pitchFamily="34" charset="0"/>
              </a:rPr>
              <a:t>-DG </a:t>
            </a:r>
            <a:r>
              <a:rPr kumimoji="0" lang="en-US" altLang="zh-CN" sz="1800" b="0" i="0" u="none" strike="noStrike" cap="none" normalizeH="0" baseline="0" dirty="0" err="1">
                <a:ln>
                  <a:noFill/>
                </a:ln>
                <a:solidFill>
                  <a:srgbClr val="DD613B"/>
                </a:solidFill>
                <a:effectLst/>
                <a:latin typeface="Arial" panose="020B0604020202020204" pitchFamily="34" charset="0"/>
              </a:rPr>
              <a:t>WeCom</a:t>
            </a:r>
            <a:endParaRPr kumimoji="0" lang="zh-CN" altLang="zh-CN" sz="1800" b="0" i="0" u="none" strike="noStrike" cap="none" normalizeH="0" baseline="0" dirty="0">
              <a:ln>
                <a:noFill/>
              </a:ln>
              <a:solidFill>
                <a:srgbClr val="DD613B"/>
              </a:solidFill>
              <a:effectLst/>
              <a:latin typeface="Arial" panose="020B0604020202020204" pitchFamily="34" charset="0"/>
            </a:endParaRPr>
          </a:p>
        </p:txBody>
      </p:sp>
      <p:pic>
        <p:nvPicPr>
          <p:cNvPr id="20" name="Picture 19" descr="A screenshot of a computer&#10;&#10;AI-generated content may be incorrect.">
            <a:extLst>
              <a:ext uri="{FF2B5EF4-FFF2-40B4-BE49-F238E27FC236}">
                <a16:creationId xmlns:a16="http://schemas.microsoft.com/office/drawing/2014/main" id="{85DE78FD-4B6B-F819-31F2-5F667C9CDA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9251" y="3191674"/>
            <a:ext cx="4759076" cy="3192951"/>
          </a:xfrm>
          <a:prstGeom prst="rect">
            <a:avLst/>
          </a:prstGeom>
          <a:ln>
            <a:solidFill>
              <a:srgbClr val="DD613B"/>
            </a:solidFill>
          </a:ln>
        </p:spPr>
      </p:pic>
    </p:spTree>
    <p:extLst>
      <p:ext uri="{BB962C8B-B14F-4D97-AF65-F5344CB8AC3E}">
        <p14:creationId xmlns:p14="http://schemas.microsoft.com/office/powerpoint/2010/main" val="982318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A663-A90B-21CF-D2C8-66CFCD080DFE}"/>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0E56F6CC-3C3A-192B-93C1-100A2369AE7F}"/>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A3545FCE-C1E6-CF0D-B27C-1ABA11CBF607}"/>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sp>
        <p:nvSpPr>
          <p:cNvPr id="12" name="TextBox 11">
            <a:extLst>
              <a:ext uri="{FF2B5EF4-FFF2-40B4-BE49-F238E27FC236}">
                <a16:creationId xmlns:a16="http://schemas.microsoft.com/office/drawing/2014/main" id="{CCEB7793-292B-ED99-786D-5D2EB43A9043}"/>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4C9F8E39-4E31-0CD2-8CF3-658F71C7B419}"/>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1638E465-F911-3C20-8784-6CD115E79CAE}"/>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4E6E890D-AC77-F491-D9F4-E0187BCB20F9}"/>
              </a:ext>
            </a:extLst>
          </p:cNvPr>
          <p:cNvGraphicFramePr/>
          <p:nvPr>
            <p:extLst>
              <p:ext uri="{D42A27DB-BD31-4B8C-83A1-F6EECF244321}">
                <p14:modId xmlns:p14="http://schemas.microsoft.com/office/powerpoint/2010/main" val="144661507"/>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Picture 12">
            <a:extLst>
              <a:ext uri="{FF2B5EF4-FFF2-40B4-BE49-F238E27FC236}">
                <a16:creationId xmlns:a16="http://schemas.microsoft.com/office/drawing/2014/main" id="{CCD2FB90-1BB1-5A00-F4C6-09165C97F9E0}"/>
              </a:ext>
            </a:extLst>
          </p:cNvPr>
          <p:cNvPicPr>
            <a:picLocks noChangeAspect="1"/>
          </p:cNvPicPr>
          <p:nvPr/>
        </p:nvPicPr>
        <p:blipFill>
          <a:blip r:embed="rId9"/>
          <a:stretch>
            <a:fillRect/>
          </a:stretch>
        </p:blipFill>
        <p:spPr>
          <a:xfrm>
            <a:off x="6528039" y="3334214"/>
            <a:ext cx="5112426" cy="2576152"/>
          </a:xfrm>
          <a:prstGeom prst="rect">
            <a:avLst/>
          </a:prstGeom>
        </p:spPr>
      </p:pic>
      <p:pic>
        <p:nvPicPr>
          <p:cNvPr id="15" name="Picture 14">
            <a:extLst>
              <a:ext uri="{FF2B5EF4-FFF2-40B4-BE49-F238E27FC236}">
                <a16:creationId xmlns:a16="http://schemas.microsoft.com/office/drawing/2014/main" id="{C2349122-DA29-ABAC-CFA8-5857D048B9F3}"/>
              </a:ext>
            </a:extLst>
          </p:cNvPr>
          <p:cNvPicPr>
            <a:picLocks noChangeAspect="1"/>
          </p:cNvPicPr>
          <p:nvPr/>
        </p:nvPicPr>
        <p:blipFill>
          <a:blip r:embed="rId10"/>
          <a:stretch>
            <a:fillRect/>
          </a:stretch>
        </p:blipFill>
        <p:spPr>
          <a:xfrm>
            <a:off x="1011529" y="3399626"/>
            <a:ext cx="4652433" cy="2625913"/>
          </a:xfrm>
          <a:prstGeom prst="rect">
            <a:avLst/>
          </a:prstGeom>
        </p:spPr>
      </p:pic>
    </p:spTree>
    <p:extLst>
      <p:ext uri="{BB962C8B-B14F-4D97-AF65-F5344CB8AC3E}">
        <p14:creationId xmlns:p14="http://schemas.microsoft.com/office/powerpoint/2010/main" val="2368254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0B364-F000-0FEB-7302-E8D955DD6E9C}"/>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E79E8653-1B3E-51AF-7CE8-F0E736EABE49}"/>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79F34CAB-82B0-2C97-4F39-09F7971458C5}"/>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sp>
        <p:nvSpPr>
          <p:cNvPr id="12" name="TextBox 11">
            <a:extLst>
              <a:ext uri="{FF2B5EF4-FFF2-40B4-BE49-F238E27FC236}">
                <a16:creationId xmlns:a16="http://schemas.microsoft.com/office/drawing/2014/main" id="{35A6BAB5-EC10-92FE-530C-10E2B3020482}"/>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1FF7E586-8707-F23F-3DE3-FB6E0A81886A}"/>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AC24135B-092A-5322-AC39-541C7B20C115}"/>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8CCBC32A-5640-EFB9-3058-2343ECC2C0D2}"/>
              </a:ext>
            </a:extLst>
          </p:cNvPr>
          <p:cNvGraphicFramePr/>
          <p:nvPr>
            <p:extLst>
              <p:ext uri="{D42A27DB-BD31-4B8C-83A1-F6EECF244321}">
                <p14:modId xmlns:p14="http://schemas.microsoft.com/office/powerpoint/2010/main" val="1856890892"/>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A screenshot of a computer&#10;&#10;AI-generated content may be incorrect.">
            <a:extLst>
              <a:ext uri="{FF2B5EF4-FFF2-40B4-BE49-F238E27FC236}">
                <a16:creationId xmlns:a16="http://schemas.microsoft.com/office/drawing/2014/main" id="{48F13EDF-F179-F28F-7685-7193460787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18" y="3372183"/>
            <a:ext cx="2643424" cy="2680799"/>
          </a:xfrm>
          <a:prstGeom prst="rect">
            <a:avLst/>
          </a:prstGeom>
        </p:spPr>
      </p:pic>
      <p:pic>
        <p:nvPicPr>
          <p:cNvPr id="7" name="Picture 6" descr="A screenshot of a qr code&#10;&#10;AI-generated content may be incorrect.">
            <a:extLst>
              <a:ext uri="{FF2B5EF4-FFF2-40B4-BE49-F238E27FC236}">
                <a16:creationId xmlns:a16="http://schemas.microsoft.com/office/drawing/2014/main" id="{578D7DB5-4B94-3E8B-EC4D-1C97388E6FC8}"/>
              </a:ext>
            </a:extLst>
          </p:cNvPr>
          <p:cNvPicPr>
            <a:picLocks noChangeAspect="1"/>
          </p:cNvPicPr>
          <p:nvPr/>
        </p:nvPicPr>
        <p:blipFill>
          <a:blip r:embed="rId10">
            <a:extLst>
              <a:ext uri="{28A0092B-C50C-407E-A947-70E740481C1C}">
                <a14:useLocalDpi xmlns:a14="http://schemas.microsoft.com/office/drawing/2010/main" val="0"/>
              </a:ext>
            </a:extLst>
          </a:blip>
          <a:srcRect l="8945" t="4629" r="11226" b="1469"/>
          <a:stretch>
            <a:fillRect/>
          </a:stretch>
        </p:blipFill>
        <p:spPr>
          <a:xfrm>
            <a:off x="5000625" y="3126340"/>
            <a:ext cx="2190750" cy="2694537"/>
          </a:xfrm>
          <a:prstGeom prst="rect">
            <a:avLst/>
          </a:prstGeom>
        </p:spPr>
      </p:pic>
      <p:pic>
        <p:nvPicPr>
          <p:cNvPr id="9" name="Picture 8" descr="A white paper with black text&#10;&#10;AI-generated content may be incorrect.">
            <a:extLst>
              <a:ext uri="{FF2B5EF4-FFF2-40B4-BE49-F238E27FC236}">
                <a16:creationId xmlns:a16="http://schemas.microsoft.com/office/drawing/2014/main" id="{905A3A10-A95B-FCAB-A9A7-41D4589AF48D}"/>
              </a:ext>
            </a:extLst>
          </p:cNvPr>
          <p:cNvPicPr>
            <a:picLocks noChangeAspect="1"/>
          </p:cNvPicPr>
          <p:nvPr/>
        </p:nvPicPr>
        <p:blipFill>
          <a:blip r:embed="rId11">
            <a:extLst>
              <a:ext uri="{28A0092B-C50C-407E-A947-70E740481C1C}">
                <a14:useLocalDpi xmlns:a14="http://schemas.microsoft.com/office/drawing/2010/main" val="0"/>
              </a:ext>
            </a:extLst>
          </a:blip>
          <a:srcRect b="6649"/>
          <a:stretch>
            <a:fillRect/>
          </a:stretch>
        </p:blipFill>
        <p:spPr>
          <a:xfrm>
            <a:off x="9019098" y="3265785"/>
            <a:ext cx="1403692" cy="2837362"/>
          </a:xfrm>
          <a:prstGeom prst="rect">
            <a:avLst/>
          </a:prstGeom>
        </p:spPr>
      </p:pic>
    </p:spTree>
    <p:extLst>
      <p:ext uri="{BB962C8B-B14F-4D97-AF65-F5344CB8AC3E}">
        <p14:creationId xmlns:p14="http://schemas.microsoft.com/office/powerpoint/2010/main" val="3299405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AFEE4-CF53-87D6-95AD-058F830CCD8F}"/>
            </a:ext>
          </a:extLst>
        </p:cNvPr>
        <p:cNvGrpSpPr/>
        <p:nvPr/>
      </p:nvGrpSpPr>
      <p:grpSpPr>
        <a:xfrm>
          <a:off x="0" y="0"/>
          <a:ext cx="0" cy="0"/>
          <a:chOff x="0" y="0"/>
          <a:chExt cx="0" cy="0"/>
        </a:xfrm>
      </p:grpSpPr>
      <p:sp>
        <p:nvSpPr>
          <p:cNvPr id="5" name="標題 2">
            <a:extLst>
              <a:ext uri="{FF2B5EF4-FFF2-40B4-BE49-F238E27FC236}">
                <a16:creationId xmlns:a16="http://schemas.microsoft.com/office/drawing/2014/main" id="{8894BC9A-6F6E-BE2B-22E3-AA0919A62119}"/>
              </a:ext>
            </a:extLst>
          </p:cNvPr>
          <p:cNvSpPr txBox="1">
            <a:spLocks noGrp="1"/>
          </p:cNvSpPr>
          <p:nvPr>
            <p:ph type="title"/>
            <p:custDataLst>
              <p:tags r:id="rId1"/>
            </p:custDataLst>
          </p:nvPr>
        </p:nvSpPr>
        <p:spPr bwMode="auto">
          <a:xfrm>
            <a:off x="1566094" y="246477"/>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lang="en-US" altLang="zh-CN" sz="4000" dirty="0">
                <a:solidFill>
                  <a:srgbClr val="DD613B"/>
                </a:solidFill>
                <a:latin typeface="+mn-lt"/>
                <a:ea typeface="+mn-ea"/>
                <a:cs typeface="+mn-ea"/>
                <a:sym typeface="+mn-lt"/>
              </a:rPr>
              <a:t>Databases – Remote Access</a:t>
            </a:r>
            <a:endParaRPr kumimoji="0" lang="zh-CN" altLang="en-GB" sz="40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3" name="Number3">
            <a:extLst>
              <a:ext uri="{FF2B5EF4-FFF2-40B4-BE49-F238E27FC236}">
                <a16:creationId xmlns:a16="http://schemas.microsoft.com/office/drawing/2014/main" id="{9C62DA8F-410F-303A-D920-A7884C5DF290}"/>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sp>
        <p:nvSpPr>
          <p:cNvPr id="12" name="TextBox 11">
            <a:extLst>
              <a:ext uri="{FF2B5EF4-FFF2-40B4-BE49-F238E27FC236}">
                <a16:creationId xmlns:a16="http://schemas.microsoft.com/office/drawing/2014/main" id="{A54D94C3-70AF-9B74-317A-460DF2D2B240}"/>
              </a:ext>
            </a:extLst>
          </p:cNvPr>
          <p:cNvSpPr txBox="1"/>
          <p:nvPr/>
        </p:nvSpPr>
        <p:spPr>
          <a:xfrm>
            <a:off x="4451692" y="1145002"/>
            <a:ext cx="1309974" cy="400110"/>
          </a:xfrm>
          <a:prstGeom prst="rect">
            <a:avLst/>
          </a:prstGeom>
          <a:noFill/>
        </p:spPr>
        <p:txBody>
          <a:bodyPr wrap="none" rtlCol="0">
            <a:spAutoFit/>
          </a:bodyPr>
          <a:lstStyle/>
          <a:p>
            <a:r>
              <a:rPr lang="en-US" altLang="zh-CN" sz="2000" b="1" dirty="0"/>
              <a:t>Method 3</a:t>
            </a:r>
            <a:endParaRPr lang="zh-CN" altLang="en-US" sz="2000" b="1" dirty="0"/>
          </a:p>
        </p:txBody>
      </p:sp>
      <p:sp>
        <p:nvSpPr>
          <p:cNvPr id="6" name="TextBox 5">
            <a:extLst>
              <a:ext uri="{FF2B5EF4-FFF2-40B4-BE49-F238E27FC236}">
                <a16:creationId xmlns:a16="http://schemas.microsoft.com/office/drawing/2014/main" id="{5B138F41-D6AC-3190-D642-5E544B7E50F7}"/>
              </a:ext>
            </a:extLst>
          </p:cNvPr>
          <p:cNvSpPr txBox="1"/>
          <p:nvPr/>
        </p:nvSpPr>
        <p:spPr>
          <a:xfrm>
            <a:off x="2713666" y="1545112"/>
            <a:ext cx="6096000" cy="400110"/>
          </a:xfrm>
          <a:prstGeom prst="rect">
            <a:avLst/>
          </a:prstGeom>
          <a:noFill/>
        </p:spPr>
        <p:txBody>
          <a:bodyPr wrap="square">
            <a:spAutoFit/>
          </a:bodyPr>
          <a:lstStyle/>
          <a:p>
            <a:r>
              <a:rPr lang="en-US" altLang="zh-CN" sz="2000" dirty="0">
                <a:solidFill>
                  <a:srgbClr val="DD613B"/>
                </a:solidFill>
              </a:rPr>
              <a:t>Login CARSI when access the database</a:t>
            </a:r>
            <a:endParaRPr lang="zh-CN" altLang="en-US" sz="2000" dirty="0">
              <a:solidFill>
                <a:srgbClr val="DD613B"/>
              </a:solidFill>
            </a:endParaRPr>
          </a:p>
        </p:txBody>
      </p:sp>
      <p:sp>
        <p:nvSpPr>
          <p:cNvPr id="10" name="TextBox 9">
            <a:extLst>
              <a:ext uri="{FF2B5EF4-FFF2-40B4-BE49-F238E27FC236}">
                <a16:creationId xmlns:a16="http://schemas.microsoft.com/office/drawing/2014/main" id="{16A2C13B-82AE-9D23-78C8-BA4B59A5B49D}"/>
              </a:ext>
            </a:extLst>
          </p:cNvPr>
          <p:cNvSpPr txBox="1"/>
          <p:nvPr/>
        </p:nvSpPr>
        <p:spPr>
          <a:xfrm>
            <a:off x="3048000" y="3249414"/>
            <a:ext cx="1403692" cy="369332"/>
          </a:xfrm>
          <a:prstGeom prst="rect">
            <a:avLst/>
          </a:prstGeom>
          <a:noFill/>
        </p:spPr>
        <p:txBody>
          <a:bodyPr wrap="square">
            <a:spAutoFit/>
          </a:bodyPr>
          <a:lstStyle/>
          <a:p>
            <a:r>
              <a:rPr lang="en-US" altLang="zh-CN" dirty="0">
                <a:solidFill>
                  <a:srgbClr val="DD613B"/>
                </a:solidFill>
              </a:rPr>
              <a:t>Step 1</a:t>
            </a:r>
            <a:endParaRPr lang="zh-CN" altLang="en-US" dirty="0">
              <a:solidFill>
                <a:srgbClr val="DD613B"/>
              </a:solidFill>
            </a:endParaRPr>
          </a:p>
        </p:txBody>
      </p:sp>
      <p:graphicFrame>
        <p:nvGraphicFramePr>
          <p:cNvPr id="11" name="Diagram 10">
            <a:extLst>
              <a:ext uri="{FF2B5EF4-FFF2-40B4-BE49-F238E27FC236}">
                <a16:creationId xmlns:a16="http://schemas.microsoft.com/office/drawing/2014/main" id="{19A37E0B-9F07-4E9E-D316-A218309B63F1}"/>
              </a:ext>
            </a:extLst>
          </p:cNvPr>
          <p:cNvGraphicFramePr/>
          <p:nvPr>
            <p:extLst>
              <p:ext uri="{D42A27DB-BD31-4B8C-83A1-F6EECF244321}">
                <p14:modId xmlns:p14="http://schemas.microsoft.com/office/powerpoint/2010/main" val="827448779"/>
              </p:ext>
            </p:extLst>
          </p:nvPr>
        </p:nvGraphicFramePr>
        <p:xfrm>
          <a:off x="243840" y="2155577"/>
          <a:ext cx="11704320" cy="42854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descr="A screenshot of a computer screen&#10;&#10;AI-generated content may be incorrect.">
            <a:extLst>
              <a:ext uri="{FF2B5EF4-FFF2-40B4-BE49-F238E27FC236}">
                <a16:creationId xmlns:a16="http://schemas.microsoft.com/office/drawing/2014/main" id="{BCC8FA45-93E6-306E-0FDC-BA6A910E0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2928" y="3249414"/>
            <a:ext cx="3630144" cy="3049034"/>
          </a:xfrm>
          <a:prstGeom prst="rect">
            <a:avLst/>
          </a:prstGeom>
        </p:spPr>
      </p:pic>
      <p:pic>
        <p:nvPicPr>
          <p:cNvPr id="14" name="Picture 13" descr="A screen shot of a computer&#10;&#10;AI-generated content may be incorrect.">
            <a:extLst>
              <a:ext uri="{FF2B5EF4-FFF2-40B4-BE49-F238E27FC236}">
                <a16:creationId xmlns:a16="http://schemas.microsoft.com/office/drawing/2014/main" id="{2393179A-FE11-381D-B777-43886076F2E9}"/>
              </a:ext>
            </a:extLst>
          </p:cNvPr>
          <p:cNvPicPr>
            <a:picLocks noChangeAspect="1"/>
          </p:cNvPicPr>
          <p:nvPr/>
        </p:nvPicPr>
        <p:blipFill>
          <a:blip r:embed="rId10">
            <a:extLst>
              <a:ext uri="{28A0092B-C50C-407E-A947-70E740481C1C}">
                <a14:useLocalDpi xmlns:a14="http://schemas.microsoft.com/office/drawing/2010/main" val="0"/>
              </a:ext>
            </a:extLst>
          </a:blip>
          <a:srcRect l="3599" r="46401"/>
          <a:stretch>
            <a:fillRect/>
          </a:stretch>
        </p:blipFill>
        <p:spPr>
          <a:xfrm>
            <a:off x="6819178" y="3310229"/>
            <a:ext cx="5054791" cy="2961771"/>
          </a:xfrm>
          <a:prstGeom prst="rect">
            <a:avLst/>
          </a:prstGeom>
        </p:spPr>
      </p:pic>
      <p:sp>
        <p:nvSpPr>
          <p:cNvPr id="15" name="Rectangle 14">
            <a:extLst>
              <a:ext uri="{FF2B5EF4-FFF2-40B4-BE49-F238E27FC236}">
                <a16:creationId xmlns:a16="http://schemas.microsoft.com/office/drawing/2014/main" id="{93BC9CCB-7B67-6537-811E-6FA5D1C38C26}"/>
              </a:ext>
            </a:extLst>
          </p:cNvPr>
          <p:cNvSpPr/>
          <p:nvPr/>
        </p:nvSpPr>
        <p:spPr>
          <a:xfrm>
            <a:off x="7203891" y="5756323"/>
            <a:ext cx="1605775" cy="4001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77421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Course Reserves</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02-3</a:t>
            </a:r>
            <a:endParaRPr lang="zh-CN" altLang="en-US" sz="2800" b="1" dirty="0">
              <a:cs typeface="+mn-ea"/>
              <a:sym typeface="+mn-lt"/>
            </a:endParaRPr>
          </a:p>
        </p:txBody>
      </p:sp>
      <p:sp>
        <p:nvSpPr>
          <p:cNvPr id="8" name="Number1">
            <a:extLst>
              <a:ext uri="{FF2B5EF4-FFF2-40B4-BE49-F238E27FC236}">
                <a16:creationId xmlns:a16="http://schemas.microsoft.com/office/drawing/2014/main" id="{83DEF975-A261-BD96-10AA-7CC212E46724}"/>
              </a:ext>
            </a:extLst>
          </p:cNvPr>
          <p:cNvSpPr/>
          <p:nvPr/>
        </p:nvSpPr>
        <p:spPr>
          <a:xfrm>
            <a:off x="7603581" y="1432725"/>
            <a:ext cx="2046452" cy="1330794"/>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2">
              <a:lumMod val="75000"/>
              <a:alpha val="15000"/>
            </a:schemeClr>
          </a:solidFill>
          <a:ln w="6055" cap="flat">
            <a:noFill/>
            <a:prstDash val="solid"/>
            <a:miter/>
          </a:ln>
        </p:spPr>
        <p:txBody>
          <a:bodyPr lIns="108000" tIns="108000" rIns="108000" bIns="108000" rtlCol="0" anchor="ctr"/>
          <a:lstStyle/>
          <a:p>
            <a:pPr algn="ctr"/>
            <a:r>
              <a:rPr lang="en-US" altLang="zh-CN" sz="2000" b="1" dirty="0">
                <a:solidFill>
                  <a:srgbClr val="DD613B"/>
                </a:solidFill>
                <a:cs typeface="+mn-ea"/>
                <a:sym typeface="+mn-lt"/>
              </a:rPr>
              <a:t>Students’</a:t>
            </a:r>
            <a:r>
              <a:rPr lang="zh-CN" altLang="en-US" sz="2000" b="1" dirty="0">
                <a:solidFill>
                  <a:srgbClr val="DD613B"/>
                </a:solidFill>
                <a:cs typeface="+mn-ea"/>
                <a:sym typeface="+mn-lt"/>
              </a:rPr>
              <a:t> </a:t>
            </a:r>
            <a:endParaRPr lang="en-US" altLang="zh-CN" sz="2000" b="1" dirty="0">
              <a:solidFill>
                <a:srgbClr val="DD613B"/>
              </a:solidFill>
              <a:cs typeface="+mn-ea"/>
              <a:sym typeface="+mn-lt"/>
            </a:endParaRPr>
          </a:p>
          <a:p>
            <a:pPr algn="ctr"/>
            <a:r>
              <a:rPr lang="en-US" altLang="zh-CN" sz="2000" b="1" dirty="0">
                <a:solidFill>
                  <a:srgbClr val="DD613B"/>
                </a:solidFill>
                <a:cs typeface="+mn-ea"/>
                <a:sym typeface="+mn-lt"/>
              </a:rPr>
              <a:t>Copy</a:t>
            </a:r>
            <a:endParaRPr lang="zh-CN" altLang="en-US" sz="2000" b="1" dirty="0">
              <a:solidFill>
                <a:srgbClr val="DD613B"/>
              </a:solidFill>
              <a:cs typeface="+mn-ea"/>
              <a:sym typeface="+mn-lt"/>
            </a:endParaRPr>
          </a:p>
        </p:txBody>
      </p:sp>
      <p:sp>
        <p:nvSpPr>
          <p:cNvPr id="9" name="Number2">
            <a:extLst>
              <a:ext uri="{FF2B5EF4-FFF2-40B4-BE49-F238E27FC236}">
                <a16:creationId xmlns:a16="http://schemas.microsoft.com/office/drawing/2014/main" id="{46369245-DF06-A4CF-1724-ED2E6020ECC7}"/>
              </a:ext>
            </a:extLst>
          </p:cNvPr>
          <p:cNvSpPr/>
          <p:nvPr/>
        </p:nvSpPr>
        <p:spPr>
          <a:xfrm>
            <a:off x="2017548" y="1432724"/>
            <a:ext cx="2046452" cy="1330795"/>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2"/>
          </a:solidFill>
          <a:ln w="6055" cap="flat">
            <a:noFill/>
            <a:prstDash val="solid"/>
            <a:miter/>
          </a:ln>
        </p:spPr>
        <p:txBody>
          <a:bodyPr lIns="108000" tIns="108000" rIns="108000" bIns="108000" rtlCol="0" anchor="ctr"/>
          <a:lstStyle/>
          <a:p>
            <a:pPr algn="ctr"/>
            <a:r>
              <a:rPr lang="en-US" altLang="zh-CN" sz="2000" b="1" dirty="0">
                <a:solidFill>
                  <a:srgbClr val="FFFFFF"/>
                </a:solidFill>
                <a:cs typeface="+mn-ea"/>
                <a:sym typeface="+mn-lt"/>
              </a:rPr>
              <a:t>Library Collection</a:t>
            </a:r>
            <a:endParaRPr lang="zh-CN" altLang="en-US" sz="2000" b="1" dirty="0">
              <a:solidFill>
                <a:srgbClr val="FFFFFF"/>
              </a:solidFill>
              <a:cs typeface="+mn-ea"/>
              <a:sym typeface="+mn-lt"/>
            </a:endParaRPr>
          </a:p>
        </p:txBody>
      </p:sp>
      <p:graphicFrame>
        <p:nvGraphicFramePr>
          <p:cNvPr id="11" name="Table 10">
            <a:extLst>
              <a:ext uri="{FF2B5EF4-FFF2-40B4-BE49-F238E27FC236}">
                <a16:creationId xmlns:a16="http://schemas.microsoft.com/office/drawing/2014/main" id="{CE29B01F-E051-41DF-4363-5966767D7E49}"/>
              </a:ext>
            </a:extLst>
          </p:cNvPr>
          <p:cNvGraphicFramePr>
            <a:graphicFrameLocks noGrp="1"/>
          </p:cNvGraphicFramePr>
          <p:nvPr>
            <p:extLst>
              <p:ext uri="{D42A27DB-BD31-4B8C-83A1-F6EECF244321}">
                <p14:modId xmlns:p14="http://schemas.microsoft.com/office/powerpoint/2010/main" val="3614134479"/>
              </p:ext>
            </p:extLst>
          </p:nvPr>
        </p:nvGraphicFramePr>
        <p:xfrm>
          <a:off x="327682" y="2879030"/>
          <a:ext cx="6134902" cy="1615440"/>
        </p:xfrm>
        <a:graphic>
          <a:graphicData uri="http://schemas.openxmlformats.org/drawingml/2006/table">
            <a:tbl>
              <a:tblPr firstRow="1" bandRow="1">
                <a:tableStyleId>{21E4AEA4-8DFA-4A89-87EB-49C32662AFE0}</a:tableStyleId>
              </a:tblPr>
              <a:tblGrid>
                <a:gridCol w="2217809">
                  <a:extLst>
                    <a:ext uri="{9D8B030D-6E8A-4147-A177-3AD203B41FA5}">
                      <a16:colId xmlns:a16="http://schemas.microsoft.com/office/drawing/2014/main" val="2272549358"/>
                    </a:ext>
                  </a:extLst>
                </a:gridCol>
                <a:gridCol w="1252526">
                  <a:extLst>
                    <a:ext uri="{9D8B030D-6E8A-4147-A177-3AD203B41FA5}">
                      <a16:colId xmlns:a16="http://schemas.microsoft.com/office/drawing/2014/main" val="1680419786"/>
                    </a:ext>
                  </a:extLst>
                </a:gridCol>
                <a:gridCol w="2664567">
                  <a:extLst>
                    <a:ext uri="{9D8B030D-6E8A-4147-A177-3AD203B41FA5}">
                      <a16:colId xmlns:a16="http://schemas.microsoft.com/office/drawing/2014/main" val="4025184332"/>
                    </a:ext>
                  </a:extLst>
                </a:gridCol>
              </a:tblGrid>
              <a:tr h="303120">
                <a:tc>
                  <a:txBody>
                    <a:bodyPr/>
                    <a:lstStyle/>
                    <a:p>
                      <a:pPr algn="ctr"/>
                      <a:r>
                        <a:rPr lang="en-US" altLang="zh-CN" sz="2000" dirty="0"/>
                        <a:t>No. of Students</a:t>
                      </a:r>
                      <a:endParaRPr lang="zh-CN" altLang="en-US" sz="2000" dirty="0"/>
                    </a:p>
                  </a:txBody>
                  <a:tcPr/>
                </a:tc>
                <a:tc>
                  <a:txBody>
                    <a:bodyPr/>
                    <a:lstStyle/>
                    <a:p>
                      <a:pPr algn="ctr"/>
                      <a:r>
                        <a:rPr lang="en-US" altLang="zh-CN" sz="2000" dirty="0"/>
                        <a:t>Print Book</a:t>
                      </a:r>
                      <a:endParaRPr lang="zh-CN" altLang="en-US" sz="2000" dirty="0"/>
                    </a:p>
                  </a:txBody>
                  <a:tcPr/>
                </a:tc>
                <a:tc>
                  <a:txBody>
                    <a:bodyPr/>
                    <a:lstStyle/>
                    <a:p>
                      <a:pPr algn="ctr"/>
                      <a:r>
                        <a:rPr lang="en-US" altLang="zh-CN" sz="2000" dirty="0"/>
                        <a:t>E-Book</a:t>
                      </a:r>
                      <a:endParaRPr lang="zh-CN" altLang="en-US" sz="2000" dirty="0"/>
                    </a:p>
                  </a:txBody>
                  <a:tcPr/>
                </a:tc>
                <a:extLst>
                  <a:ext uri="{0D108BD9-81ED-4DB2-BD59-A6C34878D82A}">
                    <a16:rowId xmlns:a16="http://schemas.microsoft.com/office/drawing/2014/main" val="2741444545"/>
                  </a:ext>
                </a:extLst>
              </a:tr>
              <a:tr h="370840">
                <a:tc>
                  <a:txBody>
                    <a:bodyPr/>
                    <a:lstStyle/>
                    <a:p>
                      <a:r>
                        <a:rPr lang="en-US" altLang="zh-CN" b="0" dirty="0">
                          <a:solidFill>
                            <a:schemeClr val="tx1"/>
                          </a:solidFill>
                        </a:rPr>
                        <a:t> &lt; 25 students/class </a:t>
                      </a:r>
                      <a:endParaRPr lang="zh-CN" altLang="en-US" b="0" dirty="0">
                        <a:solidFill>
                          <a:schemeClr val="tx1"/>
                        </a:solidFill>
                      </a:endParaRPr>
                    </a:p>
                  </a:txBody>
                  <a:tcPr/>
                </a:tc>
                <a:tc>
                  <a:txBody>
                    <a:bodyPr/>
                    <a:lstStyle/>
                    <a:p>
                      <a:pPr algn="ctr"/>
                      <a:r>
                        <a:rPr lang="en-US" altLang="zh-CN" dirty="0"/>
                        <a:t>1</a:t>
                      </a:r>
                      <a:endParaRPr lang="zh-CN" altLang="en-US" dirty="0"/>
                    </a:p>
                  </a:txBody>
                  <a:tcPr/>
                </a:tc>
                <a:tc rowSpan="2">
                  <a:txBody>
                    <a:bodyPr/>
                    <a:lstStyle/>
                    <a:p>
                      <a:r>
                        <a:rPr lang="en-US" altLang="zh-CN" dirty="0"/>
                        <a:t>Purchase only when the institutional copy is available</a:t>
                      </a:r>
                      <a:endParaRPr lang="zh-CN" altLang="en-US" dirty="0"/>
                    </a:p>
                  </a:txBody>
                  <a:tcPr/>
                </a:tc>
                <a:extLst>
                  <a:ext uri="{0D108BD9-81ED-4DB2-BD59-A6C34878D82A}">
                    <a16:rowId xmlns:a16="http://schemas.microsoft.com/office/drawing/2014/main" val="1481051275"/>
                  </a:ext>
                </a:extLst>
              </a:tr>
              <a:tr h="370840">
                <a:tc>
                  <a:txBody>
                    <a:bodyPr/>
                    <a:lstStyle/>
                    <a:p>
                      <a:r>
                        <a:rPr lang="en-US" altLang="zh-CN" b="0" dirty="0">
                          <a:solidFill>
                            <a:schemeClr val="tx1"/>
                          </a:solidFill>
                        </a:rPr>
                        <a:t>&gt;=25 students/class </a:t>
                      </a:r>
                      <a:endParaRPr lang="zh-CN" altLang="en-US" b="0" dirty="0">
                        <a:solidFill>
                          <a:schemeClr val="tx1"/>
                        </a:solidFill>
                      </a:endParaRPr>
                    </a:p>
                  </a:txBody>
                  <a:tcPr/>
                </a:tc>
                <a:tc>
                  <a:txBody>
                    <a:bodyPr/>
                    <a:lstStyle/>
                    <a:p>
                      <a:pPr algn="ctr"/>
                      <a:r>
                        <a:rPr lang="en-US" altLang="zh-CN" dirty="0"/>
                        <a:t>2</a:t>
                      </a:r>
                      <a:endParaRPr lang="zh-CN" altLang="en-US" dirty="0"/>
                    </a:p>
                  </a:txBody>
                  <a:tcPr/>
                </a:tc>
                <a:tc vMerge="1">
                  <a:txBody>
                    <a:bodyPr/>
                    <a:lstStyle/>
                    <a:p>
                      <a:endParaRPr lang="zh-CN" altLang="en-US" dirty="0"/>
                    </a:p>
                  </a:txBody>
                  <a:tcPr/>
                </a:tc>
                <a:extLst>
                  <a:ext uri="{0D108BD9-81ED-4DB2-BD59-A6C34878D82A}">
                    <a16:rowId xmlns:a16="http://schemas.microsoft.com/office/drawing/2014/main" val="3764241609"/>
                  </a:ext>
                </a:extLst>
              </a:tr>
            </a:tbl>
          </a:graphicData>
        </a:graphic>
      </p:graphicFrame>
      <p:sp>
        <p:nvSpPr>
          <p:cNvPr id="12" name="文本框 4">
            <a:extLst>
              <a:ext uri="{FF2B5EF4-FFF2-40B4-BE49-F238E27FC236}">
                <a16:creationId xmlns:a16="http://schemas.microsoft.com/office/drawing/2014/main" id="{3F664764-12AE-8F4C-7EF9-5A2F6E3E7F77}"/>
              </a:ext>
            </a:extLst>
          </p:cNvPr>
          <p:cNvSpPr txBox="1"/>
          <p:nvPr/>
        </p:nvSpPr>
        <p:spPr>
          <a:xfrm>
            <a:off x="7356371" y="3129312"/>
            <a:ext cx="4341685" cy="1793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Autofit/>
          </a:bodyPr>
          <a:lstStyle>
            <a:defPPr>
              <a:defRPr lang="en-US"/>
            </a:defPPr>
            <a:lvl1pPr>
              <a:buSzPct val="25000"/>
              <a:defRPr sz="2600" b="1">
                <a:solidFill>
                  <a:srgbClr val="DD613B"/>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en-US" altLang="zh-CN" sz="2000" b="0" dirty="0"/>
              <a:t>Library provides a supplier whom students can buy textbooks and reference books from. The supplier is awarded through a proper procurement process.</a:t>
            </a:r>
            <a:endParaRPr lang="zh-CN" altLang="en-US" sz="2000" b="0" dirty="0"/>
          </a:p>
        </p:txBody>
      </p:sp>
      <p:pic>
        <p:nvPicPr>
          <p:cNvPr id="4" name="Picture 3" descr="A shelf with books on it&#10;&#10;AI-generated content may be incorrect.">
            <a:extLst>
              <a:ext uri="{FF2B5EF4-FFF2-40B4-BE49-F238E27FC236}">
                <a16:creationId xmlns:a16="http://schemas.microsoft.com/office/drawing/2014/main" id="{675E4ACA-19A6-6640-2889-0FDB1B430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087" y="4668090"/>
            <a:ext cx="2481203" cy="1657166"/>
          </a:xfrm>
          <a:prstGeom prst="rect">
            <a:avLst/>
          </a:prstGeom>
        </p:spPr>
      </p:pic>
      <p:sp>
        <p:nvSpPr>
          <p:cNvPr id="5" name="TextBox 4">
            <a:extLst>
              <a:ext uri="{FF2B5EF4-FFF2-40B4-BE49-F238E27FC236}">
                <a16:creationId xmlns:a16="http://schemas.microsoft.com/office/drawing/2014/main" id="{A055D6A8-5601-F03F-9E8E-29A4A4B7FF52}"/>
              </a:ext>
            </a:extLst>
          </p:cNvPr>
          <p:cNvSpPr txBox="1"/>
          <p:nvPr/>
        </p:nvSpPr>
        <p:spPr>
          <a:xfrm>
            <a:off x="3724038" y="5265840"/>
            <a:ext cx="1178528" cy="461665"/>
          </a:xfrm>
          <a:prstGeom prst="rect">
            <a:avLst/>
          </a:prstGeom>
          <a:noFill/>
        </p:spPr>
        <p:txBody>
          <a:bodyPr wrap="none" rtlCol="0">
            <a:spAutoFit/>
          </a:bodyPr>
          <a:lstStyle/>
          <a:p>
            <a:r>
              <a:rPr lang="en-US" altLang="zh-CN" sz="2400" dirty="0">
                <a:solidFill>
                  <a:srgbClr val="DD613B"/>
                </a:solidFill>
              </a:rPr>
              <a:t>Level 6</a:t>
            </a:r>
            <a:endParaRPr lang="zh-CN" altLang="en-US" sz="2400" dirty="0">
              <a:solidFill>
                <a:srgbClr val="DD613B"/>
              </a:solidFill>
            </a:endParaRPr>
          </a:p>
        </p:txBody>
      </p:sp>
    </p:spTree>
    <p:extLst>
      <p:ext uri="{BB962C8B-B14F-4D97-AF65-F5344CB8AC3E}">
        <p14:creationId xmlns:p14="http://schemas.microsoft.com/office/powerpoint/2010/main" val="1009807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umber3">
            <a:extLst>
              <a:ext uri="{FF2B5EF4-FFF2-40B4-BE49-F238E27FC236}">
                <a16:creationId xmlns:a16="http://schemas.microsoft.com/office/drawing/2014/main" id="{4FDE384C-F7DB-AA38-2296-FA64F65F0E23}"/>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02-4</a:t>
            </a:r>
            <a:endParaRPr lang="zh-CN" altLang="en-US" sz="2800" b="1" dirty="0">
              <a:cs typeface="+mn-ea"/>
              <a:sym typeface="+mn-lt"/>
            </a:endParaRPr>
          </a:p>
        </p:txBody>
      </p:sp>
      <p:sp>
        <p:nvSpPr>
          <p:cNvPr id="10" name="標題 2">
            <a:extLst>
              <a:ext uri="{FF2B5EF4-FFF2-40B4-BE49-F238E27FC236}">
                <a16:creationId xmlns:a16="http://schemas.microsoft.com/office/drawing/2014/main" id="{31D91CB0-A810-09E9-F91E-075513E5D7A1}"/>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Resource Recommendation</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6" name="Picture 5">
            <a:extLst>
              <a:ext uri="{FF2B5EF4-FFF2-40B4-BE49-F238E27FC236}">
                <a16:creationId xmlns:a16="http://schemas.microsoft.com/office/drawing/2014/main" id="{CFF102EC-F7EB-27A2-05DE-16947421311F}"/>
              </a:ext>
            </a:extLst>
          </p:cNvPr>
          <p:cNvPicPr>
            <a:picLocks noChangeAspect="1"/>
          </p:cNvPicPr>
          <p:nvPr/>
        </p:nvPicPr>
        <p:blipFill>
          <a:blip r:embed="rId4"/>
          <a:stretch>
            <a:fillRect/>
          </a:stretch>
        </p:blipFill>
        <p:spPr>
          <a:xfrm>
            <a:off x="652977" y="1757185"/>
            <a:ext cx="3429000" cy="2276475"/>
          </a:xfrm>
          <a:prstGeom prst="rect">
            <a:avLst/>
          </a:prstGeom>
          <a:ln>
            <a:solidFill>
              <a:srgbClr val="DD613B"/>
            </a:solidFill>
          </a:ln>
        </p:spPr>
      </p:pic>
      <p:pic>
        <p:nvPicPr>
          <p:cNvPr id="11" name="Picture 10">
            <a:extLst>
              <a:ext uri="{FF2B5EF4-FFF2-40B4-BE49-F238E27FC236}">
                <a16:creationId xmlns:a16="http://schemas.microsoft.com/office/drawing/2014/main" id="{AB5834C1-3A8C-1D5B-0906-526270C7CB90}"/>
              </a:ext>
            </a:extLst>
          </p:cNvPr>
          <p:cNvPicPr>
            <a:picLocks noChangeAspect="1"/>
          </p:cNvPicPr>
          <p:nvPr/>
        </p:nvPicPr>
        <p:blipFill>
          <a:blip r:embed="rId5"/>
          <a:stretch>
            <a:fillRect/>
          </a:stretch>
        </p:blipFill>
        <p:spPr>
          <a:xfrm>
            <a:off x="2667000" y="4670649"/>
            <a:ext cx="6858000" cy="1647825"/>
          </a:xfrm>
          <a:prstGeom prst="rect">
            <a:avLst/>
          </a:prstGeom>
          <a:ln>
            <a:solidFill>
              <a:srgbClr val="DD613B"/>
            </a:solidFill>
          </a:ln>
        </p:spPr>
      </p:pic>
      <p:pic>
        <p:nvPicPr>
          <p:cNvPr id="3" name="Picture 2" descr="A building with trees and a lawn&#10;&#10;AI-generated content may be incorrect.">
            <a:extLst>
              <a:ext uri="{FF2B5EF4-FFF2-40B4-BE49-F238E27FC236}">
                <a16:creationId xmlns:a16="http://schemas.microsoft.com/office/drawing/2014/main" id="{83252E7F-36E1-2F0D-475F-DAEA02AD0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0733" y="1757185"/>
            <a:ext cx="5157838" cy="2672942"/>
          </a:xfrm>
          <a:prstGeom prst="rect">
            <a:avLst/>
          </a:prstGeom>
          <a:ln>
            <a:solidFill>
              <a:srgbClr val="DD613B"/>
            </a:solidFill>
          </a:ln>
        </p:spPr>
      </p:pic>
    </p:spTree>
    <p:extLst>
      <p:ext uri="{BB962C8B-B14F-4D97-AF65-F5344CB8AC3E}">
        <p14:creationId xmlns:p14="http://schemas.microsoft.com/office/powerpoint/2010/main" val="3601668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153B38C7-155B-9008-13C3-555E14CF730E}"/>
              </a:ext>
            </a:extLst>
          </p:cNvPr>
          <p:cNvGrpSpPr/>
          <p:nvPr/>
        </p:nvGrpSpPr>
        <p:grpSpPr>
          <a:xfrm>
            <a:off x="0" y="0"/>
            <a:ext cx="12192001" cy="6858000"/>
            <a:chOff x="0" y="0"/>
            <a:chExt cx="12192001" cy="6858000"/>
          </a:xfrm>
        </p:grpSpPr>
        <p:grpSp>
          <p:nvGrpSpPr>
            <p:cNvPr id="14" name="组合 1">
              <a:extLst>
                <a:ext uri="{FF2B5EF4-FFF2-40B4-BE49-F238E27FC236}">
                  <a16:creationId xmlns:a16="http://schemas.microsoft.com/office/drawing/2014/main" id="{2B927E67-82B7-C598-904C-BE045DEBC234}"/>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B88CA242-285F-8357-9799-57EC7D7AF55E}"/>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12" name="任意多边形: 形状 11">
                <a:extLst>
                  <a:ext uri="{FF2B5EF4-FFF2-40B4-BE49-F238E27FC236}">
                    <a16:creationId xmlns:a16="http://schemas.microsoft.com/office/drawing/2014/main" id="{F7811D0A-DB6F-DF01-E26B-BB24378E7D6F}"/>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3" name="组合 2">
              <a:extLst>
                <a:ext uri="{FF2B5EF4-FFF2-40B4-BE49-F238E27FC236}">
                  <a16:creationId xmlns:a16="http://schemas.microsoft.com/office/drawing/2014/main" id="{3D77BD6F-7B3D-207E-684C-6F6318292F4F}"/>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984D5FF4-6661-C79D-0747-F7B8806CB584}"/>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5" name="íṣļîḋê">
                <a:extLst>
                  <a:ext uri="{FF2B5EF4-FFF2-40B4-BE49-F238E27FC236}">
                    <a16:creationId xmlns:a16="http://schemas.microsoft.com/office/drawing/2014/main" id="{DA606565-14E5-11D5-45F1-31DB4CD95F4C}"/>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46" name="iś1iḓê">
                <a:extLst>
                  <a:ext uri="{FF2B5EF4-FFF2-40B4-BE49-F238E27FC236}">
                    <a16:creationId xmlns:a16="http://schemas.microsoft.com/office/drawing/2014/main" id="{8435010B-44E8-5833-96FC-4B57D8E34D5F}"/>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r>
                  <a:rPr lang="en-US" altLang="zh-CN" sz="2800" dirty="0">
                    <a:cs typeface="+mn-ea"/>
                    <a:sym typeface="+mn-lt"/>
                  </a:rPr>
                  <a:t>Agenda</a:t>
                </a:r>
              </a:p>
            </p:txBody>
          </p:sp>
        </p:grpSp>
        <p:grpSp>
          <p:nvGrpSpPr>
            <p:cNvPr id="4" name="组合 3">
              <a:extLst>
                <a:ext uri="{FF2B5EF4-FFF2-40B4-BE49-F238E27FC236}">
                  <a16:creationId xmlns:a16="http://schemas.microsoft.com/office/drawing/2014/main" id="{096B14C0-794C-FC82-7182-9D2D9A750764}"/>
                </a:ext>
              </a:extLst>
            </p:cNvPr>
            <p:cNvGrpSpPr/>
            <p:nvPr/>
          </p:nvGrpSpPr>
          <p:grpSpPr>
            <a:xfrm>
              <a:off x="4296726" y="1390246"/>
              <a:ext cx="5274819" cy="807023"/>
              <a:chOff x="5435599" y="1377255"/>
              <a:chExt cx="5274819" cy="807023"/>
            </a:xfrm>
          </p:grpSpPr>
          <p:sp>
            <p:nvSpPr>
              <p:cNvPr id="40" name="Bullet1">
                <a:extLst>
                  <a:ext uri="{FF2B5EF4-FFF2-40B4-BE49-F238E27FC236}">
                    <a16:creationId xmlns:a16="http://schemas.microsoft.com/office/drawing/2014/main" id="{A3EAFEE9-BC1D-2E68-0139-D6267371399D}"/>
                  </a:ext>
                </a:extLst>
              </p:cNvPr>
              <p:cNvSpPr txBox="1"/>
              <p:nvPr/>
            </p:nvSpPr>
            <p:spPr>
              <a:xfrm>
                <a:off x="7038083" y="1448617"/>
                <a:ext cx="3672335" cy="526352"/>
              </a:xfrm>
              <a:prstGeom prst="rect">
                <a:avLst/>
              </a:prstGeom>
              <a:noFill/>
            </p:spPr>
            <p:txBody>
              <a:bodyPr wrap="square" rtlCol="0" anchor="b" anchorCtr="0">
                <a:noAutofit/>
              </a:bodyPr>
              <a:lstStyle/>
              <a:p>
                <a:r>
                  <a:rPr kumimoji="1" lang="zh-CN" altLang="en-US" sz="4000" b="1" dirty="0">
                    <a:solidFill>
                      <a:srgbClr val="FE8301"/>
                    </a:solidFill>
                    <a:cs typeface="+mn-ea"/>
                    <a:sym typeface="+mn-lt"/>
                  </a:rPr>
                  <a:t>Introduction</a:t>
                </a:r>
                <a:endParaRPr lang="en-US" sz="4000" dirty="0">
                  <a:solidFill>
                    <a:srgbClr val="FE8301"/>
                  </a:solidFill>
                  <a:cs typeface="+mn-ea"/>
                  <a:sym typeface="+mn-lt"/>
                </a:endParaRPr>
              </a:p>
            </p:txBody>
          </p:sp>
          <p:cxnSp>
            <p:nvCxnSpPr>
              <p:cNvPr id="42" name="Line1">
                <a:extLst>
                  <a:ext uri="{FF2B5EF4-FFF2-40B4-BE49-F238E27FC236}">
                    <a16:creationId xmlns:a16="http://schemas.microsoft.com/office/drawing/2014/main" id="{EFAF49B7-955F-1A9F-919E-49CE30194D7D}"/>
                  </a:ext>
                </a:extLst>
              </p:cNvPr>
              <p:cNvCxnSpPr>
                <a:cxnSpLocks/>
              </p:cNvCxnSpPr>
              <p:nvPr/>
            </p:nvCxnSpPr>
            <p:spPr>
              <a:xfrm>
                <a:off x="6289093" y="1711793"/>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D41DB85C-A9B6-8A88-4235-2E98C0047E8B}"/>
                  </a:ext>
                </a:extLst>
              </p:cNvPr>
              <p:cNvSpPr/>
              <p:nvPr/>
            </p:nvSpPr>
            <p:spPr>
              <a:xfrm>
                <a:off x="5435599" y="1377255"/>
                <a:ext cx="899741" cy="807023"/>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sz="2400" b="1" dirty="0">
                    <a:solidFill>
                      <a:srgbClr val="FFFFFF"/>
                    </a:solidFill>
                    <a:cs typeface="+mn-ea"/>
                    <a:sym typeface="+mn-lt"/>
                  </a:rPr>
                  <a:t>01</a:t>
                </a:r>
                <a:endParaRPr kumimoji="1" lang="zh-CN" altLang="en-US" sz="2400" b="1" dirty="0">
                  <a:solidFill>
                    <a:srgbClr val="FFFFFF"/>
                  </a:solidFill>
                  <a:cs typeface="+mn-ea"/>
                  <a:sym typeface="+mn-lt"/>
                </a:endParaRPr>
              </a:p>
            </p:txBody>
          </p:sp>
        </p:grpSp>
      </p:grpSp>
      <p:sp>
        <p:nvSpPr>
          <p:cNvPr id="19" name="Bullet1">
            <a:extLst>
              <a:ext uri="{FF2B5EF4-FFF2-40B4-BE49-F238E27FC236}">
                <a16:creationId xmlns:a16="http://schemas.microsoft.com/office/drawing/2014/main" id="{177AA1EA-F520-A78E-4826-8DC32EFD7323}"/>
              </a:ext>
            </a:extLst>
          </p:cNvPr>
          <p:cNvSpPr txBox="1"/>
          <p:nvPr/>
        </p:nvSpPr>
        <p:spPr>
          <a:xfrm>
            <a:off x="5936386" y="3270631"/>
            <a:ext cx="3672335" cy="526352"/>
          </a:xfrm>
          <a:prstGeom prst="rect">
            <a:avLst/>
          </a:prstGeom>
          <a:noFill/>
        </p:spPr>
        <p:txBody>
          <a:bodyPr wrap="square" rtlCol="0" anchor="b" anchorCtr="0">
            <a:noAutofit/>
          </a:bodyPr>
          <a:lstStyle>
            <a:defPPr>
              <a:defRPr lang="en-US"/>
            </a:defPPr>
            <a:lvl1pPr>
              <a:defRPr kumimoji="1" sz="3200" b="1">
                <a:solidFill>
                  <a:schemeClr val="tx2"/>
                </a:solidFill>
                <a:cs typeface="+mn-ea"/>
              </a:defRPr>
            </a:lvl1pPr>
          </a:lstStyle>
          <a:p>
            <a:r>
              <a:rPr lang="en-US" altLang="zh-CN" dirty="0">
                <a:sym typeface="+mn-lt"/>
              </a:rPr>
              <a:t>Resources</a:t>
            </a:r>
            <a:endParaRPr lang="en-US" dirty="0">
              <a:sym typeface="+mn-lt"/>
            </a:endParaRPr>
          </a:p>
        </p:txBody>
      </p:sp>
      <p:cxnSp>
        <p:nvCxnSpPr>
          <p:cNvPr id="21" name="Line1">
            <a:extLst>
              <a:ext uri="{FF2B5EF4-FFF2-40B4-BE49-F238E27FC236}">
                <a16:creationId xmlns:a16="http://schemas.microsoft.com/office/drawing/2014/main" id="{EF006069-37D1-B7D8-0C50-DA63733048EB}"/>
              </a:ext>
            </a:extLst>
          </p:cNvPr>
          <p:cNvCxnSpPr>
            <a:cxnSpLocks/>
          </p:cNvCxnSpPr>
          <p:nvPr/>
        </p:nvCxnSpPr>
        <p:spPr>
          <a:xfrm>
            <a:off x="5187396" y="353380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5" name="Number1">
            <a:extLst>
              <a:ext uri="{FF2B5EF4-FFF2-40B4-BE49-F238E27FC236}">
                <a16:creationId xmlns:a16="http://schemas.microsoft.com/office/drawing/2014/main" id="{54AE1453-8798-1436-29B4-744D507BEADD}"/>
              </a:ext>
            </a:extLst>
          </p:cNvPr>
          <p:cNvSpPr/>
          <p:nvPr/>
        </p:nvSpPr>
        <p:spPr>
          <a:xfrm>
            <a:off x="4333902" y="3100675"/>
            <a:ext cx="899741" cy="85304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sz="2400" b="1" dirty="0">
                <a:solidFill>
                  <a:srgbClr val="FE8301"/>
                </a:solidFill>
                <a:cs typeface="+mn-ea"/>
                <a:sym typeface="+mn-lt"/>
              </a:rPr>
              <a:t>02</a:t>
            </a:r>
            <a:endParaRPr lang="zh-CN" altLang="en-US" sz="2400" b="1" dirty="0">
              <a:solidFill>
                <a:srgbClr val="FE8301"/>
              </a:solidFill>
              <a:cs typeface="+mn-ea"/>
              <a:sym typeface="+mn-lt"/>
            </a:endParaRPr>
          </a:p>
        </p:txBody>
      </p:sp>
      <p:sp>
        <p:nvSpPr>
          <p:cNvPr id="29" name="Bullet1">
            <a:extLst>
              <a:ext uri="{FF2B5EF4-FFF2-40B4-BE49-F238E27FC236}">
                <a16:creationId xmlns:a16="http://schemas.microsoft.com/office/drawing/2014/main" id="{BE0CDCAD-3759-2CEA-5518-5E9AE4077BFD}"/>
              </a:ext>
            </a:extLst>
          </p:cNvPr>
          <p:cNvSpPr txBox="1"/>
          <p:nvPr/>
        </p:nvSpPr>
        <p:spPr>
          <a:xfrm>
            <a:off x="6044182" y="4917281"/>
            <a:ext cx="3672335" cy="526352"/>
          </a:xfrm>
          <a:prstGeom prst="rect">
            <a:avLst/>
          </a:prstGeom>
          <a:noFill/>
        </p:spPr>
        <p:txBody>
          <a:bodyPr wrap="square" rtlCol="0" anchor="b" anchorCtr="0">
            <a:noAutofit/>
          </a:bodyPr>
          <a:lstStyle/>
          <a:p>
            <a:r>
              <a:rPr kumimoji="1" lang="en-US" altLang="zh-CN" sz="3200" b="1" dirty="0">
                <a:solidFill>
                  <a:schemeClr val="tx2"/>
                </a:solidFill>
                <a:cs typeface="+mn-ea"/>
                <a:sym typeface="+mn-lt"/>
              </a:rPr>
              <a:t>Services</a:t>
            </a:r>
            <a:endParaRPr lang="en-US" sz="3200" dirty="0">
              <a:solidFill>
                <a:schemeClr val="tx2"/>
              </a:solidFill>
              <a:cs typeface="+mn-ea"/>
              <a:sym typeface="+mn-lt"/>
            </a:endParaRPr>
          </a:p>
        </p:txBody>
      </p:sp>
      <p:cxnSp>
        <p:nvCxnSpPr>
          <p:cNvPr id="33" name="Line1">
            <a:extLst>
              <a:ext uri="{FF2B5EF4-FFF2-40B4-BE49-F238E27FC236}">
                <a16:creationId xmlns:a16="http://schemas.microsoft.com/office/drawing/2014/main" id="{0321CD68-6988-EF30-9024-C11913483DDF}"/>
              </a:ext>
            </a:extLst>
          </p:cNvPr>
          <p:cNvCxnSpPr>
            <a:cxnSpLocks/>
          </p:cNvCxnSpPr>
          <p:nvPr/>
        </p:nvCxnSpPr>
        <p:spPr>
          <a:xfrm>
            <a:off x="5295192" y="518045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7" name="Number1">
            <a:extLst>
              <a:ext uri="{FF2B5EF4-FFF2-40B4-BE49-F238E27FC236}">
                <a16:creationId xmlns:a16="http://schemas.microsoft.com/office/drawing/2014/main" id="{DAF15F41-BB5A-44AF-408E-1DA8FC5B4F55}"/>
              </a:ext>
            </a:extLst>
          </p:cNvPr>
          <p:cNvSpPr/>
          <p:nvPr/>
        </p:nvSpPr>
        <p:spPr>
          <a:xfrm>
            <a:off x="4374792" y="4747325"/>
            <a:ext cx="899741" cy="85304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sz="2400" b="1" dirty="0">
                <a:solidFill>
                  <a:srgbClr val="FE8301"/>
                </a:solidFill>
                <a:cs typeface="+mn-ea"/>
                <a:sym typeface="+mn-lt"/>
              </a:rPr>
              <a:t>03</a:t>
            </a:r>
            <a:endParaRPr lang="zh-CN" altLang="en-US" sz="2400" b="1" dirty="0">
              <a:solidFill>
                <a:srgbClr val="FE8301"/>
              </a:solidFill>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DE5C8-83CF-EFB5-816D-6982A063CD0F}"/>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C84554AD-A5B7-2B65-33A8-FEACDD591678}"/>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02-4</a:t>
            </a:r>
            <a:endParaRPr lang="zh-CN" altLang="en-US" sz="2800" b="1" dirty="0">
              <a:cs typeface="+mn-ea"/>
              <a:sym typeface="+mn-lt"/>
            </a:endParaRPr>
          </a:p>
        </p:txBody>
      </p:sp>
      <p:sp>
        <p:nvSpPr>
          <p:cNvPr id="10" name="標題 2">
            <a:extLst>
              <a:ext uri="{FF2B5EF4-FFF2-40B4-BE49-F238E27FC236}">
                <a16:creationId xmlns:a16="http://schemas.microsoft.com/office/drawing/2014/main" id="{351DBF58-68A1-8B00-5EFA-3316CE16804B}"/>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Resource Recommendation</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1026" name="Picture 2" descr="图片">
            <a:extLst>
              <a:ext uri="{FF2B5EF4-FFF2-40B4-BE49-F238E27FC236}">
                <a16:creationId xmlns:a16="http://schemas.microsoft.com/office/drawing/2014/main" id="{1FB93A99-7322-9F69-ED27-B50F1268E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611" y="1998603"/>
            <a:ext cx="2211677" cy="41541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图片">
            <a:extLst>
              <a:ext uri="{FF2B5EF4-FFF2-40B4-BE49-F238E27FC236}">
                <a16:creationId xmlns:a16="http://schemas.microsoft.com/office/drawing/2014/main" id="{DE14A6D7-D824-76ED-5EE3-60BEE82804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8317" y="2051823"/>
            <a:ext cx="2256871" cy="41541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aper with writing on it&#10;&#10;AI-generated content may be incorrect.">
            <a:extLst>
              <a:ext uri="{FF2B5EF4-FFF2-40B4-BE49-F238E27FC236}">
                <a16:creationId xmlns:a16="http://schemas.microsoft.com/office/drawing/2014/main" id="{C9332195-EBC7-3591-B36C-4F1421D5EDF6}"/>
              </a:ext>
            </a:extLst>
          </p:cNvPr>
          <p:cNvPicPr>
            <a:picLocks noChangeAspect="1"/>
          </p:cNvPicPr>
          <p:nvPr/>
        </p:nvPicPr>
        <p:blipFill>
          <a:blip r:embed="rId6">
            <a:extLst>
              <a:ext uri="{28A0092B-C50C-407E-A947-70E740481C1C}">
                <a14:useLocalDpi xmlns:a14="http://schemas.microsoft.com/office/drawing/2010/main" val="0"/>
              </a:ext>
            </a:extLst>
          </a:blip>
          <a:srcRect l="23828" t="16333" r="21083" b="6993"/>
          <a:stretch>
            <a:fillRect/>
          </a:stretch>
        </p:blipFill>
        <p:spPr>
          <a:xfrm>
            <a:off x="4437243" y="2100001"/>
            <a:ext cx="2211677" cy="4052707"/>
          </a:xfrm>
          <a:prstGeom prst="rect">
            <a:avLst/>
          </a:prstGeom>
        </p:spPr>
      </p:pic>
      <p:sp>
        <p:nvSpPr>
          <p:cNvPr id="5" name="TextBox 4">
            <a:extLst>
              <a:ext uri="{FF2B5EF4-FFF2-40B4-BE49-F238E27FC236}">
                <a16:creationId xmlns:a16="http://schemas.microsoft.com/office/drawing/2014/main" id="{338E2AB3-B570-F6A8-CA50-F815109168E1}"/>
              </a:ext>
            </a:extLst>
          </p:cNvPr>
          <p:cNvSpPr txBox="1"/>
          <p:nvPr/>
        </p:nvSpPr>
        <p:spPr>
          <a:xfrm>
            <a:off x="3923552" y="1267012"/>
            <a:ext cx="3578224" cy="584775"/>
          </a:xfrm>
          <a:prstGeom prst="rect">
            <a:avLst/>
          </a:prstGeom>
          <a:noFill/>
        </p:spPr>
        <p:txBody>
          <a:bodyPr wrap="none" rtlCol="0">
            <a:spAutoFit/>
          </a:bodyPr>
          <a:lstStyle/>
          <a:p>
            <a:r>
              <a:rPr lang="en-US" altLang="zh-CN" sz="3200" b="1" dirty="0">
                <a:solidFill>
                  <a:srgbClr val="DE6D31"/>
                </a:solidFill>
              </a:rPr>
              <a:t>Amber Collection</a:t>
            </a:r>
            <a:endParaRPr lang="zh-CN" altLang="en-US" sz="3200" b="1" dirty="0">
              <a:solidFill>
                <a:srgbClr val="DE6D31"/>
              </a:solidFill>
            </a:endParaRPr>
          </a:p>
        </p:txBody>
      </p:sp>
      <p:sp>
        <p:nvSpPr>
          <p:cNvPr id="9" name="Scroll: Vertical 8">
            <a:extLst>
              <a:ext uri="{FF2B5EF4-FFF2-40B4-BE49-F238E27FC236}">
                <a16:creationId xmlns:a16="http://schemas.microsoft.com/office/drawing/2014/main" id="{9A5A0CD2-1048-4729-F423-F3276E5CD469}"/>
              </a:ext>
            </a:extLst>
          </p:cNvPr>
          <p:cNvSpPr/>
          <p:nvPr/>
        </p:nvSpPr>
        <p:spPr>
          <a:xfrm>
            <a:off x="597965" y="1998603"/>
            <a:ext cx="3578224" cy="4207325"/>
          </a:xfrm>
          <a:prstGeom prst="verticalScroll">
            <a:avLst/>
          </a:prstGeom>
          <a:noFill/>
          <a:ln>
            <a:solidFill>
              <a:srgbClr val="DE6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1900" dirty="0">
                <a:solidFill>
                  <a:srgbClr val="DE6D31"/>
                </a:solidFill>
              </a:rPr>
              <a:t>Recommend the good books you've read to others so that they can also benefit from them. Write your recommendation by hand.</a:t>
            </a:r>
            <a:endParaRPr lang="zh-CN" altLang="en-US" sz="1900" dirty="0">
              <a:solidFill>
                <a:srgbClr val="DE6D31"/>
              </a:solidFill>
            </a:endParaRPr>
          </a:p>
        </p:txBody>
      </p:sp>
    </p:spTree>
    <p:extLst>
      <p:ext uri="{BB962C8B-B14F-4D97-AF65-F5344CB8AC3E}">
        <p14:creationId xmlns:p14="http://schemas.microsoft.com/office/powerpoint/2010/main" val="263296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84DEA-ACD2-B278-6432-AFF3DFBA41AC}"/>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3BAFB85E-FB32-2795-848D-8F565D882AE2}"/>
              </a:ext>
            </a:extLst>
          </p:cNvPr>
          <p:cNvGrpSpPr/>
          <p:nvPr/>
        </p:nvGrpSpPr>
        <p:grpSpPr>
          <a:xfrm>
            <a:off x="0" y="0"/>
            <a:ext cx="12192001" cy="6858000"/>
            <a:chOff x="0" y="0"/>
            <a:chExt cx="12192001" cy="6858000"/>
          </a:xfrm>
        </p:grpSpPr>
        <p:grpSp>
          <p:nvGrpSpPr>
            <p:cNvPr id="14" name="组合 1">
              <a:extLst>
                <a:ext uri="{FF2B5EF4-FFF2-40B4-BE49-F238E27FC236}">
                  <a16:creationId xmlns:a16="http://schemas.microsoft.com/office/drawing/2014/main" id="{956AA698-B84B-F895-A23E-413A8CB9D5EC}"/>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1B8CE2C5-775B-3025-0549-782451EE4476}"/>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BB0F953F-35F7-E092-1F01-307E1CBFF76C}"/>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1766F8F0-E339-6071-3B75-75D95495BF7D}"/>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BB325372-12FB-849C-8AE3-DE53610639CC}"/>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3E196AFC-D9CE-352E-5990-575D2EA82415}"/>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E910EE67-59FB-53A1-FC19-9EE0BD12606E}"/>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387F04E8-6BD3-6D19-5ACD-21C9F3C16F9A}"/>
                </a:ext>
              </a:extLst>
            </p:cNvPr>
            <p:cNvGrpSpPr/>
            <p:nvPr/>
          </p:nvGrpSpPr>
          <p:grpSpPr>
            <a:xfrm>
              <a:off x="4296726" y="1390246"/>
              <a:ext cx="5274819" cy="807023"/>
              <a:chOff x="5435599" y="1377255"/>
              <a:chExt cx="5274819" cy="807023"/>
            </a:xfrm>
          </p:grpSpPr>
          <p:sp>
            <p:nvSpPr>
              <p:cNvPr id="40" name="Bullet1">
                <a:extLst>
                  <a:ext uri="{FF2B5EF4-FFF2-40B4-BE49-F238E27FC236}">
                    <a16:creationId xmlns:a16="http://schemas.microsoft.com/office/drawing/2014/main" id="{04CEA17C-ACA3-45AD-ABED-9888CF4DB61B}"/>
                  </a:ext>
                </a:extLst>
              </p:cNvPr>
              <p:cNvSpPr txBox="1"/>
              <p:nvPr/>
            </p:nvSpPr>
            <p:spPr>
              <a:xfrm>
                <a:off x="7038083" y="1448617"/>
                <a:ext cx="3672335" cy="526352"/>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0" normalizeH="0" baseline="0" noProof="0" dirty="0">
                    <a:ln>
                      <a:noFill/>
                    </a:ln>
                    <a:solidFill>
                      <a:srgbClr val="778495"/>
                    </a:solidFill>
                    <a:effectLst/>
                    <a:uLnTx/>
                    <a:uFillTx/>
                    <a:latin typeface="Arial"/>
                    <a:ea typeface="微软雅黑"/>
                    <a:cs typeface="+mn-ea"/>
                    <a:sym typeface="+mn-lt"/>
                  </a:rPr>
                  <a:t>Introduction</a:t>
                </a:r>
                <a:endParaRPr kumimoji="0" lang="en-US" sz="32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310616AF-C509-747E-4186-3B0735882204}"/>
                  </a:ext>
                </a:extLst>
              </p:cNvPr>
              <p:cNvCxnSpPr>
                <a:cxnSpLocks/>
              </p:cNvCxnSpPr>
              <p:nvPr/>
            </p:nvCxnSpPr>
            <p:spPr>
              <a:xfrm>
                <a:off x="6289093" y="1711793"/>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B629941D-EF88-9638-043D-939A342AB2E6}"/>
                  </a:ext>
                </a:extLst>
              </p:cNvPr>
              <p:cNvSpPr/>
              <p:nvPr/>
            </p:nvSpPr>
            <p:spPr>
              <a:xfrm>
                <a:off x="5435599" y="1377255"/>
                <a:ext cx="899741" cy="807023"/>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E8301"/>
                    </a:solidFill>
                    <a:effectLst/>
                    <a:uLnTx/>
                    <a:uFillTx/>
                    <a:latin typeface="Arial"/>
                    <a:ea typeface="微软雅黑"/>
                    <a:cs typeface="+mn-ea"/>
                    <a:sym typeface="+mn-lt"/>
                  </a:rPr>
                  <a:t>01</a:t>
                </a:r>
                <a:endParaRPr kumimoji="0" lang="zh-CN" altLang="en-US" sz="2400" b="1" i="0" u="none" strike="noStrike" kern="1200" cap="none" spc="0" normalizeH="0" baseline="0" noProof="0" dirty="0">
                  <a:ln>
                    <a:noFill/>
                  </a:ln>
                  <a:solidFill>
                    <a:srgbClr val="FE8301"/>
                  </a:solidFill>
                  <a:effectLst/>
                  <a:uLnTx/>
                  <a:uFillTx/>
                  <a:latin typeface="Arial"/>
                  <a:ea typeface="微软雅黑"/>
                  <a:cs typeface="+mn-ea"/>
                  <a:sym typeface="+mn-lt"/>
                </a:endParaRPr>
              </a:p>
            </p:txBody>
          </p:sp>
        </p:grpSp>
      </p:grpSp>
      <p:sp>
        <p:nvSpPr>
          <p:cNvPr id="19" name="Bullet1">
            <a:extLst>
              <a:ext uri="{FF2B5EF4-FFF2-40B4-BE49-F238E27FC236}">
                <a16:creationId xmlns:a16="http://schemas.microsoft.com/office/drawing/2014/main" id="{49499B05-9C1E-D111-0A93-1FF2F363158D}"/>
              </a:ext>
            </a:extLst>
          </p:cNvPr>
          <p:cNvSpPr txBox="1"/>
          <p:nvPr/>
        </p:nvSpPr>
        <p:spPr>
          <a:xfrm>
            <a:off x="5936386" y="3270631"/>
            <a:ext cx="3672335" cy="526352"/>
          </a:xfrm>
          <a:prstGeom prst="rect">
            <a:avLst/>
          </a:prstGeom>
          <a:noFill/>
        </p:spPr>
        <p:txBody>
          <a:bodyPr wrap="square" rtlCol="0" anchor="b" anchorCtr="0">
            <a:noAutofit/>
          </a:bodyPr>
          <a:lstStyle>
            <a:defPPr>
              <a:defRPr lang="en-US"/>
            </a:defPPr>
            <a:lvl1pPr marR="0" lvl="0" indent="0" fontAlgn="auto">
              <a:lnSpc>
                <a:spcPct val="100000"/>
              </a:lnSpc>
              <a:spcBef>
                <a:spcPts val="0"/>
              </a:spcBef>
              <a:spcAft>
                <a:spcPts val="0"/>
              </a:spcAft>
              <a:buClrTx/>
              <a:buSzTx/>
              <a:buFontTx/>
              <a:buNone/>
              <a:tabLst/>
              <a:defRPr kumimoji="1" sz="3200" b="1" i="0" u="none" strike="noStrike" cap="none" spc="0" normalizeH="0" baseline="0">
                <a:ln>
                  <a:noFill/>
                </a:ln>
                <a:solidFill>
                  <a:srgbClr val="778495"/>
                </a:solidFill>
                <a:effectLst/>
                <a:uLnTx/>
                <a:uFillTx/>
                <a:latin typeface="Arial"/>
                <a:ea typeface="微软雅黑"/>
                <a:cs typeface="+mn-ea"/>
              </a:defRPr>
            </a:lvl1pPr>
          </a:lstStyle>
          <a:p>
            <a:r>
              <a:rPr lang="en-US" altLang="zh-CN" dirty="0">
                <a:sym typeface="+mn-lt"/>
              </a:rPr>
              <a:t>Resources</a:t>
            </a:r>
            <a:endParaRPr lang="en-US" dirty="0">
              <a:sym typeface="+mn-lt"/>
            </a:endParaRPr>
          </a:p>
        </p:txBody>
      </p:sp>
      <p:cxnSp>
        <p:nvCxnSpPr>
          <p:cNvPr id="21" name="Line1">
            <a:extLst>
              <a:ext uri="{FF2B5EF4-FFF2-40B4-BE49-F238E27FC236}">
                <a16:creationId xmlns:a16="http://schemas.microsoft.com/office/drawing/2014/main" id="{F7E43952-25E9-0233-70FC-2FEA35E970F0}"/>
              </a:ext>
            </a:extLst>
          </p:cNvPr>
          <p:cNvCxnSpPr>
            <a:cxnSpLocks/>
          </p:cNvCxnSpPr>
          <p:nvPr/>
        </p:nvCxnSpPr>
        <p:spPr>
          <a:xfrm>
            <a:off x="5187396" y="353380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5" name="Number1">
            <a:extLst>
              <a:ext uri="{FF2B5EF4-FFF2-40B4-BE49-F238E27FC236}">
                <a16:creationId xmlns:a16="http://schemas.microsoft.com/office/drawing/2014/main" id="{BF250733-6061-84B1-4B72-F4C70C59DFDF}"/>
              </a:ext>
            </a:extLst>
          </p:cNvPr>
          <p:cNvSpPr/>
          <p:nvPr/>
        </p:nvSpPr>
        <p:spPr>
          <a:xfrm>
            <a:off x="4333902" y="3100675"/>
            <a:ext cx="899741" cy="853044"/>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sz="2400" b="1">
                <a:solidFill>
                  <a:srgbClr val="FE8301"/>
                </a:solidFill>
                <a:latin typeface="Arial"/>
                <a:ea typeface="微软雅黑"/>
                <a:cs typeface="+mn-ea"/>
                <a:sym typeface="+mn-lt"/>
              </a:rPr>
              <a:t>02</a:t>
            </a:r>
            <a:endParaRPr lang="zh-CN" altLang="en-US" sz="2400" b="1" dirty="0">
              <a:solidFill>
                <a:srgbClr val="FE8301"/>
              </a:solidFill>
              <a:latin typeface="Arial"/>
              <a:ea typeface="微软雅黑"/>
              <a:cs typeface="+mn-ea"/>
              <a:sym typeface="+mn-lt"/>
            </a:endParaRPr>
          </a:p>
        </p:txBody>
      </p:sp>
      <p:sp>
        <p:nvSpPr>
          <p:cNvPr id="29" name="Bullet1">
            <a:extLst>
              <a:ext uri="{FF2B5EF4-FFF2-40B4-BE49-F238E27FC236}">
                <a16:creationId xmlns:a16="http://schemas.microsoft.com/office/drawing/2014/main" id="{98975265-EA5F-B438-326B-BE350A9BA832}"/>
              </a:ext>
            </a:extLst>
          </p:cNvPr>
          <p:cNvSpPr txBox="1"/>
          <p:nvPr/>
        </p:nvSpPr>
        <p:spPr>
          <a:xfrm>
            <a:off x="5999578" y="4917281"/>
            <a:ext cx="3672335" cy="526352"/>
          </a:xfrm>
          <a:prstGeom prst="rect">
            <a:avLst/>
          </a:prstGeom>
          <a:noFill/>
        </p:spPr>
        <p:txBody>
          <a:bodyPr wrap="square" rtlCol="0" anchor="b" anchorCtr="0">
            <a:noAutofit/>
          </a:bodyPr>
          <a:lstStyle>
            <a:defPPr>
              <a:defRPr lang="en-US"/>
            </a:defPPr>
            <a:lvl1pPr marR="0" lvl="0" indent="0" fontAlgn="auto">
              <a:lnSpc>
                <a:spcPct val="100000"/>
              </a:lnSpc>
              <a:spcBef>
                <a:spcPts val="0"/>
              </a:spcBef>
              <a:spcAft>
                <a:spcPts val="0"/>
              </a:spcAft>
              <a:buClrTx/>
              <a:buSzTx/>
              <a:buFontTx/>
              <a:buNone/>
              <a:tabLst/>
              <a:defRPr kumimoji="1" sz="3200" b="1" i="0" u="none" strike="noStrike" cap="none" spc="0" normalizeH="0" baseline="0">
                <a:ln>
                  <a:noFill/>
                </a:ln>
                <a:solidFill>
                  <a:srgbClr val="FE8301"/>
                </a:solidFill>
                <a:effectLst/>
                <a:uLnTx/>
                <a:uFillTx/>
                <a:latin typeface="Arial"/>
                <a:ea typeface="微软雅黑"/>
                <a:cs typeface="+mn-ea"/>
              </a:defRPr>
            </a:lvl1pPr>
          </a:lstStyle>
          <a:p>
            <a:r>
              <a:rPr lang="en-US" altLang="zh-CN" sz="4000" dirty="0">
                <a:sym typeface="+mn-lt"/>
              </a:rPr>
              <a:t>Services</a:t>
            </a:r>
            <a:endParaRPr lang="en-US" sz="4000" dirty="0">
              <a:sym typeface="+mn-lt"/>
            </a:endParaRPr>
          </a:p>
        </p:txBody>
      </p:sp>
      <p:cxnSp>
        <p:nvCxnSpPr>
          <p:cNvPr id="33" name="Line1">
            <a:extLst>
              <a:ext uri="{FF2B5EF4-FFF2-40B4-BE49-F238E27FC236}">
                <a16:creationId xmlns:a16="http://schemas.microsoft.com/office/drawing/2014/main" id="{F0266C49-9ED8-FD37-F531-D439850E2390}"/>
              </a:ext>
            </a:extLst>
          </p:cNvPr>
          <p:cNvCxnSpPr>
            <a:cxnSpLocks/>
          </p:cNvCxnSpPr>
          <p:nvPr/>
        </p:nvCxnSpPr>
        <p:spPr>
          <a:xfrm>
            <a:off x="5295192" y="518045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7" name="Number1">
            <a:extLst>
              <a:ext uri="{FF2B5EF4-FFF2-40B4-BE49-F238E27FC236}">
                <a16:creationId xmlns:a16="http://schemas.microsoft.com/office/drawing/2014/main" id="{88138DE1-910C-2E5D-16ED-2150F273DB05}"/>
              </a:ext>
            </a:extLst>
          </p:cNvPr>
          <p:cNvSpPr/>
          <p:nvPr/>
        </p:nvSpPr>
        <p:spPr>
          <a:xfrm>
            <a:off x="4374792" y="4747325"/>
            <a:ext cx="899741" cy="85304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sz="2400" b="1">
                <a:solidFill>
                  <a:srgbClr val="FFFFFF"/>
                </a:solidFill>
                <a:latin typeface="Arial"/>
                <a:ea typeface="微软雅黑"/>
                <a:cs typeface="+mn-ea"/>
                <a:sym typeface="+mn-lt"/>
              </a:rPr>
              <a:t>03</a:t>
            </a:r>
            <a:endParaRPr kumimoji="1" lang="zh-CN" altLang="en-US" sz="2400" b="1" dirty="0">
              <a:solidFill>
                <a:srgbClr val="FFFFFF"/>
              </a:solidFill>
              <a:latin typeface="Arial"/>
              <a:ea typeface="微软雅黑"/>
              <a:cs typeface="+mn-ea"/>
              <a:sym typeface="+mn-lt"/>
            </a:endParaRPr>
          </a:p>
        </p:txBody>
      </p:sp>
    </p:spTree>
    <p:extLst>
      <p:ext uri="{BB962C8B-B14F-4D97-AF65-F5344CB8AC3E}">
        <p14:creationId xmlns:p14="http://schemas.microsoft.com/office/powerpoint/2010/main" val="3838226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78417" y="248858"/>
            <a:ext cx="7391779" cy="832441"/>
          </a:xfrm>
        </p:spPr>
        <p:txBody>
          <a:bodyPr vert="horz" lIns="91440" tIns="45720" rIns="91440" bIns="45720" rtlCol="0" anchor="b">
            <a:noAutofit/>
          </a:bodyPr>
          <a:lstStyle/>
          <a:p>
            <a:r>
              <a:rPr lang="en-US" altLang="zh-CN" sz="4800" dirty="0">
                <a:solidFill>
                  <a:srgbClr val="DD613B"/>
                </a:solidFill>
                <a:latin typeface="+mn-lt"/>
                <a:ea typeface="+mn-ea"/>
                <a:cs typeface="+mn-ea"/>
                <a:sym typeface="+mn-lt"/>
              </a:rPr>
              <a:t>Loan Service</a:t>
            </a:r>
            <a:endParaRPr lang="en-US" sz="4800" dirty="0">
              <a:solidFill>
                <a:srgbClr val="DD613B"/>
              </a:solidFill>
              <a:latin typeface="+mn-lt"/>
              <a:ea typeface="+mn-ea"/>
              <a:cs typeface="+mn-ea"/>
              <a:sym typeface="+mn-lt"/>
            </a:endParaRPr>
          </a:p>
        </p:txBody>
      </p:sp>
      <p:graphicFrame>
        <p:nvGraphicFramePr>
          <p:cNvPr id="4" name="表格 3">
            <a:extLst>
              <a:ext uri="{FF2B5EF4-FFF2-40B4-BE49-F238E27FC236}">
                <a16:creationId xmlns:a16="http://schemas.microsoft.com/office/drawing/2014/main" id="{0AFF6D9C-0A6F-9C16-3AF4-F9E3172F50E4}"/>
              </a:ext>
            </a:extLst>
          </p:cNvPr>
          <p:cNvGraphicFramePr>
            <a:graphicFrameLocks noGrp="1"/>
          </p:cNvGraphicFramePr>
          <p:nvPr>
            <p:extLst>
              <p:ext uri="{D42A27DB-BD31-4B8C-83A1-F6EECF244321}">
                <p14:modId xmlns:p14="http://schemas.microsoft.com/office/powerpoint/2010/main" val="4177546470"/>
              </p:ext>
            </p:extLst>
          </p:nvPr>
        </p:nvGraphicFramePr>
        <p:xfrm>
          <a:off x="749179" y="2258174"/>
          <a:ext cx="10235978" cy="3005804"/>
        </p:xfrm>
        <a:graphic>
          <a:graphicData uri="http://schemas.openxmlformats.org/drawingml/2006/table">
            <a:tbl>
              <a:tblPr firstRow="1" firstCol="1" bandRow="1">
                <a:tableStyleId>{5C22544A-7EE6-4342-B048-85BDC9FD1C3A}</a:tableStyleId>
              </a:tblPr>
              <a:tblGrid>
                <a:gridCol w="1308201">
                  <a:extLst>
                    <a:ext uri="{9D8B030D-6E8A-4147-A177-3AD203B41FA5}">
                      <a16:colId xmlns:a16="http://schemas.microsoft.com/office/drawing/2014/main" val="756321381"/>
                    </a:ext>
                  </a:extLst>
                </a:gridCol>
                <a:gridCol w="1182371">
                  <a:extLst>
                    <a:ext uri="{9D8B030D-6E8A-4147-A177-3AD203B41FA5}">
                      <a16:colId xmlns:a16="http://schemas.microsoft.com/office/drawing/2014/main" val="3962683326"/>
                    </a:ext>
                  </a:extLst>
                </a:gridCol>
                <a:gridCol w="1470454">
                  <a:extLst>
                    <a:ext uri="{9D8B030D-6E8A-4147-A177-3AD203B41FA5}">
                      <a16:colId xmlns:a16="http://schemas.microsoft.com/office/drawing/2014/main" val="4195504057"/>
                    </a:ext>
                  </a:extLst>
                </a:gridCol>
                <a:gridCol w="1569309">
                  <a:extLst>
                    <a:ext uri="{9D8B030D-6E8A-4147-A177-3AD203B41FA5}">
                      <a16:colId xmlns:a16="http://schemas.microsoft.com/office/drawing/2014/main" val="2603293612"/>
                    </a:ext>
                  </a:extLst>
                </a:gridCol>
                <a:gridCol w="1120297">
                  <a:extLst>
                    <a:ext uri="{9D8B030D-6E8A-4147-A177-3AD203B41FA5}">
                      <a16:colId xmlns:a16="http://schemas.microsoft.com/office/drawing/2014/main" val="3587188439"/>
                    </a:ext>
                  </a:extLst>
                </a:gridCol>
                <a:gridCol w="1116276">
                  <a:extLst>
                    <a:ext uri="{9D8B030D-6E8A-4147-A177-3AD203B41FA5}">
                      <a16:colId xmlns:a16="http://schemas.microsoft.com/office/drawing/2014/main" val="2393068733"/>
                    </a:ext>
                  </a:extLst>
                </a:gridCol>
                <a:gridCol w="1124464">
                  <a:extLst>
                    <a:ext uri="{9D8B030D-6E8A-4147-A177-3AD203B41FA5}">
                      <a16:colId xmlns:a16="http://schemas.microsoft.com/office/drawing/2014/main" val="251676191"/>
                    </a:ext>
                  </a:extLst>
                </a:gridCol>
                <a:gridCol w="1344606">
                  <a:extLst>
                    <a:ext uri="{9D8B030D-6E8A-4147-A177-3AD203B41FA5}">
                      <a16:colId xmlns:a16="http://schemas.microsoft.com/office/drawing/2014/main" val="518952559"/>
                    </a:ext>
                  </a:extLst>
                </a:gridCol>
              </a:tblGrid>
              <a:tr h="459795">
                <a:tc rowSpan="2">
                  <a:txBody>
                    <a:bodyPr/>
                    <a:lstStyle/>
                    <a:p>
                      <a:pPr algn="ctr">
                        <a:lnSpc>
                          <a:spcPts val="3200"/>
                        </a:lnSpc>
                        <a:spcAft>
                          <a:spcPts val="800"/>
                        </a:spcAft>
                      </a:pPr>
                      <a:r>
                        <a:rPr lang="en-US" sz="1400" kern="0" dirty="0">
                          <a:effectLst/>
                          <a:latin typeface="+mn-lt"/>
                          <a:ea typeface="+mn-ea"/>
                          <a:cs typeface="+mn-ea"/>
                          <a:sym typeface="+mn-lt"/>
                        </a:rPr>
                        <a:t>User Types</a:t>
                      </a:r>
                      <a:endParaRPr lang="zh-CN" sz="1400" kern="100" dirty="0">
                        <a:effectLst/>
                        <a:latin typeface="+mn-lt"/>
                        <a:ea typeface="+mn-ea"/>
                        <a:cs typeface="+mn-ea"/>
                        <a:sym typeface="+mn-lt"/>
                      </a:endParaRPr>
                    </a:p>
                  </a:txBody>
                  <a:tcPr marL="68580" marR="68580" marT="0" marB="0" anchor="ctr"/>
                </a:tc>
                <a:tc gridSpan="3">
                  <a:txBody>
                    <a:bodyPr/>
                    <a:lstStyle/>
                    <a:p>
                      <a:pPr algn="ctr">
                        <a:lnSpc>
                          <a:spcPts val="3200"/>
                        </a:lnSpc>
                        <a:spcAft>
                          <a:spcPts val="800"/>
                        </a:spcAft>
                      </a:pPr>
                      <a:r>
                        <a:rPr lang="en-US" sz="1400" kern="0" dirty="0">
                          <a:effectLst/>
                          <a:latin typeface="+mn-lt"/>
                          <a:ea typeface="+mn-ea"/>
                          <a:cs typeface="+mn-ea"/>
                          <a:sym typeface="+mn-lt"/>
                        </a:rPr>
                        <a:t>Open-Shelf Books</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tc hMerge="1">
                  <a:txBody>
                    <a:bodyPr/>
                    <a:lstStyle/>
                    <a:p>
                      <a:endParaRPr lang="zh-CN" altLang="en-US"/>
                    </a:p>
                  </a:txBody>
                  <a:tcPr/>
                </a:tc>
                <a:tc gridSpan="2">
                  <a:txBody>
                    <a:bodyPr/>
                    <a:lstStyle/>
                    <a:p>
                      <a:pPr algn="ctr">
                        <a:lnSpc>
                          <a:spcPts val="3200"/>
                        </a:lnSpc>
                        <a:spcAft>
                          <a:spcPts val="800"/>
                        </a:spcAft>
                      </a:pPr>
                      <a:r>
                        <a:rPr lang="en-US" sz="1400" kern="0" dirty="0">
                          <a:effectLst/>
                          <a:latin typeface="+mn-lt"/>
                          <a:ea typeface="+mn-ea"/>
                          <a:cs typeface="+mn-ea"/>
                          <a:sym typeface="+mn-lt"/>
                        </a:rPr>
                        <a:t>Course Textbook</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tc gridSpan="2">
                  <a:txBody>
                    <a:bodyPr/>
                    <a:lstStyle/>
                    <a:p>
                      <a:pPr algn="ctr">
                        <a:lnSpc>
                          <a:spcPts val="3200"/>
                        </a:lnSpc>
                        <a:spcAft>
                          <a:spcPts val="800"/>
                        </a:spcAft>
                      </a:pPr>
                      <a:r>
                        <a:rPr lang="en-US" sz="1400" kern="0" dirty="0">
                          <a:effectLst/>
                          <a:latin typeface="+mn-lt"/>
                          <a:ea typeface="+mn-ea"/>
                          <a:cs typeface="+mn-ea"/>
                          <a:sym typeface="+mn-lt"/>
                        </a:rPr>
                        <a:t>Course Reference</a:t>
                      </a:r>
                      <a:endParaRPr lang="zh-CN" sz="1400" kern="100" dirty="0">
                        <a:effectLst/>
                        <a:latin typeface="+mn-lt"/>
                        <a:ea typeface="+mn-ea"/>
                        <a:cs typeface="+mn-ea"/>
                        <a:sym typeface="+mn-lt"/>
                      </a:endParaRPr>
                    </a:p>
                  </a:txBody>
                  <a:tcPr marL="68580" marR="68580" marT="0" marB="0" anchor="ctr">
                    <a:solidFill>
                      <a:schemeClr val="accent1">
                        <a:lumMod val="75000"/>
                      </a:schemeClr>
                    </a:solidFill>
                  </a:tcPr>
                </a:tc>
                <a:tc hMerge="1">
                  <a:txBody>
                    <a:bodyPr/>
                    <a:lstStyle/>
                    <a:p>
                      <a:endParaRPr lang="zh-CN" altLang="en-US"/>
                    </a:p>
                  </a:txBody>
                  <a:tcPr/>
                </a:tc>
                <a:extLst>
                  <a:ext uri="{0D108BD9-81ED-4DB2-BD59-A6C34878D82A}">
                    <a16:rowId xmlns:a16="http://schemas.microsoft.com/office/drawing/2014/main" val="307168780"/>
                  </a:ext>
                </a:extLst>
              </a:tr>
              <a:tr h="865490">
                <a:tc vMerge="1">
                  <a:txBody>
                    <a:bodyPr/>
                    <a:lstStyle/>
                    <a:p>
                      <a:endParaRPr lang="zh-CN" altLang="en-US"/>
                    </a:p>
                  </a:txBody>
                  <a:tcP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tc>
                  <a:txBody>
                    <a:bodyPr/>
                    <a:lstStyle/>
                    <a:p>
                      <a:pPr algn="ctr">
                        <a:lnSpc>
                          <a:spcPct val="100000"/>
                        </a:lnSpc>
                        <a:spcAft>
                          <a:spcPts val="800"/>
                        </a:spcAft>
                      </a:pPr>
                      <a:r>
                        <a:rPr lang="en-US" sz="1400" kern="0" dirty="0">
                          <a:effectLst/>
                          <a:latin typeface="+mn-lt"/>
                          <a:ea typeface="+mn-ea"/>
                          <a:cs typeface="+mn-ea"/>
                          <a:sym typeface="+mn-lt"/>
                        </a:rPr>
                        <a:t>Maximum Loan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Quota</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Loan Period</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3329879172"/>
                  </a:ext>
                </a:extLst>
              </a:tr>
              <a:tr h="567016">
                <a:tc>
                  <a:txBody>
                    <a:bodyPr/>
                    <a:lstStyle/>
                    <a:p>
                      <a:pPr algn="ctr">
                        <a:lnSpc>
                          <a:spcPts val="3200"/>
                        </a:lnSpc>
                        <a:spcAft>
                          <a:spcPts val="800"/>
                        </a:spcAft>
                      </a:pPr>
                      <a:r>
                        <a:rPr lang="en-US" sz="1400" kern="0" dirty="0">
                          <a:effectLst/>
                          <a:latin typeface="+mn-lt"/>
                          <a:ea typeface="+mn-ea"/>
                          <a:cs typeface="+mn-ea"/>
                          <a:sym typeface="+mn-lt"/>
                        </a:rPr>
                        <a:t>Staff</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50</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90 days</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360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altLang="zh-CN" sz="1400" kern="0" dirty="0">
                          <a:effectLst/>
                          <a:latin typeface="+mn-lt"/>
                          <a:ea typeface="+mn-ea"/>
                          <a:cs typeface="+mn-ea"/>
                          <a:sym typeface="+mn-lt"/>
                        </a:rPr>
                        <a:t>1 Day</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7 Days</a:t>
                      </a:r>
                      <a:endParaRPr lang="zh-CN" sz="1400" kern="100">
                        <a:effectLst/>
                        <a:latin typeface="+mn-lt"/>
                        <a:ea typeface="+mn-ea"/>
                        <a:cs typeface="+mn-ea"/>
                        <a:sym typeface="+mn-lt"/>
                      </a:endParaRPr>
                    </a:p>
                  </a:txBody>
                  <a:tcPr marL="68580" marR="68580" marT="0" marB="0" anchor="ctr"/>
                </a:tc>
                <a:extLst>
                  <a:ext uri="{0D108BD9-81ED-4DB2-BD59-A6C34878D82A}">
                    <a16:rowId xmlns:a16="http://schemas.microsoft.com/office/drawing/2014/main" val="3316290648"/>
                  </a:ext>
                </a:extLst>
              </a:tr>
              <a:tr h="584635">
                <a:tc>
                  <a:txBody>
                    <a:bodyPr/>
                    <a:lstStyle/>
                    <a:p>
                      <a:pPr algn="ctr">
                        <a:lnSpc>
                          <a:spcPts val="3200"/>
                        </a:lnSpc>
                        <a:spcAft>
                          <a:spcPts val="800"/>
                        </a:spcAft>
                      </a:pPr>
                      <a:r>
                        <a:rPr lang="en-US" sz="1400" kern="0" dirty="0">
                          <a:effectLst/>
                          <a:latin typeface="+mn-lt"/>
                          <a:ea typeface="+mn-ea"/>
                          <a:cs typeface="+mn-ea"/>
                          <a:sym typeface="+mn-lt"/>
                        </a:rPr>
                        <a:t>Students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50</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180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a:effectLst/>
                          <a:latin typeface="+mn-lt"/>
                          <a:ea typeface="+mn-ea"/>
                          <a:cs typeface="+mn-ea"/>
                          <a:sym typeface="+mn-lt"/>
                        </a:rPr>
                        <a:t>1</a:t>
                      </a:r>
                      <a:endParaRPr lang="zh-CN" sz="1400" kern="10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altLang="zh-CN" sz="1400" kern="0" dirty="0">
                          <a:effectLst/>
                          <a:latin typeface="+mn-lt"/>
                          <a:ea typeface="+mn-ea"/>
                          <a:cs typeface="+mn-ea"/>
                          <a:sym typeface="+mn-lt"/>
                        </a:rPr>
                        <a:t>1 Day</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7 Days</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1241704411"/>
                  </a:ext>
                </a:extLst>
              </a:tr>
              <a:tr h="528868">
                <a:tc>
                  <a:txBody>
                    <a:bodyPr/>
                    <a:lstStyle/>
                    <a:p>
                      <a:pPr algn="ctr">
                        <a:lnSpc>
                          <a:spcPts val="3200"/>
                        </a:lnSpc>
                        <a:spcAft>
                          <a:spcPts val="800"/>
                        </a:spcAft>
                      </a:pPr>
                      <a:r>
                        <a:rPr lang="en-US" sz="1400" kern="0" dirty="0">
                          <a:effectLst/>
                          <a:latin typeface="+mn-lt"/>
                          <a:ea typeface="+mn-ea"/>
                          <a:cs typeface="+mn-ea"/>
                          <a:sym typeface="+mn-lt"/>
                        </a:rPr>
                        <a:t>Others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20</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60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120 days</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tc>
                  <a:txBody>
                    <a:bodyPr/>
                    <a:lstStyle/>
                    <a:p>
                      <a:pPr algn="ctr">
                        <a:lnSpc>
                          <a:spcPts val="3200"/>
                        </a:lnSpc>
                        <a:spcAft>
                          <a:spcPts val="800"/>
                        </a:spcAft>
                      </a:pPr>
                      <a:r>
                        <a:rPr lang="en-US" sz="1400" kern="0" dirty="0">
                          <a:effectLst/>
                          <a:latin typeface="+mn-lt"/>
                          <a:ea typeface="+mn-ea"/>
                          <a:cs typeface="+mn-ea"/>
                          <a:sym typeface="+mn-lt"/>
                        </a:rPr>
                        <a:t> </a:t>
                      </a:r>
                      <a:endParaRPr lang="zh-CN" sz="1400" kern="100" dirty="0">
                        <a:effectLst/>
                        <a:latin typeface="+mn-lt"/>
                        <a:ea typeface="+mn-ea"/>
                        <a:cs typeface="+mn-ea"/>
                        <a:sym typeface="+mn-lt"/>
                      </a:endParaRPr>
                    </a:p>
                  </a:txBody>
                  <a:tcPr marL="68580" marR="68580" marT="0" marB="0" anchor="ctr"/>
                </a:tc>
                <a:extLst>
                  <a:ext uri="{0D108BD9-81ED-4DB2-BD59-A6C34878D82A}">
                    <a16:rowId xmlns:a16="http://schemas.microsoft.com/office/drawing/2014/main" val="2901369513"/>
                  </a:ext>
                </a:extLst>
              </a:tr>
            </a:tbl>
          </a:graphicData>
        </a:graphic>
      </p:graphicFrame>
      <p:sp>
        <p:nvSpPr>
          <p:cNvPr id="5" name="Number3">
            <a:extLst>
              <a:ext uri="{FF2B5EF4-FFF2-40B4-BE49-F238E27FC236}">
                <a16:creationId xmlns:a16="http://schemas.microsoft.com/office/drawing/2014/main" id="{3465A797-860C-F093-EE0B-F1424F84C27D}"/>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03-1</a:t>
            </a:r>
            <a:endParaRPr lang="zh-CN" altLang="en-US" sz="2800" b="1" dirty="0">
              <a:cs typeface="+mn-ea"/>
              <a:sym typeface="+mn-lt"/>
            </a:endParaRPr>
          </a:p>
        </p:txBody>
      </p:sp>
      <p:sp>
        <p:nvSpPr>
          <p:cNvPr id="3" name="Rectangle 2">
            <a:extLst>
              <a:ext uri="{FF2B5EF4-FFF2-40B4-BE49-F238E27FC236}">
                <a16:creationId xmlns:a16="http://schemas.microsoft.com/office/drawing/2014/main" id="{0E241A45-9ED7-0F6F-228F-8540F84C1E76}"/>
              </a:ext>
            </a:extLst>
          </p:cNvPr>
          <p:cNvSpPr/>
          <p:nvPr/>
        </p:nvSpPr>
        <p:spPr>
          <a:xfrm>
            <a:off x="581680" y="3608035"/>
            <a:ext cx="10570976" cy="65611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E2C83-D587-319E-E094-BF93B4146165}"/>
            </a:ext>
          </a:extLst>
        </p:cNvPr>
        <p:cNvGrpSpPr/>
        <p:nvPr/>
      </p:nvGrpSpPr>
      <p:grpSpPr>
        <a:xfrm>
          <a:off x="0" y="0"/>
          <a:ext cx="0" cy="0"/>
          <a:chOff x="0" y="0"/>
          <a:chExt cx="0" cy="0"/>
        </a:xfrm>
      </p:grpSpPr>
      <p:grpSp>
        <p:nvGrpSpPr>
          <p:cNvPr id="3" name="组合 2">
            <a:extLst>
              <a:ext uri="{FF2B5EF4-FFF2-40B4-BE49-F238E27FC236}">
                <a16:creationId xmlns:a16="http://schemas.microsoft.com/office/drawing/2014/main" id="{1C361FBB-14B9-4411-BD11-533A7B330B58}"/>
              </a:ext>
            </a:extLst>
          </p:cNvPr>
          <p:cNvGrpSpPr/>
          <p:nvPr/>
        </p:nvGrpSpPr>
        <p:grpSpPr>
          <a:xfrm>
            <a:off x="807410" y="1828800"/>
            <a:ext cx="10540373" cy="4002973"/>
            <a:chOff x="728081" y="2218229"/>
            <a:chExt cx="10540373" cy="2793270"/>
          </a:xfrm>
        </p:grpSpPr>
        <p:grpSp>
          <p:nvGrpSpPr>
            <p:cNvPr id="6" name="组合 5">
              <a:extLst>
                <a:ext uri="{FF2B5EF4-FFF2-40B4-BE49-F238E27FC236}">
                  <a16:creationId xmlns:a16="http://schemas.microsoft.com/office/drawing/2014/main" id="{132B1746-B51F-80A2-D289-4AB9A0661B72}"/>
                </a:ext>
              </a:extLst>
            </p:cNvPr>
            <p:cNvGrpSpPr/>
            <p:nvPr/>
          </p:nvGrpSpPr>
          <p:grpSpPr>
            <a:xfrm>
              <a:off x="728081" y="2222969"/>
              <a:ext cx="2839884" cy="2788527"/>
              <a:chOff x="728081" y="2222969"/>
              <a:chExt cx="2839884" cy="2788527"/>
            </a:xfrm>
          </p:grpSpPr>
          <p:sp>
            <p:nvSpPr>
              <p:cNvPr id="22" name="ComponentBackground1">
                <a:extLst>
                  <a:ext uri="{FF2B5EF4-FFF2-40B4-BE49-F238E27FC236}">
                    <a16:creationId xmlns:a16="http://schemas.microsoft.com/office/drawing/2014/main" id="{E79E20DB-5904-C3D6-3DFF-56A3902DE35E}"/>
                  </a:ext>
                </a:extLst>
              </p:cNvPr>
              <p:cNvSpPr/>
              <p:nvPr/>
            </p:nvSpPr>
            <p:spPr>
              <a:xfrm>
                <a:off x="728081" y="2336025"/>
                <a:ext cx="2839884" cy="2675471"/>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r>
                  <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rPr>
                  <a:t>Renew before </a:t>
                </a:r>
                <a:r>
                  <a:rPr lang="en-US" altLang="zh-CN" sz="2200" dirty="0">
                    <a:solidFill>
                      <a:schemeClr val="tx1">
                        <a:lumMod val="50000"/>
                        <a:lumOff val="50000"/>
                      </a:schemeClr>
                    </a:solidFill>
                    <a:latin typeface="Arial"/>
                    <a:ea typeface="微软雅黑"/>
                  </a:rPr>
                  <a:t>the due date</a:t>
                </a: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endParaRPr lang="en-US" altLang="zh-CN" sz="2200" dirty="0">
                  <a:solidFill>
                    <a:schemeClr val="tx1">
                      <a:lumMod val="50000"/>
                      <a:lumOff val="50000"/>
                    </a:schemeClr>
                  </a:solidFill>
                  <a:latin typeface="Arial"/>
                  <a:ea typeface="微软雅黑"/>
                </a:endParaRP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Ø"/>
                  <a:tabLst/>
                  <a:defRPr/>
                </a:pPr>
                <a:r>
                  <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rPr>
                  <a:t>Renew online using “My Library” account</a:t>
                </a:r>
              </a:p>
              <a:p>
                <a:pPr marR="0" lvl="0" defTabSz="914400" rtl="0" eaLnBrk="1" fontAlgn="auto" latinLnBrk="0" hangingPunct="1">
                  <a:lnSpc>
                    <a:spcPct val="100000"/>
                  </a:lnSpc>
                  <a:spcBef>
                    <a:spcPts val="0"/>
                  </a:spcBef>
                  <a:spcAft>
                    <a:spcPts val="0"/>
                  </a:spcAft>
                  <a:buClrTx/>
                  <a:buSzPct val="100000"/>
                  <a:tabLst/>
                  <a:defRPr/>
                </a:pPr>
                <a:r>
                  <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rPr>
                  <a:t> </a:t>
                </a:r>
                <a:endParaRPr kumimoji="0" lang="zh-CN" altLang="en-US"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endParaRPr>
              </a:p>
            </p:txBody>
          </p:sp>
          <p:sp>
            <p:nvSpPr>
              <p:cNvPr id="23" name="Shape1">
                <a:extLst>
                  <a:ext uri="{FF2B5EF4-FFF2-40B4-BE49-F238E27FC236}">
                    <a16:creationId xmlns:a16="http://schemas.microsoft.com/office/drawing/2014/main" id="{AB94F92F-22BA-1D0D-223A-BA715E36AB2D}"/>
                  </a:ext>
                </a:extLst>
              </p:cNvPr>
              <p:cNvSpPr/>
              <p:nvPr/>
            </p:nvSpPr>
            <p:spPr>
              <a:xfrm>
                <a:off x="738257" y="222296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a:ln>
                    <a:noFill/>
                  </a:ln>
                  <a:solidFill>
                    <a:srgbClr val="FFFFFF"/>
                  </a:solidFill>
                  <a:effectLst/>
                  <a:uLnTx/>
                  <a:uFillTx/>
                  <a:latin typeface="Arial"/>
                  <a:ea typeface="微软雅黑"/>
                  <a:cs typeface="+mn-cs"/>
                </a:endParaRPr>
              </a:p>
            </p:txBody>
          </p:sp>
          <p:sp>
            <p:nvSpPr>
              <p:cNvPr id="25" name="Bullet1">
                <a:extLst>
                  <a:ext uri="{FF2B5EF4-FFF2-40B4-BE49-F238E27FC236}">
                    <a16:creationId xmlns:a16="http://schemas.microsoft.com/office/drawing/2014/main" id="{BAEB5731-5087-CEDB-62A8-882ACBD93CC6}"/>
                  </a:ext>
                </a:extLst>
              </p:cNvPr>
              <p:cNvSpPr txBox="1">
                <a:spLocks/>
              </p:cNvSpPr>
              <p:nvPr/>
            </p:nvSpPr>
            <p:spPr>
              <a:xfrm flipH="1">
                <a:off x="1389592" y="2226399"/>
                <a:ext cx="1871924" cy="514351"/>
              </a:xfrm>
              <a:prstGeom prst="rect">
                <a:avLst/>
              </a:prstGeom>
              <a:noFill/>
            </p:spPr>
            <p:txBody>
              <a:bodyPr wrap="square" rtlCol="0" anchor="b" anchorCtr="0">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E8301"/>
                    </a:solidFill>
                    <a:effectLst/>
                    <a:uLnTx/>
                    <a:uFillTx/>
                    <a:latin typeface="Arial"/>
                    <a:ea typeface="微软雅黑"/>
                    <a:cs typeface="+mn-cs"/>
                  </a:rPr>
                  <a:t>Renew</a:t>
                </a:r>
              </a:p>
            </p:txBody>
          </p:sp>
        </p:grpSp>
        <p:grpSp>
          <p:nvGrpSpPr>
            <p:cNvPr id="7" name="组合 6">
              <a:extLst>
                <a:ext uri="{FF2B5EF4-FFF2-40B4-BE49-F238E27FC236}">
                  <a16:creationId xmlns:a16="http://schemas.microsoft.com/office/drawing/2014/main" id="{F7612BDC-AEA9-49BE-6F5E-C98EA4BAF65C}"/>
                </a:ext>
              </a:extLst>
            </p:cNvPr>
            <p:cNvGrpSpPr/>
            <p:nvPr/>
          </p:nvGrpSpPr>
          <p:grpSpPr>
            <a:xfrm>
              <a:off x="4514592" y="2218229"/>
              <a:ext cx="2914908" cy="2793270"/>
              <a:chOff x="4514592" y="2218229"/>
              <a:chExt cx="2914908" cy="2793270"/>
            </a:xfrm>
          </p:grpSpPr>
          <p:sp>
            <p:nvSpPr>
              <p:cNvPr id="18" name="ComponentBackground2">
                <a:extLst>
                  <a:ext uri="{FF2B5EF4-FFF2-40B4-BE49-F238E27FC236}">
                    <a16:creationId xmlns:a16="http://schemas.microsoft.com/office/drawing/2014/main" id="{7595FA2A-65B7-6A20-6A29-DAB6727ED53B}"/>
                  </a:ext>
                </a:extLst>
              </p:cNvPr>
              <p:cNvSpPr/>
              <p:nvPr/>
            </p:nvSpPr>
            <p:spPr>
              <a:xfrm>
                <a:off x="4589616" y="2336027"/>
                <a:ext cx="2839884" cy="2675472"/>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rPr>
                  <a:t>Request online</a:t>
                </a: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lang="en-US" altLang="zh-CN" sz="2200" dirty="0">
                  <a:solidFill>
                    <a:schemeClr val="tx1">
                      <a:lumMod val="50000"/>
                      <a:lumOff val="50000"/>
                    </a:schemeClr>
                  </a:solidFill>
                  <a:latin typeface="Arial"/>
                  <a:ea typeface="微软雅黑"/>
                </a:endParaRP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r>
                  <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rPr>
                  <a:t>Pickup within 3 days</a:t>
                </a: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lang="en-US" altLang="zh-CN" sz="2200" dirty="0">
                  <a:solidFill>
                    <a:schemeClr val="tx1">
                      <a:lumMod val="50000"/>
                      <a:lumOff val="50000"/>
                    </a:schemeClr>
                  </a:solidFill>
                  <a:latin typeface="Arial"/>
                  <a:ea typeface="微软雅黑"/>
                </a:endParaRP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en-US" altLang="zh-CN"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endParaRPr>
              </a:p>
              <a:p>
                <a:pPr marL="342900" marR="0" lvl="0" indent="-342900" defTabSz="914400" rtl="0" eaLnBrk="1" fontAlgn="auto" latinLnBrk="0" hangingPunct="1">
                  <a:lnSpc>
                    <a:spcPct val="100000"/>
                  </a:lnSpc>
                  <a:spcBef>
                    <a:spcPts val="0"/>
                  </a:spcBef>
                  <a:spcAft>
                    <a:spcPts val="0"/>
                  </a:spcAft>
                  <a:buClrTx/>
                  <a:buSzPct val="100000"/>
                  <a:buFont typeface="Wingdings" panose="05000000000000000000" pitchFamily="2" charset="2"/>
                  <a:buChar char="ü"/>
                  <a:tabLst/>
                  <a:defRPr/>
                </a:pPr>
                <a:endParaRPr kumimoji="0" lang="zh-CN" altLang="en-US" sz="2200" i="0" u="none" strike="noStrike" kern="1200" cap="none" spc="0" normalizeH="0" baseline="0" noProof="0" dirty="0">
                  <a:ln>
                    <a:noFill/>
                  </a:ln>
                  <a:solidFill>
                    <a:schemeClr val="tx1">
                      <a:lumMod val="50000"/>
                      <a:lumOff val="50000"/>
                    </a:schemeClr>
                  </a:solidFill>
                  <a:effectLst/>
                  <a:uLnTx/>
                  <a:uFillTx/>
                  <a:latin typeface="Arial"/>
                  <a:ea typeface="微软雅黑"/>
                  <a:cs typeface="+mn-cs"/>
                </a:endParaRPr>
              </a:p>
            </p:txBody>
          </p:sp>
          <p:sp>
            <p:nvSpPr>
              <p:cNvPr id="19" name="Shape2">
                <a:extLst>
                  <a:ext uri="{FF2B5EF4-FFF2-40B4-BE49-F238E27FC236}">
                    <a16:creationId xmlns:a16="http://schemas.microsoft.com/office/drawing/2014/main" id="{B7F69756-2D1D-EE51-8437-780517A27C38}"/>
                  </a:ext>
                </a:extLst>
              </p:cNvPr>
              <p:cNvSpPr/>
              <p:nvPr/>
            </p:nvSpPr>
            <p:spPr>
              <a:xfrm>
                <a:off x="4514592" y="221822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9" name="组合 8">
              <a:extLst>
                <a:ext uri="{FF2B5EF4-FFF2-40B4-BE49-F238E27FC236}">
                  <a16:creationId xmlns:a16="http://schemas.microsoft.com/office/drawing/2014/main" id="{FFF7CE43-5A1E-F1FF-E8D9-B7E7A99703C1}"/>
                </a:ext>
              </a:extLst>
            </p:cNvPr>
            <p:cNvGrpSpPr/>
            <p:nvPr/>
          </p:nvGrpSpPr>
          <p:grpSpPr>
            <a:xfrm>
              <a:off x="8295247" y="2222969"/>
              <a:ext cx="2973207" cy="2788526"/>
              <a:chOff x="8295247" y="2222969"/>
              <a:chExt cx="2973207" cy="2788526"/>
            </a:xfrm>
          </p:grpSpPr>
          <p:sp>
            <p:nvSpPr>
              <p:cNvPr id="10" name="ComponentBackground4">
                <a:extLst>
                  <a:ext uri="{FF2B5EF4-FFF2-40B4-BE49-F238E27FC236}">
                    <a16:creationId xmlns:a16="http://schemas.microsoft.com/office/drawing/2014/main" id="{77E79035-01D3-76A7-002B-2472FC12B21F}"/>
                  </a:ext>
                </a:extLst>
              </p:cNvPr>
              <p:cNvSpPr/>
              <p:nvPr/>
            </p:nvSpPr>
            <p:spPr>
              <a:xfrm>
                <a:off x="8428570" y="2336024"/>
                <a:ext cx="2839884" cy="2675471"/>
              </a:xfrm>
              <a:prstGeom prst="roundRect">
                <a:avLst>
                  <a:gd name="adj" fmla="val 9607"/>
                </a:avLst>
              </a:prstGeom>
              <a:solidFill>
                <a:schemeClr val="bg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buSzPct val="100000"/>
                </a:pPr>
                <a:endParaRPr lang="en-US" altLang="zh-CN" sz="2200" dirty="0">
                  <a:solidFill>
                    <a:schemeClr val="tx1">
                      <a:lumMod val="50000"/>
                      <a:lumOff val="50000"/>
                    </a:schemeClr>
                  </a:solidFill>
                  <a:latin typeface="Arial"/>
                  <a:ea typeface="微软雅黑"/>
                </a:endParaRPr>
              </a:p>
              <a:p>
                <a:pPr marL="342900" indent="-342900">
                  <a:buSzPct val="100000"/>
                  <a:buFont typeface="Wingdings" panose="05000000000000000000" pitchFamily="2" charset="2"/>
                  <a:buChar char="u"/>
                </a:pPr>
                <a:endParaRPr lang="en-US" altLang="zh-CN" sz="2200" dirty="0">
                  <a:solidFill>
                    <a:schemeClr val="tx1">
                      <a:lumMod val="50000"/>
                      <a:lumOff val="50000"/>
                    </a:schemeClr>
                  </a:solidFill>
                  <a:latin typeface="Arial"/>
                  <a:ea typeface="微软雅黑"/>
                </a:endParaRPr>
              </a:p>
              <a:p>
                <a:pPr marL="342900" indent="-342900">
                  <a:buSzPct val="100000"/>
                  <a:buFont typeface="Wingdings" panose="05000000000000000000" pitchFamily="2" charset="2"/>
                  <a:buChar char="u"/>
                </a:pPr>
                <a:endParaRPr lang="en-US" altLang="zh-CN" sz="2200" dirty="0">
                  <a:solidFill>
                    <a:schemeClr val="tx1">
                      <a:lumMod val="50000"/>
                      <a:lumOff val="50000"/>
                    </a:schemeClr>
                  </a:solidFill>
                  <a:latin typeface="Arial"/>
                  <a:ea typeface="微软雅黑"/>
                </a:endParaRPr>
              </a:p>
              <a:p>
                <a:pPr marL="342900" indent="-342900">
                  <a:buSzPct val="100000"/>
                  <a:buFont typeface="Wingdings" panose="05000000000000000000" pitchFamily="2" charset="2"/>
                  <a:buChar char="u"/>
                </a:pPr>
                <a:endParaRPr lang="zh-CN" altLang="en-US" sz="2200" dirty="0">
                  <a:solidFill>
                    <a:schemeClr val="tx1">
                      <a:lumMod val="50000"/>
                      <a:lumOff val="50000"/>
                    </a:schemeClr>
                  </a:solidFill>
                  <a:latin typeface="Arial"/>
                  <a:ea typeface="微软雅黑"/>
                </a:endParaRPr>
              </a:p>
            </p:txBody>
          </p:sp>
          <p:sp>
            <p:nvSpPr>
              <p:cNvPr id="11" name="Shape4">
                <a:extLst>
                  <a:ext uri="{FF2B5EF4-FFF2-40B4-BE49-F238E27FC236}">
                    <a16:creationId xmlns:a16="http://schemas.microsoft.com/office/drawing/2014/main" id="{878BDE9A-11A9-DA37-3CC7-BFC04F655E24}"/>
                  </a:ext>
                </a:extLst>
              </p:cNvPr>
              <p:cNvSpPr/>
              <p:nvPr/>
            </p:nvSpPr>
            <p:spPr>
              <a:xfrm>
                <a:off x="8295247" y="2222969"/>
                <a:ext cx="535258" cy="514350"/>
              </a:xfrm>
              <a:custGeom>
                <a:avLst/>
                <a:gdLst>
                  <a:gd name="connsiteX0" fmla="*/ 0 w 535258"/>
                  <a:gd name="connsiteY0" fmla="*/ 0 h 514350"/>
                  <a:gd name="connsiteX1" fmla="*/ 535258 w 535258"/>
                  <a:gd name="connsiteY1" fmla="*/ 0 h 514350"/>
                  <a:gd name="connsiteX2" fmla="*/ 535258 w 535258"/>
                  <a:gd name="connsiteY2" fmla="*/ 246721 h 514350"/>
                  <a:gd name="connsiteX3" fmla="*/ 267629 w 535258"/>
                  <a:gd name="connsiteY3" fmla="*/ 514350 h 514350"/>
                  <a:gd name="connsiteX4" fmla="*/ 0 w 535258"/>
                  <a:gd name="connsiteY4" fmla="*/ 246721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258" h="514350">
                    <a:moveTo>
                      <a:pt x="0" y="0"/>
                    </a:moveTo>
                    <a:lnTo>
                      <a:pt x="535258" y="0"/>
                    </a:lnTo>
                    <a:lnTo>
                      <a:pt x="535258" y="246721"/>
                    </a:lnTo>
                    <a:cubicBezTo>
                      <a:pt x="535258" y="394528"/>
                      <a:pt x="415436" y="514350"/>
                      <a:pt x="267629" y="514350"/>
                    </a:cubicBezTo>
                    <a:cubicBezTo>
                      <a:pt x="119822" y="514350"/>
                      <a:pt x="0" y="394528"/>
                      <a:pt x="0" y="246721"/>
                    </a:cubicBezTo>
                    <a:close/>
                  </a:path>
                </a:pathLst>
              </a:custGeom>
              <a:solidFill>
                <a:srgbClr val="DE6D31"/>
              </a:solidFill>
              <a:ln>
                <a:noFill/>
              </a:ln>
              <a:effectLst>
                <a:outerShdw blurRad="266700" dist="50800" dir="2400000" sx="98000" sy="98000" algn="ctr" rotWithShape="0">
                  <a:schemeClr val="accent1">
                    <a:alpha val="29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zh-CN" altLang="en-US" sz="2000" b="1" i="1" u="none" strike="noStrike" kern="1200" cap="none" spc="0" normalizeH="0" baseline="0" noProof="0">
                  <a:ln>
                    <a:noFill/>
                  </a:ln>
                  <a:solidFill>
                    <a:srgbClr val="FFFFFF"/>
                  </a:solidFill>
                  <a:effectLst/>
                  <a:uLnTx/>
                  <a:uFillTx/>
                  <a:latin typeface="Arial"/>
                  <a:ea typeface="微软雅黑"/>
                  <a:cs typeface="+mn-cs"/>
                </a:endParaRPr>
              </a:p>
            </p:txBody>
          </p:sp>
        </p:grpSp>
      </p:grpSp>
      <p:sp>
        <p:nvSpPr>
          <p:cNvPr id="2" name="标题 1">
            <a:extLst>
              <a:ext uri="{FF2B5EF4-FFF2-40B4-BE49-F238E27FC236}">
                <a16:creationId xmlns:a16="http://schemas.microsoft.com/office/drawing/2014/main" id="{A9FF890C-7241-1943-571F-94E919B1DDE5}"/>
              </a:ext>
            </a:extLst>
          </p:cNvPr>
          <p:cNvSpPr>
            <a:spLocks noGrp="1"/>
          </p:cNvSpPr>
          <p:nvPr>
            <p:ph type="title"/>
          </p:nvPr>
        </p:nvSpPr>
        <p:spPr>
          <a:xfrm>
            <a:off x="2097103" y="146730"/>
            <a:ext cx="9250680" cy="898194"/>
          </a:xfrm>
        </p:spPr>
        <p:txBody>
          <a:bodyPr vert="horz" lIns="91440" tIns="45720" rIns="91440" bIns="45720" rtlCol="0" anchor="b">
            <a:noAutofit/>
          </a:bodyPr>
          <a:lstStyle/>
          <a:p>
            <a:r>
              <a:rPr lang="en-US" altLang="zh-CN" sz="4800" dirty="0">
                <a:solidFill>
                  <a:srgbClr val="DD613B"/>
                </a:solidFill>
                <a:latin typeface="+mn-lt"/>
                <a:ea typeface="+mn-ea"/>
                <a:cs typeface="+mn-ea"/>
              </a:rPr>
              <a:t>Loan Service</a:t>
            </a:r>
            <a:endParaRPr lang="zh-CN" altLang="en-US" sz="4800" dirty="0">
              <a:solidFill>
                <a:srgbClr val="DD613B"/>
              </a:solidFill>
              <a:latin typeface="+mn-lt"/>
              <a:ea typeface="+mn-ea"/>
              <a:cs typeface="+mn-ea"/>
            </a:endParaRPr>
          </a:p>
        </p:txBody>
      </p:sp>
      <p:sp>
        <p:nvSpPr>
          <p:cNvPr id="5" name="Number3">
            <a:extLst>
              <a:ext uri="{FF2B5EF4-FFF2-40B4-BE49-F238E27FC236}">
                <a16:creationId xmlns:a16="http://schemas.microsoft.com/office/drawing/2014/main" id="{89506219-7C6E-BAE5-1B9D-83230659719B}"/>
              </a:ext>
            </a:extLst>
          </p:cNvPr>
          <p:cNvSpPr/>
          <p:nvPr/>
        </p:nvSpPr>
        <p:spPr>
          <a:xfrm>
            <a:off x="506894" y="436549"/>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03-1</a:t>
            </a:r>
            <a:endParaRPr kumimoji="0" lang="zh-CN" altLang="en-US" sz="2800" b="1"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4" name="Bullet1">
            <a:extLst>
              <a:ext uri="{FF2B5EF4-FFF2-40B4-BE49-F238E27FC236}">
                <a16:creationId xmlns:a16="http://schemas.microsoft.com/office/drawing/2014/main" id="{1721CA80-363A-70AE-85E2-6A5605482F11}"/>
              </a:ext>
            </a:extLst>
          </p:cNvPr>
          <p:cNvSpPr txBox="1">
            <a:spLocks/>
          </p:cNvSpPr>
          <p:nvPr/>
        </p:nvSpPr>
        <p:spPr>
          <a:xfrm flipH="1">
            <a:off x="5262502" y="1803681"/>
            <a:ext cx="1871924" cy="737105"/>
          </a:xfrm>
          <a:prstGeom prst="rect">
            <a:avLst/>
          </a:prstGeom>
          <a:noFill/>
        </p:spPr>
        <p:txBody>
          <a:bodyPr wrap="square" rtlCol="0" anchor="b" anchorCtr="0">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E8301"/>
                </a:solidFill>
                <a:effectLst/>
                <a:uLnTx/>
                <a:uFillTx/>
                <a:latin typeface="Arial"/>
                <a:ea typeface="微软雅黑"/>
                <a:cs typeface="+mn-cs"/>
              </a:rPr>
              <a:t>Request</a:t>
            </a:r>
          </a:p>
        </p:txBody>
      </p:sp>
      <p:sp>
        <p:nvSpPr>
          <p:cNvPr id="8" name="Bullet1">
            <a:extLst>
              <a:ext uri="{FF2B5EF4-FFF2-40B4-BE49-F238E27FC236}">
                <a16:creationId xmlns:a16="http://schemas.microsoft.com/office/drawing/2014/main" id="{5ECCED36-A121-4D02-71CB-3A223F23FBFD}"/>
              </a:ext>
            </a:extLst>
          </p:cNvPr>
          <p:cNvSpPr txBox="1">
            <a:spLocks/>
          </p:cNvSpPr>
          <p:nvPr/>
        </p:nvSpPr>
        <p:spPr>
          <a:xfrm flipH="1">
            <a:off x="9020854" y="1816378"/>
            <a:ext cx="2437949" cy="737105"/>
          </a:xfrm>
          <a:prstGeom prst="rect">
            <a:avLst/>
          </a:prstGeom>
          <a:noFill/>
        </p:spPr>
        <p:txBody>
          <a:bodyPr wrap="square" rtlCol="0" anchor="b" anchorCtr="0">
            <a:norm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700" b="1" i="0" u="none" strike="noStrike" kern="1200" cap="none" spc="0" normalizeH="0" baseline="0" noProof="0" dirty="0">
                <a:ln>
                  <a:noFill/>
                </a:ln>
                <a:solidFill>
                  <a:srgbClr val="FE8301"/>
                </a:solidFill>
                <a:effectLst/>
                <a:uLnTx/>
                <a:uFillTx/>
                <a:latin typeface="Arial"/>
                <a:ea typeface="微软雅黑"/>
                <a:cs typeface="+mn-cs"/>
              </a:rPr>
              <a:t>ILL &amp; </a:t>
            </a:r>
            <a:r>
              <a:rPr kumimoji="0" lang="en-US" altLang="zh-CN" sz="2700" b="1" i="0" u="none" strike="noStrike" kern="1200" cap="none" spc="0" normalizeH="0" baseline="0" noProof="0" dirty="0" err="1">
                <a:ln>
                  <a:noFill/>
                </a:ln>
                <a:solidFill>
                  <a:srgbClr val="FE8301"/>
                </a:solidFill>
                <a:effectLst/>
                <a:uLnTx/>
                <a:uFillTx/>
                <a:latin typeface="Arial"/>
                <a:ea typeface="微软雅黑"/>
                <a:cs typeface="+mn-cs"/>
              </a:rPr>
              <a:t>DocDel</a:t>
            </a:r>
            <a:endParaRPr kumimoji="0" lang="en-US" altLang="zh-CN" sz="2700" b="1" i="0" u="none" strike="noStrike" kern="1200" cap="none" spc="0" normalizeH="0" baseline="0" noProof="0" dirty="0">
              <a:ln>
                <a:noFill/>
              </a:ln>
              <a:solidFill>
                <a:srgbClr val="FE8301"/>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879CE025-094C-2E52-B694-3D19FBCD0109}"/>
              </a:ext>
            </a:extLst>
          </p:cNvPr>
          <p:cNvPicPr>
            <a:picLocks noChangeAspect="1"/>
          </p:cNvPicPr>
          <p:nvPr/>
        </p:nvPicPr>
        <p:blipFill>
          <a:blip r:embed="rId4"/>
          <a:srcRect b="25826"/>
          <a:stretch>
            <a:fillRect/>
          </a:stretch>
        </p:blipFill>
        <p:spPr>
          <a:xfrm>
            <a:off x="1464354" y="4927714"/>
            <a:ext cx="1238250" cy="737105"/>
          </a:xfrm>
          <a:prstGeom prst="rect">
            <a:avLst/>
          </a:prstGeom>
        </p:spPr>
      </p:pic>
      <p:pic>
        <p:nvPicPr>
          <p:cNvPr id="26" name="Picture 25">
            <a:extLst>
              <a:ext uri="{FF2B5EF4-FFF2-40B4-BE49-F238E27FC236}">
                <a16:creationId xmlns:a16="http://schemas.microsoft.com/office/drawing/2014/main" id="{6533A88B-9D7C-0A16-AAA1-012A0157A500}"/>
              </a:ext>
            </a:extLst>
          </p:cNvPr>
          <p:cNvPicPr>
            <a:picLocks noChangeAspect="1"/>
          </p:cNvPicPr>
          <p:nvPr/>
        </p:nvPicPr>
        <p:blipFill>
          <a:blip r:embed="rId5"/>
          <a:stretch>
            <a:fillRect/>
          </a:stretch>
        </p:blipFill>
        <p:spPr>
          <a:xfrm>
            <a:off x="8737216" y="2885130"/>
            <a:ext cx="2381250" cy="1400175"/>
          </a:xfrm>
          <a:prstGeom prst="rect">
            <a:avLst/>
          </a:prstGeom>
        </p:spPr>
      </p:pic>
      <p:pic>
        <p:nvPicPr>
          <p:cNvPr id="28" name="Picture 27">
            <a:extLst>
              <a:ext uri="{FF2B5EF4-FFF2-40B4-BE49-F238E27FC236}">
                <a16:creationId xmlns:a16="http://schemas.microsoft.com/office/drawing/2014/main" id="{BFC03968-6395-CBFE-A75C-9C182E89F669}"/>
              </a:ext>
            </a:extLst>
          </p:cNvPr>
          <p:cNvPicPr>
            <a:picLocks noChangeAspect="1"/>
          </p:cNvPicPr>
          <p:nvPr/>
        </p:nvPicPr>
        <p:blipFill>
          <a:blip r:embed="rId6"/>
          <a:stretch>
            <a:fillRect/>
          </a:stretch>
        </p:blipFill>
        <p:spPr>
          <a:xfrm>
            <a:off x="8546686" y="4669766"/>
            <a:ext cx="2762310" cy="777539"/>
          </a:xfrm>
          <a:prstGeom prst="rect">
            <a:avLst/>
          </a:prstGeom>
        </p:spPr>
      </p:pic>
      <p:pic>
        <p:nvPicPr>
          <p:cNvPr id="30" name="Picture 29">
            <a:extLst>
              <a:ext uri="{FF2B5EF4-FFF2-40B4-BE49-F238E27FC236}">
                <a16:creationId xmlns:a16="http://schemas.microsoft.com/office/drawing/2014/main" id="{92E02F30-AF92-EA08-8E5B-8D956677D35E}"/>
              </a:ext>
            </a:extLst>
          </p:cNvPr>
          <p:cNvPicPr>
            <a:picLocks noChangeAspect="1"/>
          </p:cNvPicPr>
          <p:nvPr/>
        </p:nvPicPr>
        <p:blipFill>
          <a:blip r:embed="rId7"/>
          <a:srcRect r="8599" b="7279"/>
          <a:stretch>
            <a:fillRect/>
          </a:stretch>
        </p:blipFill>
        <p:spPr>
          <a:xfrm>
            <a:off x="4896010" y="4277549"/>
            <a:ext cx="2238416" cy="1472278"/>
          </a:xfrm>
          <a:prstGeom prst="rect">
            <a:avLst/>
          </a:prstGeom>
        </p:spPr>
      </p:pic>
    </p:spTree>
    <p:extLst>
      <p:ext uri="{BB962C8B-B14F-4D97-AF65-F5344CB8AC3E}">
        <p14:creationId xmlns:p14="http://schemas.microsoft.com/office/powerpoint/2010/main" val="1290846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F3AD-F133-919A-44BF-624070C72350}"/>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0CE6A3D-3239-8DD0-7E2C-B941F0163281}"/>
              </a:ext>
            </a:extLst>
          </p:cNvPr>
          <p:cNvSpPr>
            <a:spLocks noGrp="1"/>
          </p:cNvSpPr>
          <p:nvPr>
            <p:ph type="title"/>
          </p:nvPr>
        </p:nvSpPr>
        <p:spPr>
          <a:xfrm>
            <a:off x="1678417" y="248858"/>
            <a:ext cx="8318199" cy="832441"/>
          </a:xfrm>
        </p:spPr>
        <p:txBody>
          <a:bodyPr vert="horz" lIns="91440" tIns="45720" rIns="91440" bIns="45720" rtlCol="0" anchor="b">
            <a:noAutofit/>
          </a:bodyPr>
          <a:lstStyle/>
          <a:p>
            <a:r>
              <a:rPr lang="en-US" altLang="zh-CN" sz="4000" dirty="0" err="1">
                <a:solidFill>
                  <a:srgbClr val="DD613B"/>
                </a:solidFill>
                <a:latin typeface="+mn-lt"/>
                <a:ea typeface="+mn-ea"/>
                <a:cs typeface="+mn-ea"/>
                <a:sym typeface="+mn-lt"/>
              </a:rPr>
              <a:t>CityUHK</a:t>
            </a:r>
            <a:r>
              <a:rPr lang="en-US" altLang="zh-CN" sz="4000" dirty="0">
                <a:solidFill>
                  <a:srgbClr val="DD613B"/>
                </a:solidFill>
                <a:latin typeface="+mn-lt"/>
                <a:ea typeface="+mn-ea"/>
                <a:cs typeface="+mn-ea"/>
                <a:sym typeface="+mn-lt"/>
              </a:rPr>
              <a:t> Library Access Cards</a:t>
            </a:r>
            <a:endParaRPr lang="en-US" sz="4000" dirty="0">
              <a:solidFill>
                <a:srgbClr val="DD613B"/>
              </a:solidFill>
              <a:latin typeface="+mn-lt"/>
              <a:ea typeface="+mn-ea"/>
              <a:cs typeface="+mn-ea"/>
              <a:sym typeface="+mn-lt"/>
            </a:endParaRPr>
          </a:p>
        </p:txBody>
      </p:sp>
      <p:sp>
        <p:nvSpPr>
          <p:cNvPr id="5" name="Number3">
            <a:extLst>
              <a:ext uri="{FF2B5EF4-FFF2-40B4-BE49-F238E27FC236}">
                <a16:creationId xmlns:a16="http://schemas.microsoft.com/office/drawing/2014/main" id="{1097ADC2-A9F4-F5DC-C863-BBF6EBA897B1}"/>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03-1</a:t>
            </a:r>
            <a:endParaRPr lang="zh-CN" altLang="en-US" sz="2800" b="1" dirty="0">
              <a:cs typeface="+mn-ea"/>
              <a:sym typeface="+mn-lt"/>
            </a:endParaRPr>
          </a:p>
        </p:txBody>
      </p:sp>
      <p:graphicFrame>
        <p:nvGraphicFramePr>
          <p:cNvPr id="32" name="图示 31">
            <a:extLst>
              <a:ext uri="{FF2B5EF4-FFF2-40B4-BE49-F238E27FC236}">
                <a16:creationId xmlns:a16="http://schemas.microsoft.com/office/drawing/2014/main" id="{5BDD726A-81B2-FCF1-EBD5-C0D47A43BD30}"/>
              </a:ext>
            </a:extLst>
          </p:cNvPr>
          <p:cNvGraphicFramePr/>
          <p:nvPr>
            <p:extLst>
              <p:ext uri="{D42A27DB-BD31-4B8C-83A1-F6EECF244321}">
                <p14:modId xmlns:p14="http://schemas.microsoft.com/office/powerpoint/2010/main" val="3527375029"/>
              </p:ext>
            </p:extLst>
          </p:nvPr>
        </p:nvGraphicFramePr>
        <p:xfrm>
          <a:off x="763929" y="3632826"/>
          <a:ext cx="8549551" cy="2719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1" name="图示 30">
            <a:extLst>
              <a:ext uri="{FF2B5EF4-FFF2-40B4-BE49-F238E27FC236}">
                <a16:creationId xmlns:a16="http://schemas.microsoft.com/office/drawing/2014/main" id="{30AFD695-E397-9F3E-E11A-DC5007B87493}"/>
              </a:ext>
            </a:extLst>
          </p:cNvPr>
          <p:cNvGraphicFramePr/>
          <p:nvPr>
            <p:extLst>
              <p:ext uri="{D42A27DB-BD31-4B8C-83A1-F6EECF244321}">
                <p14:modId xmlns:p14="http://schemas.microsoft.com/office/powerpoint/2010/main" val="2599385558"/>
              </p:ext>
            </p:extLst>
          </p:nvPr>
        </p:nvGraphicFramePr>
        <p:xfrm>
          <a:off x="2721554" y="1193849"/>
          <a:ext cx="6748891" cy="2031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E23B25D7-380B-6A8B-7FB7-D41BAE414AD8}"/>
              </a:ext>
            </a:extLst>
          </p:cNvPr>
          <p:cNvPicPr>
            <a:picLocks noChangeAspect="1"/>
          </p:cNvPicPr>
          <p:nvPr/>
        </p:nvPicPr>
        <p:blipFill>
          <a:blip r:embed="rId13"/>
          <a:stretch>
            <a:fillRect/>
          </a:stretch>
        </p:blipFill>
        <p:spPr>
          <a:xfrm>
            <a:off x="763929" y="4790913"/>
            <a:ext cx="1924717" cy="1263993"/>
          </a:xfrm>
          <a:prstGeom prst="rect">
            <a:avLst/>
          </a:prstGeom>
        </p:spPr>
      </p:pic>
      <p:pic>
        <p:nvPicPr>
          <p:cNvPr id="7" name="Picture 6" descr="A close-up of a card&#10;&#10;AI-generated content may be incorrect.">
            <a:extLst>
              <a:ext uri="{FF2B5EF4-FFF2-40B4-BE49-F238E27FC236}">
                <a16:creationId xmlns:a16="http://schemas.microsoft.com/office/drawing/2014/main" id="{32915A2F-7AFC-B055-0ED5-7DD8E4C123B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4900" y="1652734"/>
            <a:ext cx="2165461" cy="1301817"/>
          </a:xfrm>
          <a:prstGeom prst="rect">
            <a:avLst/>
          </a:prstGeom>
        </p:spPr>
      </p:pic>
    </p:spTree>
    <p:extLst>
      <p:ext uri="{BB962C8B-B14F-4D97-AF65-F5344CB8AC3E}">
        <p14:creationId xmlns:p14="http://schemas.microsoft.com/office/powerpoint/2010/main" val="1656839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9B007-2924-F748-5BEB-134E341F81DD}"/>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C87E4410-3151-D5AE-42D0-5831949A6E72}"/>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Arial"/>
                <a:ea typeface="微软雅黑"/>
                <a:cs typeface="+mn-ea"/>
                <a:sym typeface="+mn-lt"/>
              </a:rPr>
              <a:t>03-2</a:t>
            </a:r>
            <a:endParaRPr kumimoji="0" lang="zh-CN" altLang="en-US" sz="2800" b="1" i="0" u="none" strike="noStrike" kern="1200" cap="none" spc="0" normalizeH="0" baseline="0" noProof="0" dirty="0">
              <a:ln>
                <a:noFill/>
              </a:ln>
              <a:solidFill>
                <a:prstClr val="white"/>
              </a:solidFill>
              <a:effectLst/>
              <a:uLnTx/>
              <a:uFillTx/>
              <a:latin typeface="Arial"/>
              <a:ea typeface="微软雅黑"/>
              <a:cs typeface="+mn-ea"/>
              <a:sym typeface="+mn-lt"/>
            </a:endParaRPr>
          </a:p>
        </p:txBody>
      </p:sp>
      <p:sp>
        <p:nvSpPr>
          <p:cNvPr id="10" name="標題 2">
            <a:extLst>
              <a:ext uri="{FF2B5EF4-FFF2-40B4-BE49-F238E27FC236}">
                <a16:creationId xmlns:a16="http://schemas.microsoft.com/office/drawing/2014/main" id="{520A45A4-AEBF-5153-DB5E-47BC1557A16A}"/>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Subject Librarians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sp>
        <p:nvSpPr>
          <p:cNvPr id="9" name="TextBox 8">
            <a:extLst>
              <a:ext uri="{FF2B5EF4-FFF2-40B4-BE49-F238E27FC236}">
                <a16:creationId xmlns:a16="http://schemas.microsoft.com/office/drawing/2014/main" id="{DF0F0D8A-63F3-1680-D949-BA35D85FEA9F}"/>
              </a:ext>
            </a:extLst>
          </p:cNvPr>
          <p:cNvSpPr txBox="1"/>
          <p:nvPr/>
        </p:nvSpPr>
        <p:spPr>
          <a:xfrm>
            <a:off x="1158601" y="1399248"/>
            <a:ext cx="596657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0" i="0" u="none" strike="noStrike" kern="1200" cap="none" spc="0" normalizeH="0" baseline="0" noProof="0" dirty="0">
                <a:ln>
                  <a:noFill/>
                </a:ln>
                <a:solidFill>
                  <a:srgbClr val="DE6D31"/>
                </a:solidFill>
                <a:effectLst/>
                <a:uLnTx/>
                <a:uFillTx/>
                <a:latin typeface="Arial"/>
                <a:ea typeface="微软雅黑"/>
                <a:cs typeface="+mn-cs"/>
              </a:rPr>
              <a:t>Your point of contact point at the library</a:t>
            </a:r>
            <a:endParaRPr kumimoji="0" lang="zh-CN" altLang="en-US" sz="2600" b="0" i="0" u="none" strike="noStrike" kern="1200" cap="none" spc="0" normalizeH="0" baseline="0" noProof="0" dirty="0">
              <a:ln>
                <a:noFill/>
              </a:ln>
              <a:solidFill>
                <a:srgbClr val="DE6D31"/>
              </a:solidFill>
              <a:effectLst/>
              <a:uLnTx/>
              <a:uFillTx/>
              <a:latin typeface="Arial"/>
              <a:ea typeface="微软雅黑"/>
              <a:cs typeface="+mn-cs"/>
            </a:endParaRPr>
          </a:p>
        </p:txBody>
      </p:sp>
      <p:pic>
        <p:nvPicPr>
          <p:cNvPr id="12" name="Graphic 11" descr="Female Profile with solid fill">
            <a:extLst>
              <a:ext uri="{FF2B5EF4-FFF2-40B4-BE49-F238E27FC236}">
                <a16:creationId xmlns:a16="http://schemas.microsoft.com/office/drawing/2014/main" id="{F731E85E-3ABA-60A0-5E5F-E7346AC55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201" y="1188269"/>
            <a:ext cx="914400" cy="914400"/>
          </a:xfrm>
          <a:prstGeom prst="rect">
            <a:avLst/>
          </a:prstGeom>
        </p:spPr>
      </p:pic>
      <p:pic>
        <p:nvPicPr>
          <p:cNvPr id="4" name="Picture 3">
            <a:extLst>
              <a:ext uri="{FF2B5EF4-FFF2-40B4-BE49-F238E27FC236}">
                <a16:creationId xmlns:a16="http://schemas.microsoft.com/office/drawing/2014/main" id="{373584F9-D8DB-A31B-0CEC-0E2A007177CB}"/>
              </a:ext>
            </a:extLst>
          </p:cNvPr>
          <p:cNvPicPr>
            <a:picLocks noChangeAspect="1"/>
          </p:cNvPicPr>
          <p:nvPr/>
        </p:nvPicPr>
        <p:blipFill>
          <a:blip r:embed="rId6"/>
          <a:stretch>
            <a:fillRect/>
          </a:stretch>
        </p:blipFill>
        <p:spPr>
          <a:xfrm>
            <a:off x="7125171" y="2661227"/>
            <a:ext cx="4824507" cy="2562059"/>
          </a:xfrm>
          <a:prstGeom prst="rect">
            <a:avLst/>
          </a:prstGeom>
          <a:ln>
            <a:solidFill>
              <a:srgbClr val="DD613B"/>
            </a:solidFill>
          </a:ln>
        </p:spPr>
      </p:pic>
      <p:graphicFrame>
        <p:nvGraphicFramePr>
          <p:cNvPr id="8" name="Table 7">
            <a:extLst>
              <a:ext uri="{FF2B5EF4-FFF2-40B4-BE49-F238E27FC236}">
                <a16:creationId xmlns:a16="http://schemas.microsoft.com/office/drawing/2014/main" id="{503B5B5A-D7F8-592D-8A47-E553DF3ECE45}"/>
              </a:ext>
            </a:extLst>
          </p:cNvPr>
          <p:cNvGraphicFramePr>
            <a:graphicFrameLocks noGrp="1"/>
          </p:cNvGraphicFramePr>
          <p:nvPr>
            <p:extLst>
              <p:ext uri="{D42A27DB-BD31-4B8C-83A1-F6EECF244321}">
                <p14:modId xmlns:p14="http://schemas.microsoft.com/office/powerpoint/2010/main" val="3178771437"/>
              </p:ext>
            </p:extLst>
          </p:nvPr>
        </p:nvGraphicFramePr>
        <p:xfrm>
          <a:off x="327682" y="2102669"/>
          <a:ext cx="6477021" cy="4399811"/>
        </p:xfrm>
        <a:graphic>
          <a:graphicData uri="http://schemas.openxmlformats.org/drawingml/2006/table">
            <a:tbl>
              <a:tblPr firstRow="1" bandRow="1">
                <a:tableStyleId>{21E4AEA4-8DFA-4A89-87EB-49C32662AFE0}</a:tableStyleId>
              </a:tblPr>
              <a:tblGrid>
                <a:gridCol w="4600095">
                  <a:extLst>
                    <a:ext uri="{9D8B030D-6E8A-4147-A177-3AD203B41FA5}">
                      <a16:colId xmlns:a16="http://schemas.microsoft.com/office/drawing/2014/main" val="599093173"/>
                    </a:ext>
                  </a:extLst>
                </a:gridCol>
                <a:gridCol w="1876926">
                  <a:extLst>
                    <a:ext uri="{9D8B030D-6E8A-4147-A177-3AD203B41FA5}">
                      <a16:colId xmlns:a16="http://schemas.microsoft.com/office/drawing/2014/main" val="2040642210"/>
                    </a:ext>
                  </a:extLst>
                </a:gridCol>
              </a:tblGrid>
              <a:tr h="468796">
                <a:tc>
                  <a:txBody>
                    <a:bodyPr/>
                    <a:lstStyle/>
                    <a:p>
                      <a:r>
                        <a:rPr lang="en-US" altLang="zh-CN" dirty="0"/>
                        <a:t>Program</a:t>
                      </a:r>
                      <a:endParaRPr lang="zh-CN" altLang="en-US" dirty="0"/>
                    </a:p>
                  </a:txBody>
                  <a:tcPr/>
                </a:tc>
                <a:tc>
                  <a:txBody>
                    <a:bodyPr/>
                    <a:lstStyle/>
                    <a:p>
                      <a:r>
                        <a:rPr lang="en-US" altLang="zh-CN" dirty="0"/>
                        <a:t>Librarian</a:t>
                      </a:r>
                      <a:endParaRPr lang="zh-CN" altLang="en-US" dirty="0"/>
                    </a:p>
                  </a:txBody>
                  <a:tcPr/>
                </a:tc>
                <a:extLst>
                  <a:ext uri="{0D108BD9-81ED-4DB2-BD59-A6C34878D82A}">
                    <a16:rowId xmlns:a16="http://schemas.microsoft.com/office/drawing/2014/main" val="1672847801"/>
                  </a:ext>
                </a:extLst>
              </a:tr>
              <a:tr h="475307">
                <a:tc>
                  <a:txBody>
                    <a:bodyPr/>
                    <a:lstStyle/>
                    <a:p>
                      <a:r>
                        <a:rPr lang="en-US" altLang="zh-CN" dirty="0"/>
                        <a:t>Materials Science and Engineering</a:t>
                      </a:r>
                    </a:p>
                    <a:p>
                      <a:r>
                        <a:rPr lang="en-US" altLang="zh-CN" dirty="0"/>
                        <a:t>Materials Engineering and Nanotechnology</a:t>
                      </a:r>
                    </a:p>
                    <a:p>
                      <a:r>
                        <a:rPr lang="en-US" altLang="zh-CN" dirty="0"/>
                        <a:t>Intelligent Manufacturing Engineering</a:t>
                      </a:r>
                      <a:endParaRPr lang="zh-CN" altLang="en-US" dirty="0"/>
                    </a:p>
                  </a:txBody>
                  <a:tcPr/>
                </a:tc>
                <a:tc>
                  <a:txBody>
                    <a:bodyPr/>
                    <a:lstStyle/>
                    <a:p>
                      <a:r>
                        <a:rPr lang="en-US" altLang="zh-CN" dirty="0" err="1"/>
                        <a:t>Ms</a:t>
                      </a:r>
                      <a:r>
                        <a:rPr lang="en-US" altLang="zh-CN" dirty="0"/>
                        <a:t> Liao Hairu</a:t>
                      </a:r>
                      <a:endParaRPr lang="zh-CN" altLang="en-US" dirty="0"/>
                    </a:p>
                  </a:txBody>
                  <a:tcPr/>
                </a:tc>
                <a:extLst>
                  <a:ext uri="{0D108BD9-81ED-4DB2-BD59-A6C34878D82A}">
                    <a16:rowId xmlns:a16="http://schemas.microsoft.com/office/drawing/2014/main" val="3530345711"/>
                  </a:ext>
                </a:extLst>
              </a:tr>
              <a:tr h="475307">
                <a:tc>
                  <a:txBody>
                    <a:bodyPr/>
                    <a:lstStyle/>
                    <a:p>
                      <a:r>
                        <a:rPr lang="en-US" altLang="zh-CN" dirty="0"/>
                        <a:t>Computer Science</a:t>
                      </a:r>
                      <a:endParaRPr lang="zh-CN" altLang="en-US" dirty="0"/>
                    </a:p>
                  </a:txBody>
                  <a:tcPr/>
                </a:tc>
                <a:tc>
                  <a:txBody>
                    <a:bodyPr/>
                    <a:lstStyle/>
                    <a:p>
                      <a:r>
                        <a:rPr lang="en-US" altLang="zh-CN" dirty="0" err="1"/>
                        <a:t>Mr</a:t>
                      </a:r>
                      <a:r>
                        <a:rPr lang="zh-CN" altLang="en-US" dirty="0"/>
                        <a:t> </a:t>
                      </a:r>
                      <a:r>
                        <a:rPr lang="en-US" altLang="zh-CN" dirty="0"/>
                        <a:t>He</a:t>
                      </a:r>
                      <a:r>
                        <a:rPr lang="zh-CN" altLang="en-US" dirty="0"/>
                        <a:t> </a:t>
                      </a:r>
                      <a:r>
                        <a:rPr lang="en-US" altLang="zh-CN" dirty="0"/>
                        <a:t>Jiawei</a:t>
                      </a:r>
                      <a:endParaRPr lang="zh-CN" altLang="en-US" dirty="0"/>
                    </a:p>
                  </a:txBody>
                  <a:tcPr/>
                </a:tc>
                <a:extLst>
                  <a:ext uri="{0D108BD9-81ED-4DB2-BD59-A6C34878D82A}">
                    <a16:rowId xmlns:a16="http://schemas.microsoft.com/office/drawing/2014/main" val="2597919682"/>
                  </a:ext>
                </a:extLst>
              </a:tr>
              <a:tr h="475307">
                <a:tc>
                  <a:txBody>
                    <a:bodyPr/>
                    <a:lstStyle/>
                    <a:p>
                      <a:r>
                        <a:rPr lang="en-US" altLang="zh-CN" dirty="0"/>
                        <a:t>Energy Science and Engineering</a:t>
                      </a:r>
                    </a:p>
                    <a:p>
                      <a:r>
                        <a:rPr lang="en-US" altLang="zh-CN" dirty="0"/>
                        <a:t>Electronic Information Engineering</a:t>
                      </a:r>
                      <a:endParaRPr lang="zh-CN" altLang="en-US" dirty="0"/>
                    </a:p>
                  </a:txBody>
                  <a:tcPr/>
                </a:tc>
                <a:tc>
                  <a:txBody>
                    <a:bodyPr/>
                    <a:lstStyle/>
                    <a:p>
                      <a:r>
                        <a:rPr lang="en-US" altLang="zh-CN" dirty="0" err="1"/>
                        <a:t>Ms</a:t>
                      </a:r>
                      <a:r>
                        <a:rPr lang="en-US" altLang="zh-CN" dirty="0"/>
                        <a:t> Li </a:t>
                      </a:r>
                      <a:r>
                        <a:rPr lang="en-US" altLang="zh-CN" dirty="0" err="1"/>
                        <a:t>Ruonan</a:t>
                      </a:r>
                      <a:endParaRPr lang="zh-CN" altLang="en-US" dirty="0"/>
                    </a:p>
                  </a:txBody>
                  <a:tcPr/>
                </a:tc>
                <a:extLst>
                  <a:ext uri="{0D108BD9-81ED-4DB2-BD59-A6C34878D82A}">
                    <a16:rowId xmlns:a16="http://schemas.microsoft.com/office/drawing/2014/main" val="404202712"/>
                  </a:ext>
                </a:extLst>
              </a:tr>
              <a:tr h="475307">
                <a:tc>
                  <a:txBody>
                    <a:bodyPr/>
                    <a:lstStyle/>
                    <a:p>
                      <a:r>
                        <a:rPr lang="en-US" altLang="zh-CN" dirty="0"/>
                        <a:t>Engineering Management</a:t>
                      </a:r>
                      <a:endParaRPr lang="zh-CN" altLang="en-US" dirty="0"/>
                    </a:p>
                  </a:txBody>
                  <a:tcPr/>
                </a:tc>
                <a:tc>
                  <a:txBody>
                    <a:bodyPr/>
                    <a:lstStyle/>
                    <a:p>
                      <a:r>
                        <a:rPr lang="en-US" altLang="zh-CN" dirty="0" err="1"/>
                        <a:t>Ms</a:t>
                      </a:r>
                      <a:r>
                        <a:rPr lang="en-US" altLang="zh-CN" dirty="0"/>
                        <a:t> Wang </a:t>
                      </a:r>
                      <a:r>
                        <a:rPr lang="en-US" altLang="zh-CN" dirty="0" err="1"/>
                        <a:t>Ziru</a:t>
                      </a:r>
                      <a:endParaRPr lang="zh-CN" altLang="en-US" dirty="0"/>
                    </a:p>
                  </a:txBody>
                  <a:tcPr/>
                </a:tc>
                <a:extLst>
                  <a:ext uri="{0D108BD9-81ED-4DB2-BD59-A6C34878D82A}">
                    <a16:rowId xmlns:a16="http://schemas.microsoft.com/office/drawing/2014/main" val="2112910220"/>
                  </a:ext>
                </a:extLst>
              </a:tr>
              <a:tr h="475307">
                <a:tc>
                  <a:txBody>
                    <a:bodyPr/>
                    <a:lstStyle/>
                    <a:p>
                      <a:r>
                        <a:rPr lang="en-US" altLang="zh-CN" dirty="0"/>
                        <a:t>Biomedical Engineering</a:t>
                      </a:r>
                      <a:endParaRPr lang="zh-CN" altLang="en-US" dirty="0"/>
                    </a:p>
                  </a:txBody>
                  <a:tcPr/>
                </a:tc>
                <a:tc>
                  <a:txBody>
                    <a:bodyPr/>
                    <a:lstStyle/>
                    <a:p>
                      <a:r>
                        <a:rPr lang="en-US" altLang="zh-CN" dirty="0" err="1"/>
                        <a:t>Ms</a:t>
                      </a:r>
                      <a:r>
                        <a:rPr lang="en-US" altLang="zh-CN" dirty="0"/>
                        <a:t> Wang Yifan</a:t>
                      </a:r>
                      <a:endParaRPr lang="zh-CN" altLang="en-US" dirty="0"/>
                    </a:p>
                  </a:txBody>
                  <a:tcPr/>
                </a:tc>
                <a:extLst>
                  <a:ext uri="{0D108BD9-81ED-4DB2-BD59-A6C34878D82A}">
                    <a16:rowId xmlns:a16="http://schemas.microsoft.com/office/drawing/2014/main" val="4077178241"/>
                  </a:ext>
                </a:extLst>
              </a:tr>
              <a:tr h="475307">
                <a:tc>
                  <a:txBody>
                    <a:bodyPr/>
                    <a:lstStyle/>
                    <a:p>
                      <a:r>
                        <a:rPr lang="en-US" altLang="zh-CN" dirty="0"/>
                        <a:t>Data Science</a:t>
                      </a:r>
                      <a:endParaRPr lang="zh-CN" altLang="en-US" dirty="0"/>
                    </a:p>
                  </a:txBody>
                  <a:tcPr/>
                </a:tc>
                <a:tc>
                  <a:txBody>
                    <a:bodyPr/>
                    <a:lstStyle/>
                    <a:p>
                      <a:r>
                        <a:rPr lang="en-US" altLang="zh-CN" dirty="0" err="1"/>
                        <a:t>Ms</a:t>
                      </a:r>
                      <a:r>
                        <a:rPr lang="en-US" altLang="zh-CN" dirty="0"/>
                        <a:t> Lu Dongmei</a:t>
                      </a:r>
                      <a:endParaRPr lang="zh-CN" altLang="en-US" dirty="0"/>
                    </a:p>
                  </a:txBody>
                  <a:tcPr/>
                </a:tc>
                <a:extLst>
                  <a:ext uri="{0D108BD9-81ED-4DB2-BD59-A6C34878D82A}">
                    <a16:rowId xmlns:a16="http://schemas.microsoft.com/office/drawing/2014/main" val="2438479129"/>
                  </a:ext>
                </a:extLst>
              </a:tr>
              <a:tr h="475307">
                <a:tc>
                  <a:txBody>
                    <a:bodyPr/>
                    <a:lstStyle/>
                    <a:p>
                      <a:r>
                        <a:rPr lang="en-US" altLang="zh-CN" dirty="0"/>
                        <a:t>Business Information Systems</a:t>
                      </a:r>
                      <a:endParaRPr lang="zh-CN" altLang="en-US" dirty="0"/>
                    </a:p>
                  </a:txBody>
                  <a:tcPr/>
                </a:tc>
                <a:tc>
                  <a:txBody>
                    <a:bodyPr/>
                    <a:lstStyle/>
                    <a:p>
                      <a:r>
                        <a:rPr lang="en-US" altLang="zh-CN" dirty="0" err="1"/>
                        <a:t>Ms</a:t>
                      </a:r>
                      <a:r>
                        <a:rPr lang="en-US" altLang="zh-CN" dirty="0"/>
                        <a:t> Xia </a:t>
                      </a:r>
                      <a:r>
                        <a:rPr lang="en-US" altLang="zh-CN" dirty="0" err="1"/>
                        <a:t>Qinxian</a:t>
                      </a:r>
                      <a:endParaRPr lang="zh-CN" altLang="en-US" dirty="0"/>
                    </a:p>
                  </a:txBody>
                  <a:tcPr/>
                </a:tc>
                <a:extLst>
                  <a:ext uri="{0D108BD9-81ED-4DB2-BD59-A6C34878D82A}">
                    <a16:rowId xmlns:a16="http://schemas.microsoft.com/office/drawing/2014/main" val="941325965"/>
                  </a:ext>
                </a:extLst>
              </a:tr>
            </a:tbl>
          </a:graphicData>
        </a:graphic>
      </p:graphicFrame>
    </p:spTree>
    <p:extLst>
      <p:ext uri="{BB962C8B-B14F-4D97-AF65-F5344CB8AC3E}">
        <p14:creationId xmlns:p14="http://schemas.microsoft.com/office/powerpoint/2010/main" val="3366841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24427-A5FE-71B1-46CC-D36B901A3E3C}"/>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DE90407E-502D-44F2-6737-AF12D9855217}"/>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03-3</a:t>
            </a:r>
            <a:endParaRPr lang="zh-CN" altLang="en-US" sz="2800" b="1" dirty="0">
              <a:cs typeface="+mn-ea"/>
              <a:sym typeface="+mn-lt"/>
            </a:endParaRPr>
          </a:p>
        </p:txBody>
      </p:sp>
      <p:sp>
        <p:nvSpPr>
          <p:cNvPr id="10" name="標題 2">
            <a:extLst>
              <a:ext uri="{FF2B5EF4-FFF2-40B4-BE49-F238E27FC236}">
                <a16:creationId xmlns:a16="http://schemas.microsoft.com/office/drawing/2014/main" id="{21E11977-99EE-4744-5A0A-67C648006A30}"/>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Citation Reports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5" name="Picture 4">
            <a:extLst>
              <a:ext uri="{FF2B5EF4-FFF2-40B4-BE49-F238E27FC236}">
                <a16:creationId xmlns:a16="http://schemas.microsoft.com/office/drawing/2014/main" id="{14591975-1621-115A-FE85-5DA5640AC72A}"/>
              </a:ext>
            </a:extLst>
          </p:cNvPr>
          <p:cNvPicPr>
            <a:picLocks noChangeAspect="1"/>
          </p:cNvPicPr>
          <p:nvPr/>
        </p:nvPicPr>
        <p:blipFill>
          <a:blip r:embed="rId4"/>
          <a:stretch>
            <a:fillRect/>
          </a:stretch>
        </p:blipFill>
        <p:spPr>
          <a:xfrm>
            <a:off x="327682" y="1471961"/>
            <a:ext cx="7134806" cy="3694694"/>
          </a:xfrm>
          <a:prstGeom prst="rect">
            <a:avLst/>
          </a:prstGeom>
          <a:ln>
            <a:solidFill>
              <a:srgbClr val="DD613B"/>
            </a:solidFill>
          </a:ln>
        </p:spPr>
      </p:pic>
      <p:pic>
        <p:nvPicPr>
          <p:cNvPr id="13" name="Picture 12">
            <a:extLst>
              <a:ext uri="{FF2B5EF4-FFF2-40B4-BE49-F238E27FC236}">
                <a16:creationId xmlns:a16="http://schemas.microsoft.com/office/drawing/2014/main" id="{C4C7FD78-DC54-7BA0-09CB-F84842D4A461}"/>
              </a:ext>
            </a:extLst>
          </p:cNvPr>
          <p:cNvPicPr>
            <a:picLocks noChangeAspect="1"/>
          </p:cNvPicPr>
          <p:nvPr/>
        </p:nvPicPr>
        <p:blipFill>
          <a:blip r:embed="rId5"/>
          <a:stretch>
            <a:fillRect/>
          </a:stretch>
        </p:blipFill>
        <p:spPr>
          <a:xfrm>
            <a:off x="1981974" y="2498802"/>
            <a:ext cx="6790899" cy="2887237"/>
          </a:xfrm>
          <a:prstGeom prst="rect">
            <a:avLst/>
          </a:prstGeom>
          <a:ln>
            <a:solidFill>
              <a:srgbClr val="DD613B"/>
            </a:solidFill>
          </a:ln>
        </p:spPr>
      </p:pic>
      <p:pic>
        <p:nvPicPr>
          <p:cNvPr id="4" name="Picture 3">
            <a:extLst>
              <a:ext uri="{FF2B5EF4-FFF2-40B4-BE49-F238E27FC236}">
                <a16:creationId xmlns:a16="http://schemas.microsoft.com/office/drawing/2014/main" id="{3EEDC2D6-2E96-2058-7298-3EBD8588BD9A}"/>
              </a:ext>
            </a:extLst>
          </p:cNvPr>
          <p:cNvPicPr>
            <a:picLocks noChangeAspect="1"/>
          </p:cNvPicPr>
          <p:nvPr/>
        </p:nvPicPr>
        <p:blipFill>
          <a:blip r:embed="rId6"/>
          <a:stretch>
            <a:fillRect/>
          </a:stretch>
        </p:blipFill>
        <p:spPr>
          <a:xfrm>
            <a:off x="4762210" y="3193361"/>
            <a:ext cx="5447816" cy="3000135"/>
          </a:xfrm>
          <a:prstGeom prst="rect">
            <a:avLst/>
          </a:prstGeom>
          <a:ln>
            <a:solidFill>
              <a:srgbClr val="DD613B"/>
            </a:solidFill>
          </a:ln>
        </p:spPr>
      </p:pic>
    </p:spTree>
    <p:extLst>
      <p:ext uri="{BB962C8B-B14F-4D97-AF65-F5344CB8AC3E}">
        <p14:creationId xmlns:p14="http://schemas.microsoft.com/office/powerpoint/2010/main" val="153813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154BF-83C2-B3A3-54E8-C352F9778408}"/>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865F6467-EFAF-5BFB-C051-EE04F65B27BC}"/>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03-3</a:t>
            </a:r>
            <a:endParaRPr lang="zh-CN" altLang="en-US" sz="2800" b="1" dirty="0">
              <a:cs typeface="+mn-ea"/>
              <a:sym typeface="+mn-lt"/>
            </a:endParaRPr>
          </a:p>
        </p:txBody>
      </p:sp>
      <p:sp>
        <p:nvSpPr>
          <p:cNvPr id="10" name="標題 2">
            <a:extLst>
              <a:ext uri="{FF2B5EF4-FFF2-40B4-BE49-F238E27FC236}">
                <a16:creationId xmlns:a16="http://schemas.microsoft.com/office/drawing/2014/main" id="{5525BFC2-B4AF-81D4-E798-2790D1DE3F7D}"/>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Citation Reports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8" name="Picture 7">
            <a:extLst>
              <a:ext uri="{FF2B5EF4-FFF2-40B4-BE49-F238E27FC236}">
                <a16:creationId xmlns:a16="http://schemas.microsoft.com/office/drawing/2014/main" id="{2E5769CB-CEA7-44D7-306E-2EBC178526B8}"/>
              </a:ext>
            </a:extLst>
          </p:cNvPr>
          <p:cNvPicPr>
            <a:picLocks noChangeAspect="1"/>
          </p:cNvPicPr>
          <p:nvPr/>
        </p:nvPicPr>
        <p:blipFill>
          <a:blip r:embed="rId4"/>
          <a:srcRect l="4410"/>
          <a:stretch>
            <a:fillRect/>
          </a:stretch>
        </p:blipFill>
        <p:spPr>
          <a:xfrm>
            <a:off x="8394411" y="1906699"/>
            <a:ext cx="2621164" cy="3868000"/>
          </a:xfrm>
          <a:prstGeom prst="rect">
            <a:avLst/>
          </a:prstGeom>
          <a:ln>
            <a:solidFill>
              <a:srgbClr val="DD613B"/>
            </a:solidFill>
          </a:ln>
        </p:spPr>
      </p:pic>
      <p:grpSp>
        <p:nvGrpSpPr>
          <p:cNvPr id="6" name="Group 5">
            <a:extLst>
              <a:ext uri="{FF2B5EF4-FFF2-40B4-BE49-F238E27FC236}">
                <a16:creationId xmlns:a16="http://schemas.microsoft.com/office/drawing/2014/main" id="{404DE577-B2E3-D128-405B-6DD618FAB7BE}"/>
              </a:ext>
            </a:extLst>
          </p:cNvPr>
          <p:cNvGrpSpPr/>
          <p:nvPr/>
        </p:nvGrpSpPr>
        <p:grpSpPr>
          <a:xfrm>
            <a:off x="425762" y="1906700"/>
            <a:ext cx="2893438" cy="3867999"/>
            <a:chOff x="2824975" y="1760314"/>
            <a:chExt cx="3107474" cy="4190952"/>
          </a:xfrm>
        </p:grpSpPr>
        <p:pic>
          <p:nvPicPr>
            <p:cNvPr id="3" name="Picture 2">
              <a:extLst>
                <a:ext uri="{FF2B5EF4-FFF2-40B4-BE49-F238E27FC236}">
                  <a16:creationId xmlns:a16="http://schemas.microsoft.com/office/drawing/2014/main" id="{D32254A4-23C9-64DB-61BD-3C87C7DC80C8}"/>
                </a:ext>
              </a:extLst>
            </p:cNvPr>
            <p:cNvPicPr>
              <a:picLocks noChangeAspect="1"/>
            </p:cNvPicPr>
            <p:nvPr/>
          </p:nvPicPr>
          <p:blipFill>
            <a:blip r:embed="rId5"/>
            <a:stretch>
              <a:fillRect/>
            </a:stretch>
          </p:blipFill>
          <p:spPr>
            <a:xfrm>
              <a:off x="2824975" y="1760314"/>
              <a:ext cx="3107474" cy="4190952"/>
            </a:xfrm>
            <a:prstGeom prst="rect">
              <a:avLst/>
            </a:prstGeom>
            <a:ln>
              <a:solidFill>
                <a:srgbClr val="DD613B"/>
              </a:solidFill>
            </a:ln>
          </p:spPr>
        </p:pic>
        <p:sp>
          <p:nvSpPr>
            <p:cNvPr id="4" name="TextBox 3">
              <a:extLst>
                <a:ext uri="{FF2B5EF4-FFF2-40B4-BE49-F238E27FC236}">
                  <a16:creationId xmlns:a16="http://schemas.microsoft.com/office/drawing/2014/main" id="{A152BEEC-9902-2B22-0988-7EF06809D09C}"/>
                </a:ext>
              </a:extLst>
            </p:cNvPr>
            <p:cNvSpPr txBox="1"/>
            <p:nvPr/>
          </p:nvSpPr>
          <p:spPr>
            <a:xfrm>
              <a:off x="3476625" y="1990725"/>
              <a:ext cx="228600" cy="57150"/>
            </a:xfrm>
            <a:prstGeom prst="rect">
              <a:avLst/>
            </a:prstGeom>
            <a:solidFill>
              <a:schemeClr val="bg1"/>
            </a:solidFill>
          </p:spPr>
          <p:txBody>
            <a:bodyPr wrap="square" rtlCol="0">
              <a:spAutoFit/>
            </a:bodyPr>
            <a:lstStyle/>
            <a:p>
              <a:endParaRPr lang="zh-CN" altLang="en-US" dirty="0"/>
            </a:p>
          </p:txBody>
        </p:sp>
      </p:grpSp>
      <p:grpSp>
        <p:nvGrpSpPr>
          <p:cNvPr id="14" name="Group 13">
            <a:extLst>
              <a:ext uri="{FF2B5EF4-FFF2-40B4-BE49-F238E27FC236}">
                <a16:creationId xmlns:a16="http://schemas.microsoft.com/office/drawing/2014/main" id="{BEE0133A-CA26-DCDC-43C2-176A4A3ED0BF}"/>
              </a:ext>
            </a:extLst>
          </p:cNvPr>
          <p:cNvGrpSpPr/>
          <p:nvPr/>
        </p:nvGrpSpPr>
        <p:grpSpPr>
          <a:xfrm>
            <a:off x="3960015" y="2384371"/>
            <a:ext cx="3793581" cy="2582185"/>
            <a:chOff x="3960015" y="2384371"/>
            <a:chExt cx="3793581" cy="2582185"/>
          </a:xfrm>
        </p:grpSpPr>
        <p:pic>
          <p:nvPicPr>
            <p:cNvPr id="11" name="Picture 10">
              <a:extLst>
                <a:ext uri="{FF2B5EF4-FFF2-40B4-BE49-F238E27FC236}">
                  <a16:creationId xmlns:a16="http://schemas.microsoft.com/office/drawing/2014/main" id="{D0C64092-8BE1-B257-B953-49C7E6F62753}"/>
                </a:ext>
              </a:extLst>
            </p:cNvPr>
            <p:cNvPicPr>
              <a:picLocks noChangeAspect="1"/>
            </p:cNvPicPr>
            <p:nvPr/>
          </p:nvPicPr>
          <p:blipFill>
            <a:blip r:embed="rId6"/>
            <a:stretch>
              <a:fillRect/>
            </a:stretch>
          </p:blipFill>
          <p:spPr>
            <a:xfrm>
              <a:off x="3960015" y="2384371"/>
              <a:ext cx="3793581" cy="2582185"/>
            </a:xfrm>
            <a:prstGeom prst="rect">
              <a:avLst/>
            </a:prstGeom>
            <a:ln>
              <a:solidFill>
                <a:srgbClr val="DD613B"/>
              </a:solidFill>
            </a:ln>
          </p:spPr>
        </p:pic>
        <p:sp>
          <p:nvSpPr>
            <p:cNvPr id="13" name="Rectangle 12">
              <a:extLst>
                <a:ext uri="{FF2B5EF4-FFF2-40B4-BE49-F238E27FC236}">
                  <a16:creationId xmlns:a16="http://schemas.microsoft.com/office/drawing/2014/main" id="{8F0C4AAA-3033-BC53-72B6-6F0D3BFCC959}"/>
                </a:ext>
              </a:extLst>
            </p:cNvPr>
            <p:cNvSpPr/>
            <p:nvPr/>
          </p:nvSpPr>
          <p:spPr>
            <a:xfrm>
              <a:off x="4399472" y="2725947"/>
              <a:ext cx="161026" cy="977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96417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251C4-E056-1461-FAFA-CDC5EC50C38C}"/>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D7FC5FA9-643E-2824-D29F-2A877E874F19}"/>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03-3</a:t>
            </a:r>
            <a:endParaRPr lang="zh-CN" altLang="en-US" sz="2800" b="1" dirty="0">
              <a:cs typeface="+mn-ea"/>
              <a:sym typeface="+mn-lt"/>
            </a:endParaRPr>
          </a:p>
        </p:txBody>
      </p:sp>
      <p:sp>
        <p:nvSpPr>
          <p:cNvPr id="10" name="標題 2">
            <a:extLst>
              <a:ext uri="{FF2B5EF4-FFF2-40B4-BE49-F238E27FC236}">
                <a16:creationId xmlns:a16="http://schemas.microsoft.com/office/drawing/2014/main" id="{98C126E1-35E3-0E0F-3033-0E89FD6DD1E8}"/>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Citation Reports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3" name="Picture 2" descr="A screenshot of a computer&#10;&#10;AI-generated content may be incorrect.">
            <a:extLst>
              <a:ext uri="{FF2B5EF4-FFF2-40B4-BE49-F238E27FC236}">
                <a16:creationId xmlns:a16="http://schemas.microsoft.com/office/drawing/2014/main" id="{9A0CDCC8-713D-7CC7-7652-8FB61BACFD0A}"/>
              </a:ext>
            </a:extLst>
          </p:cNvPr>
          <p:cNvPicPr>
            <a:picLocks noChangeAspect="1"/>
          </p:cNvPicPr>
          <p:nvPr/>
        </p:nvPicPr>
        <p:blipFill>
          <a:blip r:embed="rId4">
            <a:extLst>
              <a:ext uri="{28A0092B-C50C-407E-A947-70E740481C1C}">
                <a14:useLocalDpi xmlns:a14="http://schemas.microsoft.com/office/drawing/2010/main" val="0"/>
              </a:ext>
            </a:extLst>
          </a:blip>
          <a:srcRect l="4184" t="7611" r="6084" b="4440"/>
          <a:stretch>
            <a:fillRect/>
          </a:stretch>
        </p:blipFill>
        <p:spPr>
          <a:xfrm>
            <a:off x="327682" y="1501254"/>
            <a:ext cx="5049672" cy="2838734"/>
          </a:xfrm>
          <a:prstGeom prst="rect">
            <a:avLst/>
          </a:prstGeom>
          <a:ln>
            <a:solidFill>
              <a:srgbClr val="DD613B"/>
            </a:solidFill>
          </a:ln>
        </p:spPr>
      </p:pic>
      <p:pic>
        <p:nvPicPr>
          <p:cNvPr id="5" name="Picture 4" descr="A screenshot of a computer&#10;&#10;AI-generated content may be incorrect.">
            <a:extLst>
              <a:ext uri="{FF2B5EF4-FFF2-40B4-BE49-F238E27FC236}">
                <a16:creationId xmlns:a16="http://schemas.microsoft.com/office/drawing/2014/main" id="{73A3724B-CA59-1501-3D62-0BCA27376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017" y="2674878"/>
            <a:ext cx="6471944" cy="3321859"/>
          </a:xfrm>
          <a:prstGeom prst="rect">
            <a:avLst/>
          </a:prstGeom>
          <a:ln>
            <a:solidFill>
              <a:srgbClr val="DD613B"/>
            </a:solidFill>
          </a:ln>
        </p:spPr>
      </p:pic>
    </p:spTree>
    <p:extLst>
      <p:ext uri="{BB962C8B-B14F-4D97-AF65-F5344CB8AC3E}">
        <p14:creationId xmlns:p14="http://schemas.microsoft.com/office/powerpoint/2010/main" val="57993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BB722-247F-CF2E-D21A-41F4ACB88B51}"/>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90A177B4-1984-7F79-0C1C-C890CBA09713}"/>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03-4</a:t>
            </a:r>
            <a:endParaRPr lang="zh-CN" altLang="en-US" sz="2800" b="1" dirty="0">
              <a:cs typeface="+mn-ea"/>
              <a:sym typeface="+mn-lt"/>
            </a:endParaRPr>
          </a:p>
        </p:txBody>
      </p:sp>
      <p:sp>
        <p:nvSpPr>
          <p:cNvPr id="10" name="標題 2">
            <a:extLst>
              <a:ext uri="{FF2B5EF4-FFF2-40B4-BE49-F238E27FC236}">
                <a16:creationId xmlns:a16="http://schemas.microsoft.com/office/drawing/2014/main" id="{2AFA55B9-B8EC-22DC-1433-1FA34998A79E}"/>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Trainings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graphicFrame>
        <p:nvGraphicFramePr>
          <p:cNvPr id="2" name="Diagram 1">
            <a:extLst>
              <a:ext uri="{FF2B5EF4-FFF2-40B4-BE49-F238E27FC236}">
                <a16:creationId xmlns:a16="http://schemas.microsoft.com/office/drawing/2014/main" id="{0AB55935-4E43-6CF7-0A2D-7EEB2A2E85D9}"/>
              </a:ext>
            </a:extLst>
          </p:cNvPr>
          <p:cNvGraphicFramePr/>
          <p:nvPr>
            <p:extLst>
              <p:ext uri="{D42A27DB-BD31-4B8C-83A1-F6EECF244321}">
                <p14:modId xmlns:p14="http://schemas.microsoft.com/office/powerpoint/2010/main" val="4082162606"/>
              </p:ext>
            </p:extLst>
          </p:nvPr>
        </p:nvGraphicFramePr>
        <p:xfrm>
          <a:off x="2032000" y="1382751"/>
          <a:ext cx="7245815" cy="47555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D60F3E96-6C38-0B90-5359-273DC4757B2E}"/>
              </a:ext>
            </a:extLst>
          </p:cNvPr>
          <p:cNvPicPr>
            <a:picLocks noChangeAspect="1"/>
          </p:cNvPicPr>
          <p:nvPr/>
        </p:nvPicPr>
        <p:blipFill>
          <a:blip r:embed="rId9"/>
          <a:stretch>
            <a:fillRect/>
          </a:stretch>
        </p:blipFill>
        <p:spPr>
          <a:xfrm>
            <a:off x="2660959" y="1538868"/>
            <a:ext cx="2111764" cy="1175343"/>
          </a:xfrm>
          <a:prstGeom prst="rect">
            <a:avLst/>
          </a:prstGeom>
        </p:spPr>
      </p:pic>
      <p:pic>
        <p:nvPicPr>
          <p:cNvPr id="6" name="Picture 5">
            <a:extLst>
              <a:ext uri="{FF2B5EF4-FFF2-40B4-BE49-F238E27FC236}">
                <a16:creationId xmlns:a16="http://schemas.microsoft.com/office/drawing/2014/main" id="{4B546FB5-D37C-97AD-6EDC-2CBB8608F3B0}"/>
              </a:ext>
            </a:extLst>
          </p:cNvPr>
          <p:cNvPicPr>
            <a:picLocks noChangeAspect="1"/>
          </p:cNvPicPr>
          <p:nvPr/>
        </p:nvPicPr>
        <p:blipFill>
          <a:blip r:embed="rId10"/>
          <a:stretch>
            <a:fillRect/>
          </a:stretch>
        </p:blipFill>
        <p:spPr>
          <a:xfrm>
            <a:off x="6501119" y="1475148"/>
            <a:ext cx="2212862" cy="1239063"/>
          </a:xfrm>
          <a:prstGeom prst="rect">
            <a:avLst/>
          </a:prstGeom>
        </p:spPr>
      </p:pic>
      <p:pic>
        <p:nvPicPr>
          <p:cNvPr id="9" name="Picture 8">
            <a:extLst>
              <a:ext uri="{FF2B5EF4-FFF2-40B4-BE49-F238E27FC236}">
                <a16:creationId xmlns:a16="http://schemas.microsoft.com/office/drawing/2014/main" id="{A4A3F837-9A62-35DF-A955-EF2706A6851C}"/>
              </a:ext>
            </a:extLst>
          </p:cNvPr>
          <p:cNvPicPr>
            <a:picLocks noChangeAspect="1"/>
          </p:cNvPicPr>
          <p:nvPr/>
        </p:nvPicPr>
        <p:blipFill>
          <a:blip r:embed="rId11"/>
          <a:stretch>
            <a:fillRect/>
          </a:stretch>
        </p:blipFill>
        <p:spPr>
          <a:xfrm>
            <a:off x="2608948" y="4855717"/>
            <a:ext cx="2215785" cy="1239064"/>
          </a:xfrm>
          <a:prstGeom prst="rect">
            <a:avLst/>
          </a:prstGeom>
        </p:spPr>
      </p:pic>
      <p:pic>
        <p:nvPicPr>
          <p:cNvPr id="12" name="Picture 11">
            <a:extLst>
              <a:ext uri="{FF2B5EF4-FFF2-40B4-BE49-F238E27FC236}">
                <a16:creationId xmlns:a16="http://schemas.microsoft.com/office/drawing/2014/main" id="{D7125193-102C-0F2C-EC3D-06BE7506807E}"/>
              </a:ext>
            </a:extLst>
          </p:cNvPr>
          <p:cNvPicPr>
            <a:picLocks noChangeAspect="1"/>
          </p:cNvPicPr>
          <p:nvPr/>
        </p:nvPicPr>
        <p:blipFill>
          <a:blip r:embed="rId12"/>
          <a:stretch>
            <a:fillRect/>
          </a:stretch>
        </p:blipFill>
        <p:spPr>
          <a:xfrm>
            <a:off x="6410651" y="4834272"/>
            <a:ext cx="2318718" cy="1304061"/>
          </a:xfrm>
          <a:prstGeom prst="rect">
            <a:avLst/>
          </a:prstGeom>
        </p:spPr>
      </p:pic>
    </p:spTree>
    <p:extLst>
      <p:ext uri="{BB962C8B-B14F-4D97-AF65-F5344CB8AC3E}">
        <p14:creationId xmlns:p14="http://schemas.microsoft.com/office/powerpoint/2010/main" val="1458811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3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Space – Levels 5 to 7</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01-1</a:t>
            </a:r>
            <a:endParaRPr lang="zh-CN" altLang="en-US" sz="2800" b="1" dirty="0">
              <a:cs typeface="+mn-ea"/>
              <a:sym typeface="+mn-lt"/>
            </a:endParaRPr>
          </a:p>
        </p:txBody>
      </p:sp>
      <p:graphicFrame>
        <p:nvGraphicFramePr>
          <p:cNvPr id="9" name="Diagram 8">
            <a:extLst>
              <a:ext uri="{FF2B5EF4-FFF2-40B4-BE49-F238E27FC236}">
                <a16:creationId xmlns:a16="http://schemas.microsoft.com/office/drawing/2014/main" id="{28DED0A1-CF74-CCD4-665B-BA83158B415C}"/>
              </a:ext>
            </a:extLst>
          </p:cNvPr>
          <p:cNvGraphicFramePr/>
          <p:nvPr>
            <p:extLst>
              <p:ext uri="{D42A27DB-BD31-4B8C-83A1-F6EECF244321}">
                <p14:modId xmlns:p14="http://schemas.microsoft.com/office/powerpoint/2010/main" val="3322252316"/>
              </p:ext>
            </p:extLst>
          </p:nvPr>
        </p:nvGraphicFramePr>
        <p:xfrm>
          <a:off x="243596" y="1466429"/>
          <a:ext cx="11701758" cy="5279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machine next to a computer&#10;&#10;Description automatically generated">
            <a:extLst>
              <a:ext uri="{FF2B5EF4-FFF2-40B4-BE49-F238E27FC236}">
                <a16:creationId xmlns:a16="http://schemas.microsoft.com/office/drawing/2014/main" id="{69DF5B5B-5331-52B1-3324-F1EA27FE0868}"/>
              </a:ext>
            </a:extLst>
          </p:cNvPr>
          <p:cNvPicPr>
            <a:picLocks noChangeAspect="1"/>
          </p:cNvPicPr>
          <p:nvPr/>
        </p:nvPicPr>
        <p:blipFill>
          <a:blip r:embed="rId8">
            <a:extLst>
              <a:ext uri="{28A0092B-C50C-407E-A947-70E740481C1C}">
                <a14:useLocalDpi xmlns:a14="http://schemas.microsoft.com/office/drawing/2010/main" val="0"/>
              </a:ext>
            </a:extLst>
          </a:blip>
          <a:srcRect l="18676"/>
          <a:stretch>
            <a:fillRect/>
          </a:stretch>
        </p:blipFill>
        <p:spPr>
          <a:xfrm>
            <a:off x="8854377" y="4368799"/>
            <a:ext cx="1840264" cy="1508585"/>
          </a:xfrm>
          <a:prstGeom prst="rect">
            <a:avLst/>
          </a:prstGeom>
        </p:spPr>
      </p:pic>
      <p:pic>
        <p:nvPicPr>
          <p:cNvPr id="8" name="Picture 7" descr="A group of people sitting around a table&#10;&#10;AI-generated content may be incorrect.">
            <a:extLst>
              <a:ext uri="{FF2B5EF4-FFF2-40B4-BE49-F238E27FC236}">
                <a16:creationId xmlns:a16="http://schemas.microsoft.com/office/drawing/2014/main" id="{1AE79669-9BE1-580F-5E81-418967509DE9}"/>
              </a:ext>
            </a:extLst>
          </p:cNvPr>
          <p:cNvPicPr>
            <a:picLocks noChangeAspect="1"/>
          </p:cNvPicPr>
          <p:nvPr/>
        </p:nvPicPr>
        <p:blipFill>
          <a:blip r:embed="rId9">
            <a:extLst>
              <a:ext uri="{28A0092B-C50C-407E-A947-70E740481C1C}">
                <a14:useLocalDpi xmlns:a14="http://schemas.microsoft.com/office/drawing/2010/main" val="0"/>
              </a:ext>
            </a:extLst>
          </a:blip>
          <a:srcRect l="5212" r="2968" b="4905"/>
          <a:stretch>
            <a:fillRect/>
          </a:stretch>
        </p:blipFill>
        <p:spPr>
          <a:xfrm>
            <a:off x="3842893" y="1558901"/>
            <a:ext cx="1947026" cy="1346858"/>
          </a:xfrm>
          <a:prstGeom prst="rect">
            <a:avLst/>
          </a:prstGeom>
        </p:spPr>
      </p:pic>
      <p:pic>
        <p:nvPicPr>
          <p:cNvPr id="11" name="Picture 10" descr="A long table and chairs in a room&#10;&#10;AI-generated content may be incorrect.">
            <a:extLst>
              <a:ext uri="{FF2B5EF4-FFF2-40B4-BE49-F238E27FC236}">
                <a16:creationId xmlns:a16="http://schemas.microsoft.com/office/drawing/2014/main" id="{7CACE16E-AA87-DC49-AEC8-C7BF51144A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2461" y="1558901"/>
            <a:ext cx="2020287" cy="1346858"/>
          </a:xfrm>
          <a:prstGeom prst="rect">
            <a:avLst/>
          </a:prstGeom>
        </p:spPr>
      </p:pic>
      <p:pic>
        <p:nvPicPr>
          <p:cNvPr id="13" name="Picture 12" descr="A row of computers on a table&#10;&#10;AI-generated content may be incorrect.">
            <a:extLst>
              <a:ext uri="{FF2B5EF4-FFF2-40B4-BE49-F238E27FC236}">
                <a16:creationId xmlns:a16="http://schemas.microsoft.com/office/drawing/2014/main" id="{E59541FB-D097-F6F1-CDA6-FEBD2FD900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932" y="4378426"/>
            <a:ext cx="2016481" cy="1346857"/>
          </a:xfrm>
          <a:prstGeom prst="rect">
            <a:avLst/>
          </a:prstGeom>
        </p:spPr>
      </p:pic>
      <p:pic>
        <p:nvPicPr>
          <p:cNvPr id="5" name="Picture 4" descr="A white rectangular boxes with glass doors&#10;&#10;AI-generated content may be incorrect.">
            <a:extLst>
              <a:ext uri="{FF2B5EF4-FFF2-40B4-BE49-F238E27FC236}">
                <a16:creationId xmlns:a16="http://schemas.microsoft.com/office/drawing/2014/main" id="{193BF05E-B210-5EB2-A48E-1445B67EC74B}"/>
              </a:ext>
            </a:extLst>
          </p:cNvPr>
          <p:cNvPicPr>
            <a:picLocks noChangeAspect="1"/>
          </p:cNvPicPr>
          <p:nvPr/>
        </p:nvPicPr>
        <p:blipFill>
          <a:blip r:embed="rId12">
            <a:extLst>
              <a:ext uri="{28A0092B-C50C-407E-A947-70E740481C1C}">
                <a14:useLocalDpi xmlns:a14="http://schemas.microsoft.com/office/drawing/2010/main" val="0"/>
              </a:ext>
            </a:extLst>
          </a:blip>
          <a:srcRect l="30050" t="8213" r="11407"/>
          <a:stretch>
            <a:fillRect/>
          </a:stretch>
        </p:blipFill>
        <p:spPr>
          <a:xfrm>
            <a:off x="6266901" y="4378426"/>
            <a:ext cx="2048086" cy="1498958"/>
          </a:xfrm>
          <a:prstGeom prst="rect">
            <a:avLst/>
          </a:prstGeom>
        </p:spPr>
      </p:pic>
      <p:pic>
        <p:nvPicPr>
          <p:cNvPr id="14" name="Picture 13" descr="A room with a few cubicles&#10;&#10;AI-generated content may be incorrect.">
            <a:extLst>
              <a:ext uri="{FF2B5EF4-FFF2-40B4-BE49-F238E27FC236}">
                <a16:creationId xmlns:a16="http://schemas.microsoft.com/office/drawing/2014/main" id="{E3A01B9C-97AA-CFCE-B0C5-4F401C946CEA}"/>
              </a:ext>
            </a:extLst>
          </p:cNvPr>
          <p:cNvPicPr>
            <a:picLocks noChangeAspect="1"/>
          </p:cNvPicPr>
          <p:nvPr/>
        </p:nvPicPr>
        <p:blipFill>
          <a:blip r:embed="rId13">
            <a:extLst>
              <a:ext uri="{28A0092B-C50C-407E-A947-70E740481C1C}">
                <a14:useLocalDpi xmlns:a14="http://schemas.microsoft.com/office/drawing/2010/main" val="0"/>
              </a:ext>
            </a:extLst>
          </a:blip>
          <a:srcRect l="21857" t="22730" r="27847" b="10815"/>
          <a:stretch>
            <a:fillRect/>
          </a:stretch>
        </p:blipFill>
        <p:spPr>
          <a:xfrm>
            <a:off x="6280230" y="1558901"/>
            <a:ext cx="2016866" cy="1498959"/>
          </a:xfrm>
          <a:prstGeom prst="rect">
            <a:avLst/>
          </a:prstGeom>
        </p:spPr>
      </p:pic>
      <p:pic>
        <p:nvPicPr>
          <p:cNvPr id="15" name="图片 6">
            <a:extLst>
              <a:ext uri="{FF2B5EF4-FFF2-40B4-BE49-F238E27FC236}">
                <a16:creationId xmlns:a16="http://schemas.microsoft.com/office/drawing/2014/main" id="{81796B7A-E496-DE4F-8440-FAC4713F1EC4}"/>
              </a:ext>
            </a:extLst>
          </p:cNvPr>
          <p:cNvPicPr>
            <a:picLocks noChangeAspect="1"/>
          </p:cNvPicPr>
          <p:nvPr/>
        </p:nvPicPr>
        <p:blipFill>
          <a:blip r:embed="rId14"/>
          <a:srcRect l="33170" t="21880" r="29148" b="25881"/>
          <a:stretch>
            <a:fillRect/>
          </a:stretch>
        </p:blipFill>
        <p:spPr>
          <a:xfrm>
            <a:off x="8757401" y="1558902"/>
            <a:ext cx="2016866" cy="1471628"/>
          </a:xfrm>
          <a:prstGeom prst="rect">
            <a:avLst/>
          </a:prstGeom>
        </p:spPr>
      </p:pic>
      <p:pic>
        <p:nvPicPr>
          <p:cNvPr id="17" name="Picture 16" descr="A row of white shelves with books on them&#10;&#10;AI-generated content may be incorrect.">
            <a:extLst>
              <a:ext uri="{FF2B5EF4-FFF2-40B4-BE49-F238E27FC236}">
                <a16:creationId xmlns:a16="http://schemas.microsoft.com/office/drawing/2014/main" id="{61A65344-2A6E-E2DE-4555-F8999809FB8B}"/>
              </a:ext>
            </a:extLst>
          </p:cNvPr>
          <p:cNvPicPr>
            <a:picLocks noChangeAspect="1"/>
          </p:cNvPicPr>
          <p:nvPr/>
        </p:nvPicPr>
        <p:blipFill>
          <a:blip r:embed="rId15">
            <a:extLst>
              <a:ext uri="{28A0092B-C50C-407E-A947-70E740481C1C}">
                <a14:useLocalDpi xmlns:a14="http://schemas.microsoft.com/office/drawing/2010/main" val="0"/>
              </a:ext>
            </a:extLst>
          </a:blip>
          <a:srcRect l="5219" t="6080" r="3225"/>
          <a:stretch>
            <a:fillRect/>
          </a:stretch>
        </p:blipFill>
        <p:spPr>
          <a:xfrm flipH="1">
            <a:off x="1281055" y="4389118"/>
            <a:ext cx="1966066" cy="1346857"/>
          </a:xfrm>
          <a:prstGeom prst="rect">
            <a:avLst/>
          </a:prstGeom>
        </p:spPr>
      </p:pic>
    </p:spTree>
    <p:extLst>
      <p:ext uri="{BB962C8B-B14F-4D97-AF65-F5344CB8AC3E}">
        <p14:creationId xmlns:p14="http://schemas.microsoft.com/office/powerpoint/2010/main" val="3220949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5C627-DBAE-58DF-37DE-F2D63F9C5C77}"/>
            </a:ext>
          </a:extLst>
        </p:cNvPr>
        <p:cNvGrpSpPr/>
        <p:nvPr/>
      </p:nvGrpSpPr>
      <p:grpSpPr>
        <a:xfrm>
          <a:off x="0" y="0"/>
          <a:ext cx="0" cy="0"/>
          <a:chOff x="0" y="0"/>
          <a:chExt cx="0" cy="0"/>
        </a:xfrm>
      </p:grpSpPr>
      <p:sp>
        <p:nvSpPr>
          <p:cNvPr id="7" name="Number3">
            <a:extLst>
              <a:ext uri="{FF2B5EF4-FFF2-40B4-BE49-F238E27FC236}">
                <a16:creationId xmlns:a16="http://schemas.microsoft.com/office/drawing/2014/main" id="{304B449C-9668-638C-8975-B9E70DD43101}"/>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03-4</a:t>
            </a:r>
            <a:endParaRPr lang="zh-CN" altLang="en-US" sz="2800" b="1" dirty="0">
              <a:cs typeface="+mn-ea"/>
              <a:sym typeface="+mn-lt"/>
            </a:endParaRPr>
          </a:p>
        </p:txBody>
      </p:sp>
      <p:sp>
        <p:nvSpPr>
          <p:cNvPr id="10" name="標題 2">
            <a:extLst>
              <a:ext uri="{FF2B5EF4-FFF2-40B4-BE49-F238E27FC236}">
                <a16:creationId xmlns:a16="http://schemas.microsoft.com/office/drawing/2014/main" id="{0CE8316C-3E61-05D7-628D-DDC2073DECB1}"/>
              </a:ext>
            </a:extLst>
          </p:cNvPr>
          <p:cNvSpPr txBox="1">
            <a:spLocks noGrp="1"/>
          </p:cNvSpPr>
          <p:nvPr>
            <p:ph type="title"/>
            <p:custDataLst>
              <p:tags r:id="rId1"/>
            </p:custDataLst>
          </p:nvPr>
        </p:nvSpPr>
        <p:spPr bwMode="auto">
          <a:xfrm>
            <a:off x="1708598" y="221671"/>
            <a:ext cx="925036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a:lstStyle>
          <a:p>
            <a:pPr lvl="0" algn="l">
              <a:spcAft>
                <a:spcPts val="600"/>
              </a:spcAft>
              <a:defRPr/>
            </a:pPr>
            <a:r>
              <a:rPr kumimoji="0" lang="en-US" altLang="zh-CN" sz="4800" b="1" strike="noStrike" kern="1200" cap="none" spc="0" normalizeH="0" baseline="0" noProof="0" dirty="0">
                <a:ln>
                  <a:noFill/>
                </a:ln>
                <a:solidFill>
                  <a:srgbClr val="DD613B"/>
                </a:solidFill>
                <a:effectLst/>
                <a:uLnTx/>
                <a:uFillTx/>
                <a:latin typeface="+mn-lt"/>
                <a:ea typeface="+mn-ea"/>
                <a:cs typeface="+mn-ea"/>
                <a:sym typeface="+mn-lt"/>
              </a:rPr>
              <a:t>Trainings</a:t>
            </a:r>
            <a:endParaRPr kumimoji="0" lang="zh-CN" altLang="en-GB" sz="4800" b="1" strike="noStrike" kern="1200" cap="none" spc="0" normalizeH="0" baseline="0" noProof="0" dirty="0">
              <a:ln>
                <a:noFill/>
              </a:ln>
              <a:solidFill>
                <a:srgbClr val="DD613B"/>
              </a:solidFill>
              <a:effectLst/>
              <a:uLnTx/>
              <a:uFillTx/>
              <a:latin typeface="+mn-lt"/>
              <a:ea typeface="+mn-ea"/>
              <a:cs typeface="+mn-ea"/>
              <a:sym typeface="+mn-lt"/>
            </a:endParaRPr>
          </a:p>
        </p:txBody>
      </p:sp>
      <p:pic>
        <p:nvPicPr>
          <p:cNvPr id="3" name="Picture 2">
            <a:extLst>
              <a:ext uri="{FF2B5EF4-FFF2-40B4-BE49-F238E27FC236}">
                <a16:creationId xmlns:a16="http://schemas.microsoft.com/office/drawing/2014/main" id="{D3CE321A-4642-B743-BD9D-4D5BF8DA2F01}"/>
              </a:ext>
            </a:extLst>
          </p:cNvPr>
          <p:cNvPicPr>
            <a:picLocks noChangeAspect="1"/>
          </p:cNvPicPr>
          <p:nvPr/>
        </p:nvPicPr>
        <p:blipFill>
          <a:blip r:embed="rId4"/>
          <a:stretch>
            <a:fillRect/>
          </a:stretch>
        </p:blipFill>
        <p:spPr>
          <a:xfrm>
            <a:off x="1708598" y="1449986"/>
            <a:ext cx="6893660" cy="4829898"/>
          </a:xfrm>
          <a:prstGeom prst="rect">
            <a:avLst/>
          </a:prstGeom>
          <a:ln>
            <a:solidFill>
              <a:srgbClr val="DE6D31"/>
            </a:solidFill>
          </a:ln>
        </p:spPr>
      </p:pic>
    </p:spTree>
    <p:extLst>
      <p:ext uri="{BB962C8B-B14F-4D97-AF65-F5344CB8AC3E}">
        <p14:creationId xmlns:p14="http://schemas.microsoft.com/office/powerpoint/2010/main" val="4282774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31509" y="542653"/>
            <a:ext cx="10515600" cy="2752725"/>
          </a:xfrm>
        </p:spPr>
        <p:txBody>
          <a:bodyPr/>
          <a:lstStyle/>
          <a:p>
            <a:r>
              <a:rPr lang="en-US" altLang="zh-CN" dirty="0">
                <a:latin typeface="+mn-lt"/>
                <a:ea typeface="+mn-ea"/>
                <a:cs typeface="+mn-ea"/>
                <a:sym typeface="+mn-lt"/>
              </a:rPr>
              <a:t>Contact Us</a:t>
            </a:r>
            <a:endParaRPr lang="en-US" dirty="0">
              <a:latin typeface="+mn-lt"/>
              <a:ea typeface="+mn-ea"/>
              <a:cs typeface="+mn-ea"/>
              <a:sym typeface="+mn-lt"/>
            </a:endParaRPr>
          </a:p>
        </p:txBody>
      </p:sp>
      <p:sp>
        <p:nvSpPr>
          <p:cNvPr id="4" name="文本占位符 3"/>
          <p:cNvSpPr>
            <a:spLocks noGrp="1"/>
          </p:cNvSpPr>
          <p:nvPr>
            <p:ph type="body" sz="quarter" idx="13"/>
          </p:nvPr>
        </p:nvSpPr>
        <p:spPr/>
        <p:txBody>
          <a:bodyPr>
            <a:normAutofit fontScale="92500"/>
          </a:bodyPr>
          <a:lstStyle/>
          <a:p>
            <a:r>
              <a:rPr lang="zh-CN" altLang="en-US" dirty="0">
                <a:cs typeface="+mn-ea"/>
                <a:sym typeface="+mn-lt"/>
              </a:rPr>
              <a:t>iSlide</a:t>
            </a:r>
            <a:endParaRPr lang="en-US" dirty="0">
              <a:cs typeface="+mn-ea"/>
              <a:sym typeface="+mn-lt"/>
            </a:endParaRPr>
          </a:p>
        </p:txBody>
      </p:sp>
      <p:sp>
        <p:nvSpPr>
          <p:cNvPr id="5" name="文本占位符 4"/>
          <p:cNvSpPr>
            <a:spLocks noGrp="1"/>
          </p:cNvSpPr>
          <p:nvPr>
            <p:ph type="body" sz="quarter" idx="14"/>
          </p:nvPr>
        </p:nvSpPr>
        <p:spPr/>
        <p:txBody>
          <a:bodyPr>
            <a:normAutofit fontScale="92500"/>
          </a:bodyPr>
          <a:lstStyle/>
          <a:p>
            <a:r>
              <a:rPr lang="zh-CN" altLang="en-US" dirty="0">
                <a:cs typeface="+mn-ea"/>
                <a:sym typeface="+mn-lt"/>
              </a:rPr>
              <a:t>2024/9/8</a:t>
            </a:r>
            <a:endParaRPr lang="en-US" dirty="0">
              <a:cs typeface="+mn-ea"/>
              <a:sym typeface="+mn-lt"/>
            </a:endParaRPr>
          </a:p>
        </p:txBody>
      </p:sp>
      <p:pic>
        <p:nvPicPr>
          <p:cNvPr id="6" name="Picture 5">
            <a:extLst>
              <a:ext uri="{FF2B5EF4-FFF2-40B4-BE49-F238E27FC236}">
                <a16:creationId xmlns:a16="http://schemas.microsoft.com/office/drawing/2014/main" id="{B5461620-EE81-FFCA-5012-356AB4E87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610" y="3429000"/>
            <a:ext cx="2478684" cy="2478684"/>
          </a:xfrm>
          <a:prstGeom prst="rect">
            <a:avLst/>
          </a:prstGeom>
        </p:spPr>
      </p:pic>
      <p:sp>
        <p:nvSpPr>
          <p:cNvPr id="7" name="TextBox 6">
            <a:extLst>
              <a:ext uri="{FF2B5EF4-FFF2-40B4-BE49-F238E27FC236}">
                <a16:creationId xmlns:a16="http://schemas.microsoft.com/office/drawing/2014/main" id="{41B0C255-AB66-45F2-8616-A8E67BAEC4A7}"/>
              </a:ext>
            </a:extLst>
          </p:cNvPr>
          <p:cNvSpPr txBox="1"/>
          <p:nvPr/>
        </p:nvSpPr>
        <p:spPr>
          <a:xfrm>
            <a:off x="6000200" y="2987400"/>
            <a:ext cx="3421962" cy="461665"/>
          </a:xfrm>
          <a:prstGeom prst="rect">
            <a:avLst/>
          </a:prstGeom>
          <a:noFill/>
        </p:spPr>
        <p:txBody>
          <a:bodyPr wrap="none" rtlCol="0">
            <a:spAutoFit/>
          </a:bodyPr>
          <a:lstStyle/>
          <a:p>
            <a:r>
              <a:rPr lang="en-US" altLang="zh-CN" sz="2400" b="1" dirty="0">
                <a:solidFill>
                  <a:srgbClr val="DD613B"/>
                </a:solidFill>
              </a:rPr>
              <a:t>Follow us on Webchat</a:t>
            </a:r>
            <a:endParaRPr lang="zh-CN" altLang="en-US" sz="2400" b="1" dirty="0">
              <a:solidFill>
                <a:srgbClr val="DD613B"/>
              </a:solidFill>
            </a:endParaRPr>
          </a:p>
        </p:txBody>
      </p:sp>
      <p:sp>
        <p:nvSpPr>
          <p:cNvPr id="8" name="Title">
            <a:extLst>
              <a:ext uri="{FF2B5EF4-FFF2-40B4-BE49-F238E27FC236}">
                <a16:creationId xmlns:a16="http://schemas.microsoft.com/office/drawing/2014/main" id="{EC6CB97F-190B-6A8B-6007-103E720D73C7}"/>
              </a:ext>
            </a:extLst>
          </p:cNvPr>
          <p:cNvSpPr>
            <a:spLocks/>
          </p:cNvSpPr>
          <p:nvPr/>
        </p:nvSpPr>
        <p:spPr>
          <a:xfrm>
            <a:off x="779852" y="2853588"/>
            <a:ext cx="4909457" cy="305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Autofit/>
          </a:bodyPr>
          <a:lstStyle/>
          <a:p>
            <a:pPr>
              <a:lnSpc>
                <a:spcPct val="150000"/>
              </a:lnSpc>
              <a:buSzPct val="25000"/>
            </a:pPr>
            <a:r>
              <a:rPr lang="en-US" altLang="zh-CN" sz="2400" b="1" dirty="0">
                <a:solidFill>
                  <a:srgbClr val="DD613B"/>
                </a:solidFill>
                <a:cs typeface="+mn-ea"/>
                <a:sym typeface="+mn-lt"/>
              </a:rPr>
              <a:t>Website</a:t>
            </a:r>
            <a:r>
              <a:rPr lang="zh-CN" altLang="en-US" sz="2400" b="1" dirty="0">
                <a:solidFill>
                  <a:srgbClr val="DD613B"/>
                </a:solidFill>
                <a:cs typeface="+mn-ea"/>
                <a:sym typeface="+mn-lt"/>
              </a:rPr>
              <a:t>：</a:t>
            </a:r>
            <a:r>
              <a:rPr lang="en-US" altLang="zh-CN" sz="2400" b="1" dirty="0">
                <a:solidFill>
                  <a:srgbClr val="DD613B"/>
                </a:solidFill>
                <a:cs typeface="+mn-ea"/>
                <a:sym typeface="+mn-lt"/>
              </a:rPr>
              <a:t>lib.cityu-dg.edu.cn</a:t>
            </a:r>
          </a:p>
          <a:p>
            <a:pPr>
              <a:lnSpc>
                <a:spcPct val="150000"/>
              </a:lnSpc>
              <a:buSzPct val="25000"/>
            </a:pPr>
            <a:endParaRPr lang="en-US" altLang="zh-CN" sz="2400" b="1" dirty="0">
              <a:solidFill>
                <a:srgbClr val="DD613B"/>
              </a:solidFill>
              <a:cs typeface="+mn-ea"/>
              <a:sym typeface="+mn-lt"/>
            </a:endParaRPr>
          </a:p>
          <a:p>
            <a:pPr>
              <a:lnSpc>
                <a:spcPct val="150000"/>
              </a:lnSpc>
              <a:buSzPct val="25000"/>
            </a:pPr>
            <a:r>
              <a:rPr lang="en-US" sz="2400" b="1" dirty="0">
                <a:solidFill>
                  <a:srgbClr val="DD613B"/>
                </a:solidFill>
                <a:cs typeface="+mn-ea"/>
                <a:sym typeface="+mn-lt"/>
              </a:rPr>
              <a:t>Email: library@cityu-dg.edu.cn</a:t>
            </a:r>
            <a:endParaRPr lang="en-US" sz="2400" dirty="0">
              <a:solidFill>
                <a:srgbClr val="DD613B"/>
              </a:solidFill>
              <a:cs typeface="+mn-ea"/>
              <a:sym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9779-4B89-D087-06F7-27799AE16C03}"/>
            </a:ext>
          </a:extLst>
        </p:cNvPr>
        <p:cNvGrpSpPr/>
        <p:nvPr/>
      </p:nvGrpSpPr>
      <p:grpSpPr>
        <a:xfrm>
          <a:off x="0" y="0"/>
          <a:ext cx="0" cy="0"/>
          <a:chOff x="0" y="0"/>
          <a:chExt cx="0" cy="0"/>
        </a:xfrm>
      </p:grpSpPr>
      <p:sp>
        <p:nvSpPr>
          <p:cNvPr id="3" name="文本占位符 2">
            <a:extLst>
              <a:ext uri="{FF2B5EF4-FFF2-40B4-BE49-F238E27FC236}">
                <a16:creationId xmlns:a16="http://schemas.microsoft.com/office/drawing/2014/main" id="{E4C01A82-C608-DC16-7CAE-D1B417875455}"/>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Space – Levels 1 to 4</a:t>
            </a:r>
          </a:p>
        </p:txBody>
      </p:sp>
      <p:sp>
        <p:nvSpPr>
          <p:cNvPr id="6" name="Number3">
            <a:extLst>
              <a:ext uri="{FF2B5EF4-FFF2-40B4-BE49-F238E27FC236}">
                <a16:creationId xmlns:a16="http://schemas.microsoft.com/office/drawing/2014/main" id="{500176FF-FC9B-D505-71D1-3A6EE85488C2}"/>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01-2</a:t>
            </a:r>
            <a:endParaRPr lang="zh-CN" altLang="en-US" sz="2800" b="1" dirty="0">
              <a:cs typeface="+mn-ea"/>
              <a:sym typeface="+mn-lt"/>
            </a:endParaRPr>
          </a:p>
        </p:txBody>
      </p:sp>
      <p:graphicFrame>
        <p:nvGraphicFramePr>
          <p:cNvPr id="7" name="Diagram 6">
            <a:extLst>
              <a:ext uri="{FF2B5EF4-FFF2-40B4-BE49-F238E27FC236}">
                <a16:creationId xmlns:a16="http://schemas.microsoft.com/office/drawing/2014/main" id="{37B89A52-2546-1058-6A10-E335410D29BE}"/>
              </a:ext>
            </a:extLst>
          </p:cNvPr>
          <p:cNvGraphicFramePr/>
          <p:nvPr>
            <p:extLst>
              <p:ext uri="{D42A27DB-BD31-4B8C-83A1-F6EECF244321}">
                <p14:modId xmlns:p14="http://schemas.microsoft.com/office/powerpoint/2010/main" val="3655738722"/>
              </p:ext>
            </p:extLst>
          </p:nvPr>
        </p:nvGraphicFramePr>
        <p:xfrm>
          <a:off x="538393" y="1300480"/>
          <a:ext cx="7183207" cy="5140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78F82BE-7DC1-4278-FB5B-5BC8B6C609DB}"/>
              </a:ext>
            </a:extLst>
          </p:cNvPr>
          <p:cNvSpPr txBox="1"/>
          <p:nvPr/>
        </p:nvSpPr>
        <p:spPr>
          <a:xfrm>
            <a:off x="834964" y="1869440"/>
            <a:ext cx="585417" cy="523220"/>
          </a:xfrm>
          <a:prstGeom prst="rect">
            <a:avLst/>
          </a:prstGeom>
          <a:noFill/>
        </p:spPr>
        <p:txBody>
          <a:bodyPr wrap="none" rtlCol="0">
            <a:spAutoFit/>
          </a:bodyPr>
          <a:lstStyle/>
          <a:p>
            <a:r>
              <a:rPr lang="en-US" altLang="zh-CN" sz="2800" dirty="0">
                <a:solidFill>
                  <a:srgbClr val="DE6D31"/>
                </a:solidFill>
              </a:rPr>
              <a:t>L1</a:t>
            </a:r>
            <a:endParaRPr lang="zh-CN" altLang="en-US" sz="2800" dirty="0">
              <a:solidFill>
                <a:srgbClr val="DE6D31"/>
              </a:solidFill>
            </a:endParaRPr>
          </a:p>
        </p:txBody>
      </p:sp>
      <p:sp>
        <p:nvSpPr>
          <p:cNvPr id="4" name="TextBox 3">
            <a:extLst>
              <a:ext uri="{FF2B5EF4-FFF2-40B4-BE49-F238E27FC236}">
                <a16:creationId xmlns:a16="http://schemas.microsoft.com/office/drawing/2014/main" id="{82D131F2-E74D-7211-1E8A-F220D61797A9}"/>
              </a:ext>
            </a:extLst>
          </p:cNvPr>
          <p:cNvSpPr txBox="1"/>
          <p:nvPr/>
        </p:nvSpPr>
        <p:spPr>
          <a:xfrm>
            <a:off x="1277653" y="3040803"/>
            <a:ext cx="585417" cy="523220"/>
          </a:xfrm>
          <a:prstGeom prst="rect">
            <a:avLst/>
          </a:prstGeom>
          <a:noFill/>
        </p:spPr>
        <p:txBody>
          <a:bodyPr wrap="none" rtlCol="0">
            <a:spAutoFit/>
          </a:bodyPr>
          <a:lstStyle/>
          <a:p>
            <a:r>
              <a:rPr lang="en-US" altLang="zh-CN" sz="2800" dirty="0">
                <a:solidFill>
                  <a:srgbClr val="DE6D31"/>
                </a:solidFill>
              </a:rPr>
              <a:t>L2</a:t>
            </a:r>
            <a:endParaRPr lang="zh-CN" altLang="en-US" sz="2800" dirty="0">
              <a:solidFill>
                <a:srgbClr val="DE6D31"/>
              </a:solidFill>
            </a:endParaRPr>
          </a:p>
        </p:txBody>
      </p:sp>
      <p:sp>
        <p:nvSpPr>
          <p:cNvPr id="5" name="TextBox 4">
            <a:extLst>
              <a:ext uri="{FF2B5EF4-FFF2-40B4-BE49-F238E27FC236}">
                <a16:creationId xmlns:a16="http://schemas.microsoft.com/office/drawing/2014/main" id="{ABE00F82-277A-69CD-AAC0-7FD5F2BC0CCD}"/>
              </a:ext>
            </a:extLst>
          </p:cNvPr>
          <p:cNvSpPr txBox="1"/>
          <p:nvPr/>
        </p:nvSpPr>
        <p:spPr>
          <a:xfrm>
            <a:off x="1297974" y="4222326"/>
            <a:ext cx="585417" cy="523220"/>
          </a:xfrm>
          <a:prstGeom prst="rect">
            <a:avLst/>
          </a:prstGeom>
          <a:noFill/>
        </p:spPr>
        <p:txBody>
          <a:bodyPr wrap="none" rtlCol="0">
            <a:spAutoFit/>
          </a:bodyPr>
          <a:lstStyle/>
          <a:p>
            <a:r>
              <a:rPr lang="en-US" altLang="zh-CN" sz="2800" dirty="0">
                <a:solidFill>
                  <a:srgbClr val="DE6D31"/>
                </a:solidFill>
              </a:rPr>
              <a:t>L3</a:t>
            </a:r>
            <a:endParaRPr lang="zh-CN" altLang="en-US" sz="2800" dirty="0">
              <a:solidFill>
                <a:srgbClr val="DE6D31"/>
              </a:solidFill>
            </a:endParaRPr>
          </a:p>
        </p:txBody>
      </p:sp>
      <p:sp>
        <p:nvSpPr>
          <p:cNvPr id="8" name="TextBox 7">
            <a:extLst>
              <a:ext uri="{FF2B5EF4-FFF2-40B4-BE49-F238E27FC236}">
                <a16:creationId xmlns:a16="http://schemas.microsoft.com/office/drawing/2014/main" id="{CA1E2D26-A598-767D-694E-8BCD9DE66D0E}"/>
              </a:ext>
            </a:extLst>
          </p:cNvPr>
          <p:cNvSpPr txBox="1"/>
          <p:nvPr/>
        </p:nvSpPr>
        <p:spPr>
          <a:xfrm>
            <a:off x="845036" y="5374640"/>
            <a:ext cx="585417" cy="523220"/>
          </a:xfrm>
          <a:prstGeom prst="rect">
            <a:avLst/>
          </a:prstGeom>
          <a:noFill/>
        </p:spPr>
        <p:txBody>
          <a:bodyPr wrap="none" rtlCol="0">
            <a:spAutoFit/>
          </a:bodyPr>
          <a:lstStyle/>
          <a:p>
            <a:r>
              <a:rPr lang="en-US" altLang="zh-CN" sz="2800" dirty="0">
                <a:solidFill>
                  <a:srgbClr val="DE6D31"/>
                </a:solidFill>
              </a:rPr>
              <a:t>L4</a:t>
            </a:r>
            <a:endParaRPr lang="zh-CN" altLang="en-US" sz="2800" dirty="0">
              <a:solidFill>
                <a:srgbClr val="DE6D31"/>
              </a:solidFill>
            </a:endParaRPr>
          </a:p>
        </p:txBody>
      </p:sp>
      <p:pic>
        <p:nvPicPr>
          <p:cNvPr id="10" name="Picture 9" descr="A large auditorium with red seats&#10;&#10;AI-generated content may be incorrect.">
            <a:extLst>
              <a:ext uri="{FF2B5EF4-FFF2-40B4-BE49-F238E27FC236}">
                <a16:creationId xmlns:a16="http://schemas.microsoft.com/office/drawing/2014/main" id="{4AF021CF-0A69-B830-C5BE-D25C09B0DDDF}"/>
              </a:ext>
            </a:extLst>
          </p:cNvPr>
          <p:cNvPicPr>
            <a:picLocks noChangeAspect="1"/>
          </p:cNvPicPr>
          <p:nvPr/>
        </p:nvPicPr>
        <p:blipFill>
          <a:blip r:embed="rId8">
            <a:extLst>
              <a:ext uri="{28A0092B-C50C-407E-A947-70E740481C1C}">
                <a14:useLocalDpi xmlns:a14="http://schemas.microsoft.com/office/drawing/2010/main" val="0"/>
              </a:ext>
            </a:extLst>
          </a:blip>
          <a:srcRect r="25538"/>
          <a:stretch>
            <a:fillRect/>
          </a:stretch>
        </p:blipFill>
        <p:spPr>
          <a:xfrm>
            <a:off x="7820491" y="1592056"/>
            <a:ext cx="2034812" cy="1185374"/>
          </a:xfrm>
          <a:prstGeom prst="rect">
            <a:avLst/>
          </a:prstGeom>
        </p:spPr>
      </p:pic>
      <p:pic>
        <p:nvPicPr>
          <p:cNvPr id="11" name="Picture 10" descr="A row of lockers in a room&#10;&#10;AI-generated content may be incorrect.">
            <a:extLst>
              <a:ext uri="{FF2B5EF4-FFF2-40B4-BE49-F238E27FC236}">
                <a16:creationId xmlns:a16="http://schemas.microsoft.com/office/drawing/2014/main" id="{51AFC3A1-289A-31C3-BAB6-28E1FCDEBA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9596" y="4302113"/>
            <a:ext cx="1288859" cy="1929939"/>
          </a:xfrm>
          <a:prstGeom prst="rect">
            <a:avLst/>
          </a:prstGeom>
        </p:spPr>
      </p:pic>
      <p:pic>
        <p:nvPicPr>
          <p:cNvPr id="15" name="Picture 14" descr="A room with a large projector screen and large pillows&#10;&#10;AI-generated content may be incorrect.">
            <a:extLst>
              <a:ext uri="{FF2B5EF4-FFF2-40B4-BE49-F238E27FC236}">
                <a16:creationId xmlns:a16="http://schemas.microsoft.com/office/drawing/2014/main" id="{D7CE216B-2033-DD02-17F8-CCA379D89883}"/>
              </a:ext>
            </a:extLst>
          </p:cNvPr>
          <p:cNvPicPr>
            <a:picLocks noChangeAspect="1"/>
          </p:cNvPicPr>
          <p:nvPr/>
        </p:nvPicPr>
        <p:blipFill>
          <a:blip r:embed="rId10">
            <a:extLst>
              <a:ext uri="{28A0092B-C50C-407E-A947-70E740481C1C}">
                <a14:useLocalDpi xmlns:a14="http://schemas.microsoft.com/office/drawing/2010/main" val="0"/>
              </a:ext>
            </a:extLst>
          </a:blip>
          <a:srcRect t="13345"/>
          <a:stretch>
            <a:fillRect/>
          </a:stretch>
        </p:blipFill>
        <p:spPr>
          <a:xfrm>
            <a:off x="7820491" y="5267083"/>
            <a:ext cx="2048035" cy="1185374"/>
          </a:xfrm>
          <a:prstGeom prst="rect">
            <a:avLst/>
          </a:prstGeom>
        </p:spPr>
      </p:pic>
      <p:pic>
        <p:nvPicPr>
          <p:cNvPr id="17" name="Picture 16" descr="A reception desk in a room&#10;&#10;AI-generated content may be incorrect.">
            <a:extLst>
              <a:ext uri="{FF2B5EF4-FFF2-40B4-BE49-F238E27FC236}">
                <a16:creationId xmlns:a16="http://schemas.microsoft.com/office/drawing/2014/main" id="{D95349FB-7F10-24D4-15C4-51154E909866}"/>
              </a:ext>
            </a:extLst>
          </p:cNvPr>
          <p:cNvPicPr>
            <a:picLocks noChangeAspect="1"/>
          </p:cNvPicPr>
          <p:nvPr/>
        </p:nvPicPr>
        <p:blipFill>
          <a:blip r:embed="rId11">
            <a:extLst>
              <a:ext uri="{28A0092B-C50C-407E-A947-70E740481C1C}">
                <a14:useLocalDpi xmlns:a14="http://schemas.microsoft.com/office/drawing/2010/main" val="0"/>
              </a:ext>
            </a:extLst>
          </a:blip>
          <a:srcRect l="9295" t="7650" r="6223" b="26943"/>
          <a:stretch>
            <a:fillRect/>
          </a:stretch>
        </p:blipFill>
        <p:spPr>
          <a:xfrm>
            <a:off x="7820491" y="2793102"/>
            <a:ext cx="2034812" cy="1181524"/>
          </a:xfrm>
          <a:prstGeom prst="rect">
            <a:avLst/>
          </a:prstGeom>
        </p:spPr>
      </p:pic>
      <p:pic>
        <p:nvPicPr>
          <p:cNvPr id="19" name="Picture 18" descr="A room with lights and chairs&#10;&#10;AI-generated content may be incorrect.">
            <a:extLst>
              <a:ext uri="{FF2B5EF4-FFF2-40B4-BE49-F238E27FC236}">
                <a16:creationId xmlns:a16="http://schemas.microsoft.com/office/drawing/2014/main" id="{3502E301-A1FC-C6F9-193D-3DA456D7B2A5}"/>
              </a:ext>
            </a:extLst>
          </p:cNvPr>
          <p:cNvPicPr>
            <a:picLocks noChangeAspect="1"/>
          </p:cNvPicPr>
          <p:nvPr/>
        </p:nvPicPr>
        <p:blipFill>
          <a:blip r:embed="rId12">
            <a:extLst>
              <a:ext uri="{28A0092B-C50C-407E-A947-70E740481C1C}">
                <a14:useLocalDpi xmlns:a14="http://schemas.microsoft.com/office/drawing/2010/main" val="0"/>
              </a:ext>
            </a:extLst>
          </a:blip>
          <a:srcRect l="10806" t="13722" b="17445"/>
          <a:stretch>
            <a:fillRect/>
          </a:stretch>
        </p:blipFill>
        <p:spPr>
          <a:xfrm>
            <a:off x="7820491" y="4019126"/>
            <a:ext cx="2048036" cy="1185374"/>
          </a:xfrm>
          <a:prstGeom prst="rect">
            <a:avLst/>
          </a:prstGeom>
        </p:spPr>
      </p:pic>
      <p:pic>
        <p:nvPicPr>
          <p:cNvPr id="21" name="Picture 20" descr="A room with tables and chairs&#10;&#10;AI-generated content may be incorrect.">
            <a:extLst>
              <a:ext uri="{FF2B5EF4-FFF2-40B4-BE49-F238E27FC236}">
                <a16:creationId xmlns:a16="http://schemas.microsoft.com/office/drawing/2014/main" id="{76E719E8-7625-E7D2-C356-A066F7809F93}"/>
              </a:ext>
            </a:extLst>
          </p:cNvPr>
          <p:cNvPicPr>
            <a:picLocks noChangeAspect="1"/>
          </p:cNvPicPr>
          <p:nvPr/>
        </p:nvPicPr>
        <p:blipFill>
          <a:blip r:embed="rId13">
            <a:extLst>
              <a:ext uri="{28A0092B-C50C-407E-A947-70E740481C1C}">
                <a14:useLocalDpi xmlns:a14="http://schemas.microsoft.com/office/drawing/2010/main" val="0"/>
              </a:ext>
            </a:extLst>
          </a:blip>
          <a:srcRect t="20515"/>
          <a:stretch>
            <a:fillRect/>
          </a:stretch>
        </p:blipFill>
        <p:spPr>
          <a:xfrm>
            <a:off x="9954193" y="1632695"/>
            <a:ext cx="1854791" cy="1105703"/>
          </a:xfrm>
          <a:prstGeom prst="rect">
            <a:avLst/>
          </a:prstGeom>
        </p:spPr>
      </p:pic>
      <p:pic>
        <p:nvPicPr>
          <p:cNvPr id="23" name="Picture 22" descr="A staircase with wooden steps&#10;&#10;AI-generated content may be incorrect.">
            <a:extLst>
              <a:ext uri="{FF2B5EF4-FFF2-40B4-BE49-F238E27FC236}">
                <a16:creationId xmlns:a16="http://schemas.microsoft.com/office/drawing/2014/main" id="{8B51E09E-7150-E7D2-A952-D7FA840FA5B7}"/>
              </a:ext>
            </a:extLst>
          </p:cNvPr>
          <p:cNvPicPr>
            <a:picLocks noChangeAspect="1"/>
          </p:cNvPicPr>
          <p:nvPr/>
        </p:nvPicPr>
        <p:blipFill>
          <a:blip r:embed="rId14">
            <a:extLst>
              <a:ext uri="{28A0092B-C50C-407E-A947-70E740481C1C}">
                <a14:useLocalDpi xmlns:a14="http://schemas.microsoft.com/office/drawing/2010/main" val="0"/>
              </a:ext>
            </a:extLst>
          </a:blip>
          <a:srcRect t="6267"/>
          <a:stretch>
            <a:fillRect/>
          </a:stretch>
        </p:blipFill>
        <p:spPr>
          <a:xfrm>
            <a:off x="9967418" y="2833310"/>
            <a:ext cx="1841566" cy="1294604"/>
          </a:xfrm>
          <a:prstGeom prst="rect">
            <a:avLst/>
          </a:prstGeom>
        </p:spPr>
      </p:pic>
    </p:spTree>
    <p:extLst>
      <p:ext uri="{BB962C8B-B14F-4D97-AF65-F5344CB8AC3E}">
        <p14:creationId xmlns:p14="http://schemas.microsoft.com/office/powerpoint/2010/main" val="717659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1ADE-4A5F-7815-C9E6-23CBAC8D6593}"/>
            </a:ext>
          </a:extLst>
        </p:cNvPr>
        <p:cNvGrpSpPr/>
        <p:nvPr/>
      </p:nvGrpSpPr>
      <p:grpSpPr>
        <a:xfrm>
          <a:off x="0" y="0"/>
          <a:ext cx="0" cy="0"/>
          <a:chOff x="0" y="0"/>
          <a:chExt cx="0" cy="0"/>
        </a:xfrm>
      </p:grpSpPr>
      <p:grpSp>
        <p:nvGrpSpPr>
          <p:cNvPr id="13" name="7b0424d3-ef2b-4820-aad4-fc1f6fafeefd.source.7.zh-Hans.pptx">
            <a:extLst>
              <a:ext uri="{FF2B5EF4-FFF2-40B4-BE49-F238E27FC236}">
                <a16:creationId xmlns:a16="http://schemas.microsoft.com/office/drawing/2014/main" id="{7E0F296C-FBA7-9C02-94F6-041BE340CCC9}"/>
              </a:ext>
            </a:extLst>
          </p:cNvPr>
          <p:cNvGrpSpPr/>
          <p:nvPr/>
        </p:nvGrpSpPr>
        <p:grpSpPr>
          <a:xfrm>
            <a:off x="0" y="0"/>
            <a:ext cx="12192001" cy="6858000"/>
            <a:chOff x="0" y="0"/>
            <a:chExt cx="12192001" cy="6858000"/>
          </a:xfrm>
        </p:grpSpPr>
        <p:grpSp>
          <p:nvGrpSpPr>
            <p:cNvPr id="14" name="组合 1">
              <a:extLst>
                <a:ext uri="{FF2B5EF4-FFF2-40B4-BE49-F238E27FC236}">
                  <a16:creationId xmlns:a16="http://schemas.microsoft.com/office/drawing/2014/main" id="{591C386F-D0E4-7071-1D13-723A76461086}"/>
                </a:ext>
              </a:extLst>
            </p:cNvPr>
            <p:cNvGrpSpPr/>
            <p:nvPr/>
          </p:nvGrpSpPr>
          <p:grpSpPr>
            <a:xfrm>
              <a:off x="0" y="0"/>
              <a:ext cx="12192001" cy="6858000"/>
              <a:chOff x="0" y="0"/>
              <a:chExt cx="12192001" cy="6858000"/>
            </a:xfrm>
          </p:grpSpPr>
          <p:sp>
            <p:nvSpPr>
              <p:cNvPr id="11" name="任意多边形: 形状 10">
                <a:extLst>
                  <a:ext uri="{FF2B5EF4-FFF2-40B4-BE49-F238E27FC236}">
                    <a16:creationId xmlns:a16="http://schemas.microsoft.com/office/drawing/2014/main" id="{2D013C27-107F-DE95-33CB-E5DC61E9858D}"/>
                  </a:ext>
                </a:extLst>
              </p:cNvPr>
              <p:cNvSpPr/>
              <p:nvPr/>
            </p:nvSpPr>
            <p:spPr>
              <a:xfrm flipH="1">
                <a:off x="0" y="0"/>
                <a:ext cx="1902332" cy="2134279"/>
              </a:xfrm>
              <a:custGeom>
                <a:avLst/>
                <a:gdLst>
                  <a:gd name="connsiteX0" fmla="*/ 20426 w 1902332"/>
                  <a:gd name="connsiteY0" fmla="*/ 0 h 2134279"/>
                  <a:gd name="connsiteX1" fmla="*/ 1902332 w 1902332"/>
                  <a:gd name="connsiteY1" fmla="*/ 0 h 2134279"/>
                  <a:gd name="connsiteX2" fmla="*/ 1902332 w 1902332"/>
                  <a:gd name="connsiteY2" fmla="*/ 2132765 h 2134279"/>
                  <a:gd name="connsiteX3" fmla="*/ 1872343 w 1902332"/>
                  <a:gd name="connsiteY3" fmla="*/ 2134279 h 2134279"/>
                  <a:gd name="connsiteX4" fmla="*/ 0 w 1902332"/>
                  <a:gd name="connsiteY4" fmla="*/ 261936 h 2134279"/>
                  <a:gd name="connsiteX5" fmla="*/ 9667 w 1902332"/>
                  <a:gd name="connsiteY5" fmla="*/ 70500 h 213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2332" h="2134279">
                    <a:moveTo>
                      <a:pt x="20426" y="0"/>
                    </a:moveTo>
                    <a:lnTo>
                      <a:pt x="1902332" y="0"/>
                    </a:lnTo>
                    <a:lnTo>
                      <a:pt x="1902332" y="2132765"/>
                    </a:lnTo>
                    <a:lnTo>
                      <a:pt x="1872343" y="2134279"/>
                    </a:lnTo>
                    <a:cubicBezTo>
                      <a:pt x="838277" y="2134279"/>
                      <a:pt x="0" y="1296002"/>
                      <a:pt x="0" y="261936"/>
                    </a:cubicBezTo>
                    <a:cubicBezTo>
                      <a:pt x="0" y="197307"/>
                      <a:pt x="3274" y="133443"/>
                      <a:pt x="9667" y="7050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ea"/>
                  <a:sym typeface="+mn-lt"/>
                </a:endParaRPr>
              </a:p>
            </p:txBody>
          </p:sp>
          <p:sp>
            <p:nvSpPr>
              <p:cNvPr id="12" name="任意多边形: 形状 11">
                <a:extLst>
                  <a:ext uri="{FF2B5EF4-FFF2-40B4-BE49-F238E27FC236}">
                    <a16:creationId xmlns:a16="http://schemas.microsoft.com/office/drawing/2014/main" id="{466BE46F-309A-612A-BD07-31AED174A4E3}"/>
                  </a:ext>
                </a:extLst>
              </p:cNvPr>
              <p:cNvSpPr/>
              <p:nvPr/>
            </p:nvSpPr>
            <p:spPr>
              <a:xfrm>
                <a:off x="9156050" y="4129214"/>
                <a:ext cx="3035951" cy="2728786"/>
              </a:xfrm>
              <a:custGeom>
                <a:avLst/>
                <a:gdLst>
                  <a:gd name="connsiteX0" fmla="*/ 2379536 w 3035951"/>
                  <a:gd name="connsiteY0" fmla="*/ 0 h 2728786"/>
                  <a:gd name="connsiteX1" fmla="*/ 2859095 w 3035951"/>
                  <a:gd name="connsiteY1" fmla="*/ 48344 h 2728786"/>
                  <a:gd name="connsiteX2" fmla="*/ 3035951 w 3035951"/>
                  <a:gd name="connsiteY2" fmla="*/ 93818 h 2728786"/>
                  <a:gd name="connsiteX3" fmla="*/ 3035951 w 3035951"/>
                  <a:gd name="connsiteY3" fmla="*/ 2728786 h 2728786"/>
                  <a:gd name="connsiteX4" fmla="*/ 28456 w 3035951"/>
                  <a:gd name="connsiteY4" fmla="*/ 2728786 h 2728786"/>
                  <a:gd name="connsiteX5" fmla="*/ 12285 w 3035951"/>
                  <a:gd name="connsiteY5" fmla="*/ 2622830 h 2728786"/>
                  <a:gd name="connsiteX6" fmla="*/ 0 w 3035951"/>
                  <a:gd name="connsiteY6" fmla="*/ 2379536 h 2728786"/>
                  <a:gd name="connsiteX7" fmla="*/ 2379536 w 3035951"/>
                  <a:gd name="connsiteY7" fmla="*/ 0 h 272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951" h="2728786">
                    <a:moveTo>
                      <a:pt x="2379536" y="0"/>
                    </a:moveTo>
                    <a:cubicBezTo>
                      <a:pt x="2543809" y="0"/>
                      <a:pt x="2704193" y="16646"/>
                      <a:pt x="2859095" y="48344"/>
                    </a:cubicBezTo>
                    <a:lnTo>
                      <a:pt x="3035951" y="93818"/>
                    </a:lnTo>
                    <a:lnTo>
                      <a:pt x="3035951" y="2728786"/>
                    </a:lnTo>
                    <a:lnTo>
                      <a:pt x="28456" y="2728786"/>
                    </a:lnTo>
                    <a:lnTo>
                      <a:pt x="12285" y="2622830"/>
                    </a:lnTo>
                    <a:cubicBezTo>
                      <a:pt x="4161" y="2542837"/>
                      <a:pt x="0" y="2461673"/>
                      <a:pt x="0" y="2379536"/>
                    </a:cubicBezTo>
                    <a:cubicBezTo>
                      <a:pt x="0" y="1065355"/>
                      <a:pt x="1065355" y="0"/>
                      <a:pt x="2379536"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ea"/>
                  <a:sym typeface="+mn-lt"/>
                </a:endParaRPr>
              </a:p>
            </p:txBody>
          </p:sp>
        </p:grpSp>
        <p:grpSp>
          <p:nvGrpSpPr>
            <p:cNvPr id="3" name="组合 2">
              <a:extLst>
                <a:ext uri="{FF2B5EF4-FFF2-40B4-BE49-F238E27FC236}">
                  <a16:creationId xmlns:a16="http://schemas.microsoft.com/office/drawing/2014/main" id="{0A0C5856-3802-5460-D10D-760BDE7CAA41}"/>
                </a:ext>
              </a:extLst>
            </p:cNvPr>
            <p:cNvGrpSpPr/>
            <p:nvPr/>
          </p:nvGrpSpPr>
          <p:grpSpPr>
            <a:xfrm>
              <a:off x="702627" y="2077245"/>
              <a:ext cx="3127158" cy="3127158"/>
              <a:chOff x="660400" y="1532845"/>
              <a:chExt cx="3544824" cy="3544824"/>
            </a:xfrm>
          </p:grpSpPr>
          <p:sp>
            <p:nvSpPr>
              <p:cNvPr id="44" name="ïśḻîḓé">
                <a:extLst>
                  <a:ext uri="{FF2B5EF4-FFF2-40B4-BE49-F238E27FC236}">
                    <a16:creationId xmlns:a16="http://schemas.microsoft.com/office/drawing/2014/main" id="{6CFF2E41-3AEB-2BC2-C679-5F4D5E86A213}"/>
                  </a:ext>
                </a:extLst>
              </p:cNvPr>
              <p:cNvSpPr/>
              <p:nvPr/>
            </p:nvSpPr>
            <p:spPr>
              <a:xfrm>
                <a:off x="965167" y="1837612"/>
                <a:ext cx="2935290" cy="2935290"/>
              </a:xfrm>
              <a:prstGeom prst="arc">
                <a:avLst>
                  <a:gd name="adj1" fmla="val 6064427"/>
                  <a:gd name="adj2" fmla="val 19733474"/>
                </a:avLst>
              </a:prstGeom>
              <a:ln>
                <a:solidFill>
                  <a:schemeClr val="accent1">
                    <a:alpha val="64000"/>
                  </a:schemeClr>
                </a:solidFill>
                <a:headEnd type="stealth"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5" name="íṣļîḋê">
                <a:extLst>
                  <a:ext uri="{FF2B5EF4-FFF2-40B4-BE49-F238E27FC236}">
                    <a16:creationId xmlns:a16="http://schemas.microsoft.com/office/drawing/2014/main" id="{38FEDE85-AF51-00E7-033F-522164245186}"/>
                  </a:ext>
                </a:extLst>
              </p:cNvPr>
              <p:cNvSpPr/>
              <p:nvPr/>
            </p:nvSpPr>
            <p:spPr>
              <a:xfrm>
                <a:off x="660400" y="1532845"/>
                <a:ext cx="3544824" cy="3544824"/>
              </a:xfrm>
              <a:prstGeom prst="arc">
                <a:avLst>
                  <a:gd name="adj1" fmla="val 13816326"/>
                  <a:gd name="adj2" fmla="val 7603683"/>
                </a:avLst>
              </a:prstGeom>
              <a:ln>
                <a:solidFill>
                  <a:schemeClr val="accent1">
                    <a:alpha val="64000"/>
                  </a:schemeClr>
                </a:solidFill>
                <a:headEnd type="none" w="lg" len="lg"/>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ea"/>
                  <a:sym typeface="+mn-lt"/>
                </a:endParaRPr>
              </a:p>
            </p:txBody>
          </p:sp>
          <p:sp>
            <p:nvSpPr>
              <p:cNvPr id="46" name="iś1iḓê">
                <a:extLst>
                  <a:ext uri="{FF2B5EF4-FFF2-40B4-BE49-F238E27FC236}">
                    <a16:creationId xmlns:a16="http://schemas.microsoft.com/office/drawing/2014/main" id="{954FAD6B-074B-C8D8-F027-BB37925E8925}"/>
                  </a:ext>
                </a:extLst>
              </p:cNvPr>
              <p:cNvSpPr txBox="1">
                <a:spLocks/>
              </p:cNvSpPr>
              <p:nvPr/>
            </p:nvSpPr>
            <p:spPr>
              <a:xfrm>
                <a:off x="1121826" y="2008013"/>
                <a:ext cx="2621972" cy="2594487"/>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algn="ctr" defTabSz="913765">
                  <a:defRPr b="1">
                    <a:solidFill>
                      <a:schemeClr val="bg1"/>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微软雅黑"/>
                    <a:cs typeface="+mn-ea"/>
                    <a:sym typeface="+mn-lt"/>
                  </a:rPr>
                  <a:t>Agenda</a:t>
                </a:r>
              </a:p>
            </p:txBody>
          </p:sp>
        </p:grpSp>
        <p:grpSp>
          <p:nvGrpSpPr>
            <p:cNvPr id="4" name="组合 3">
              <a:extLst>
                <a:ext uri="{FF2B5EF4-FFF2-40B4-BE49-F238E27FC236}">
                  <a16:creationId xmlns:a16="http://schemas.microsoft.com/office/drawing/2014/main" id="{882F10B9-F23E-9E5F-0C18-E471A8B34EB8}"/>
                </a:ext>
              </a:extLst>
            </p:cNvPr>
            <p:cNvGrpSpPr/>
            <p:nvPr/>
          </p:nvGrpSpPr>
          <p:grpSpPr>
            <a:xfrm>
              <a:off x="4296726" y="1390246"/>
              <a:ext cx="5274819" cy="807023"/>
              <a:chOff x="5435599" y="1377255"/>
              <a:chExt cx="5274819" cy="807023"/>
            </a:xfrm>
          </p:grpSpPr>
          <p:sp>
            <p:nvSpPr>
              <p:cNvPr id="40" name="Bullet1">
                <a:extLst>
                  <a:ext uri="{FF2B5EF4-FFF2-40B4-BE49-F238E27FC236}">
                    <a16:creationId xmlns:a16="http://schemas.microsoft.com/office/drawing/2014/main" id="{5975FB75-2164-B592-335D-747834F1837A}"/>
                  </a:ext>
                </a:extLst>
              </p:cNvPr>
              <p:cNvSpPr txBox="1"/>
              <p:nvPr/>
            </p:nvSpPr>
            <p:spPr>
              <a:xfrm>
                <a:off x="7038083" y="1448617"/>
                <a:ext cx="3672335" cy="526352"/>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3200" b="1" i="0" u="none" strike="noStrike" kern="1200" cap="none" spc="0" normalizeH="0" baseline="0" noProof="0">
                    <a:ln>
                      <a:noFill/>
                    </a:ln>
                    <a:solidFill>
                      <a:srgbClr val="778495"/>
                    </a:solidFill>
                    <a:effectLst/>
                    <a:uLnTx/>
                    <a:uFillTx/>
                    <a:latin typeface="Arial"/>
                    <a:ea typeface="微软雅黑"/>
                    <a:cs typeface="+mn-ea"/>
                    <a:sym typeface="+mn-lt"/>
                  </a:rPr>
                  <a:t>Introduction</a:t>
                </a:r>
                <a:endParaRPr kumimoji="0" lang="en-US" sz="32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42" name="Line1">
                <a:extLst>
                  <a:ext uri="{FF2B5EF4-FFF2-40B4-BE49-F238E27FC236}">
                    <a16:creationId xmlns:a16="http://schemas.microsoft.com/office/drawing/2014/main" id="{344B722A-7BC4-DDBD-6AB6-23391CE0A948}"/>
                  </a:ext>
                </a:extLst>
              </p:cNvPr>
              <p:cNvCxnSpPr>
                <a:cxnSpLocks/>
              </p:cNvCxnSpPr>
              <p:nvPr/>
            </p:nvCxnSpPr>
            <p:spPr>
              <a:xfrm>
                <a:off x="6289093" y="1711793"/>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43" name="Number1">
                <a:extLst>
                  <a:ext uri="{FF2B5EF4-FFF2-40B4-BE49-F238E27FC236}">
                    <a16:creationId xmlns:a16="http://schemas.microsoft.com/office/drawing/2014/main" id="{765111AD-2892-F1C3-F569-E2AFBDB5BEA1}"/>
                  </a:ext>
                </a:extLst>
              </p:cNvPr>
              <p:cNvSpPr/>
              <p:nvPr/>
            </p:nvSpPr>
            <p:spPr>
              <a:xfrm>
                <a:off x="5435599" y="1377255"/>
                <a:ext cx="899741" cy="807023"/>
              </a:xfrm>
              <a:prstGeom prst="ellipse">
                <a:avLst/>
              </a:prstGeom>
              <a:solidFill>
                <a:schemeClr val="accent1">
                  <a:alpha val="15000"/>
                </a:schemeClr>
              </a:solidFill>
              <a:ln w="12700" cap="flat">
                <a:noFill/>
                <a:prstDash val="solid"/>
                <a:miter/>
              </a:ln>
              <a:effectLst/>
            </p:spPr>
            <p:txBody>
              <a:bodyPr rtlCol="0" anchor="ctr"/>
              <a:lstStyle/>
              <a:p>
                <a:pPr algn="ctr"/>
                <a:r>
                  <a:rPr lang="en-US" altLang="zh-CN" sz="2400" b="1" dirty="0">
                    <a:solidFill>
                      <a:srgbClr val="FE8301"/>
                    </a:solidFill>
                    <a:latin typeface="Arial"/>
                    <a:ea typeface="微软雅黑"/>
                    <a:cs typeface="+mn-ea"/>
                    <a:sym typeface="+mn-lt"/>
                  </a:rPr>
                  <a:t>01</a:t>
                </a:r>
                <a:endParaRPr lang="zh-CN" altLang="en-US" sz="2400" b="1" dirty="0">
                  <a:solidFill>
                    <a:srgbClr val="FE8301"/>
                  </a:solidFill>
                  <a:latin typeface="Arial"/>
                  <a:ea typeface="微软雅黑"/>
                  <a:cs typeface="+mn-ea"/>
                  <a:sym typeface="+mn-lt"/>
                </a:endParaRPr>
              </a:p>
            </p:txBody>
          </p:sp>
        </p:grpSp>
      </p:grpSp>
      <p:sp>
        <p:nvSpPr>
          <p:cNvPr id="19" name="Bullet1">
            <a:extLst>
              <a:ext uri="{FF2B5EF4-FFF2-40B4-BE49-F238E27FC236}">
                <a16:creationId xmlns:a16="http://schemas.microsoft.com/office/drawing/2014/main" id="{76168D13-A7F3-3DD0-AA3D-F667A5498B38}"/>
              </a:ext>
            </a:extLst>
          </p:cNvPr>
          <p:cNvSpPr txBox="1"/>
          <p:nvPr/>
        </p:nvSpPr>
        <p:spPr>
          <a:xfrm>
            <a:off x="5936386" y="3270631"/>
            <a:ext cx="3672335" cy="526352"/>
          </a:xfrm>
          <a:prstGeom prst="rect">
            <a:avLst/>
          </a:prstGeom>
          <a:noFill/>
        </p:spPr>
        <p:txBody>
          <a:bodyPr wrap="square" rtlCol="0" anchor="b" anchorCtr="0">
            <a:noAutofit/>
          </a:bodyPr>
          <a:lstStyle>
            <a:defPPr>
              <a:defRPr lang="en-US"/>
            </a:defPPr>
            <a:lvl1pPr>
              <a:defRPr kumimoji="1" sz="3200" b="1">
                <a:solidFill>
                  <a:schemeClr val="tx2"/>
                </a:solidFill>
                <a:cs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4000" b="1" i="0" u="none" strike="noStrike" kern="1200" cap="none" spc="0" normalizeH="0" baseline="0" noProof="0" dirty="0">
                <a:ln>
                  <a:noFill/>
                </a:ln>
                <a:solidFill>
                  <a:srgbClr val="FE8301"/>
                </a:solidFill>
                <a:effectLst/>
                <a:uLnTx/>
                <a:uFillTx/>
                <a:latin typeface="Arial"/>
                <a:ea typeface="微软雅黑"/>
                <a:sym typeface="+mn-lt"/>
              </a:rPr>
              <a:t>Resources</a:t>
            </a:r>
            <a:endParaRPr kumimoji="1" lang="en-US" sz="4000" b="1" i="0" u="none" strike="noStrike" kern="1200" cap="none" spc="0" normalizeH="0" baseline="0" noProof="0" dirty="0">
              <a:ln>
                <a:noFill/>
              </a:ln>
              <a:solidFill>
                <a:srgbClr val="FE8301"/>
              </a:solidFill>
              <a:effectLst/>
              <a:uLnTx/>
              <a:uFillTx/>
              <a:latin typeface="Arial"/>
              <a:ea typeface="微软雅黑"/>
              <a:sym typeface="+mn-lt"/>
            </a:endParaRPr>
          </a:p>
        </p:txBody>
      </p:sp>
      <p:cxnSp>
        <p:nvCxnSpPr>
          <p:cNvPr id="21" name="Line1">
            <a:extLst>
              <a:ext uri="{FF2B5EF4-FFF2-40B4-BE49-F238E27FC236}">
                <a16:creationId xmlns:a16="http://schemas.microsoft.com/office/drawing/2014/main" id="{8993D4A1-C07A-BC9D-8D72-986DC9B445C1}"/>
              </a:ext>
            </a:extLst>
          </p:cNvPr>
          <p:cNvCxnSpPr>
            <a:cxnSpLocks/>
          </p:cNvCxnSpPr>
          <p:nvPr/>
        </p:nvCxnSpPr>
        <p:spPr>
          <a:xfrm>
            <a:off x="5187396" y="353380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25" name="Number1">
            <a:extLst>
              <a:ext uri="{FF2B5EF4-FFF2-40B4-BE49-F238E27FC236}">
                <a16:creationId xmlns:a16="http://schemas.microsoft.com/office/drawing/2014/main" id="{B6942493-8BD9-F3AF-B32C-2AF2E76635C0}"/>
              </a:ext>
            </a:extLst>
          </p:cNvPr>
          <p:cNvSpPr/>
          <p:nvPr/>
        </p:nvSpPr>
        <p:spPr>
          <a:xfrm>
            <a:off x="4333902" y="3100675"/>
            <a:ext cx="899741" cy="853044"/>
          </a:xfrm>
          <a:prstGeom prst="ellipse">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pPr algn="ctr"/>
            <a:r>
              <a:rPr kumimoji="1" lang="en-US" altLang="zh-CN" sz="2400" b="1" dirty="0">
                <a:solidFill>
                  <a:srgbClr val="FFFFFF"/>
                </a:solidFill>
                <a:latin typeface="Arial"/>
                <a:ea typeface="微软雅黑"/>
                <a:cs typeface="+mn-ea"/>
                <a:sym typeface="+mn-lt"/>
              </a:rPr>
              <a:t>02</a:t>
            </a:r>
            <a:endParaRPr kumimoji="1" lang="zh-CN" altLang="en-US" sz="2400" b="1" dirty="0">
              <a:solidFill>
                <a:srgbClr val="FFFFFF"/>
              </a:solidFill>
              <a:latin typeface="Arial"/>
              <a:ea typeface="微软雅黑"/>
              <a:cs typeface="+mn-ea"/>
              <a:sym typeface="+mn-lt"/>
            </a:endParaRPr>
          </a:p>
        </p:txBody>
      </p:sp>
      <p:sp>
        <p:nvSpPr>
          <p:cNvPr id="29" name="Bullet1">
            <a:extLst>
              <a:ext uri="{FF2B5EF4-FFF2-40B4-BE49-F238E27FC236}">
                <a16:creationId xmlns:a16="http://schemas.microsoft.com/office/drawing/2014/main" id="{2B15883B-5F13-0D17-353E-3F15491E970C}"/>
              </a:ext>
            </a:extLst>
          </p:cNvPr>
          <p:cNvSpPr txBox="1"/>
          <p:nvPr/>
        </p:nvSpPr>
        <p:spPr>
          <a:xfrm>
            <a:off x="6044182" y="4917281"/>
            <a:ext cx="3672335" cy="526352"/>
          </a:xfrm>
          <a:prstGeom prst="rect">
            <a:avLst/>
          </a:prstGeom>
          <a:noFill/>
        </p:spPr>
        <p:txBody>
          <a:bodyPr wrap="square"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a:ln>
                  <a:noFill/>
                </a:ln>
                <a:solidFill>
                  <a:srgbClr val="778495"/>
                </a:solidFill>
                <a:effectLst/>
                <a:uLnTx/>
                <a:uFillTx/>
                <a:latin typeface="Arial"/>
                <a:ea typeface="微软雅黑"/>
                <a:cs typeface="+mn-ea"/>
                <a:sym typeface="+mn-lt"/>
              </a:rPr>
              <a:t>Services</a:t>
            </a:r>
            <a:endParaRPr kumimoji="0" lang="en-US" sz="3200" b="0" i="0" u="none" strike="noStrike" kern="1200" cap="none" spc="0" normalizeH="0" baseline="0" noProof="0" dirty="0">
              <a:ln>
                <a:noFill/>
              </a:ln>
              <a:solidFill>
                <a:srgbClr val="778495"/>
              </a:solidFill>
              <a:effectLst/>
              <a:uLnTx/>
              <a:uFillTx/>
              <a:latin typeface="Arial"/>
              <a:ea typeface="微软雅黑"/>
              <a:cs typeface="+mn-ea"/>
              <a:sym typeface="+mn-lt"/>
            </a:endParaRPr>
          </a:p>
        </p:txBody>
      </p:sp>
      <p:cxnSp>
        <p:nvCxnSpPr>
          <p:cNvPr id="33" name="Line1">
            <a:extLst>
              <a:ext uri="{FF2B5EF4-FFF2-40B4-BE49-F238E27FC236}">
                <a16:creationId xmlns:a16="http://schemas.microsoft.com/office/drawing/2014/main" id="{208EEF1D-E5EC-1478-AEA5-DAA16D7C46F3}"/>
              </a:ext>
            </a:extLst>
          </p:cNvPr>
          <p:cNvCxnSpPr>
            <a:cxnSpLocks/>
          </p:cNvCxnSpPr>
          <p:nvPr/>
        </p:nvCxnSpPr>
        <p:spPr>
          <a:xfrm>
            <a:off x="5295192" y="5180457"/>
            <a:ext cx="497363" cy="0"/>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7" name="Number1">
            <a:extLst>
              <a:ext uri="{FF2B5EF4-FFF2-40B4-BE49-F238E27FC236}">
                <a16:creationId xmlns:a16="http://schemas.microsoft.com/office/drawing/2014/main" id="{CA00EC77-FCD9-9071-0731-A4B8E37F8B69}"/>
              </a:ext>
            </a:extLst>
          </p:cNvPr>
          <p:cNvSpPr/>
          <p:nvPr/>
        </p:nvSpPr>
        <p:spPr>
          <a:xfrm>
            <a:off x="4374792" y="4747325"/>
            <a:ext cx="899741" cy="853044"/>
          </a:xfrm>
          <a:prstGeom prst="ellipse">
            <a:avLst/>
          </a:prstGeom>
          <a:solidFill>
            <a:schemeClr val="accent1">
              <a:alpha val="15000"/>
            </a:schemeClr>
          </a:solidFill>
          <a:ln w="12700"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E8301"/>
                </a:solidFill>
                <a:effectLst/>
                <a:uLnTx/>
                <a:uFillTx/>
                <a:latin typeface="Arial"/>
                <a:ea typeface="微软雅黑"/>
                <a:cs typeface="+mn-ea"/>
                <a:sym typeface="+mn-lt"/>
              </a:rPr>
              <a:t>03</a:t>
            </a:r>
            <a:endParaRPr kumimoji="0" lang="zh-CN" altLang="en-US" sz="2400" b="1" i="0" u="none" strike="noStrike" kern="1200" cap="none" spc="0" normalizeH="0" baseline="0" noProof="0" dirty="0">
              <a:ln>
                <a:noFill/>
              </a:ln>
              <a:solidFill>
                <a:srgbClr val="FE8301"/>
              </a:solidFill>
              <a:effectLst/>
              <a:uLnTx/>
              <a:uFillTx/>
              <a:latin typeface="Arial"/>
              <a:ea typeface="微软雅黑"/>
              <a:cs typeface="+mn-ea"/>
              <a:sym typeface="+mn-lt"/>
            </a:endParaRPr>
          </a:p>
        </p:txBody>
      </p:sp>
    </p:spTree>
    <p:extLst>
      <p:ext uri="{BB962C8B-B14F-4D97-AF65-F5344CB8AC3E}">
        <p14:creationId xmlns:p14="http://schemas.microsoft.com/office/powerpoint/2010/main" val="1816558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F1BBB-ABF4-81DA-A0BA-3550BBECD0B4}"/>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7C02E76-63A7-D032-0B79-58DEBF816B47}"/>
              </a:ext>
            </a:extLst>
          </p:cNvPr>
          <p:cNvSpPr>
            <a:spLocks noGrp="1"/>
          </p:cNvSpPr>
          <p:nvPr>
            <p:ph type="title"/>
          </p:nvPr>
        </p:nvSpPr>
        <p:spPr>
          <a:xfrm>
            <a:off x="1479281" y="165758"/>
            <a:ext cx="7306910" cy="898194"/>
          </a:xfrm>
        </p:spPr>
        <p:txBody>
          <a:bodyPr>
            <a:normAutofit/>
          </a:bodyPr>
          <a:lstStyle/>
          <a:p>
            <a:r>
              <a:rPr lang="en-US" altLang="zh-CN" sz="4800" dirty="0">
                <a:solidFill>
                  <a:srgbClr val="DD613B"/>
                </a:solidFill>
                <a:latin typeface="+mn-lt"/>
                <a:ea typeface="+mn-ea"/>
                <a:cs typeface="+mn-ea"/>
                <a:sym typeface="+mn-lt"/>
              </a:rPr>
              <a:t> Resources</a:t>
            </a:r>
            <a:endParaRPr lang="en-US" sz="4800" dirty="0">
              <a:solidFill>
                <a:srgbClr val="DD613B"/>
              </a:solidFill>
              <a:latin typeface="+mn-lt"/>
              <a:ea typeface="+mn-ea"/>
              <a:cs typeface="+mn-ea"/>
              <a:sym typeface="+mn-lt"/>
            </a:endParaRPr>
          </a:p>
        </p:txBody>
      </p:sp>
      <p:graphicFrame>
        <p:nvGraphicFramePr>
          <p:cNvPr id="9" name="Diagram 8">
            <a:extLst>
              <a:ext uri="{FF2B5EF4-FFF2-40B4-BE49-F238E27FC236}">
                <a16:creationId xmlns:a16="http://schemas.microsoft.com/office/drawing/2014/main" id="{35E8EEDB-1096-D967-FE65-039DA938ED1C}"/>
              </a:ext>
            </a:extLst>
          </p:cNvPr>
          <p:cNvGraphicFramePr/>
          <p:nvPr>
            <p:extLst>
              <p:ext uri="{D42A27DB-BD31-4B8C-83A1-F6EECF244321}">
                <p14:modId xmlns:p14="http://schemas.microsoft.com/office/powerpoint/2010/main" val="632670331"/>
              </p:ext>
            </p:extLst>
          </p:nvPr>
        </p:nvGraphicFramePr>
        <p:xfrm>
          <a:off x="2032000" y="1442720"/>
          <a:ext cx="7884160" cy="469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Number3">
            <a:extLst>
              <a:ext uri="{FF2B5EF4-FFF2-40B4-BE49-F238E27FC236}">
                <a16:creationId xmlns:a16="http://schemas.microsoft.com/office/drawing/2014/main" id="{BEEEDE8A-7BEF-E00B-778D-FBAB884B126B}"/>
              </a:ext>
            </a:extLst>
          </p:cNvPr>
          <p:cNvSpPr/>
          <p:nvPr/>
        </p:nvSpPr>
        <p:spPr>
          <a:xfrm>
            <a:off x="327682" y="39409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a:t>
            </a:r>
            <a:endParaRPr lang="zh-CN" altLang="en-US" sz="2800" b="1" dirty="0">
              <a:cs typeface="+mn-ea"/>
              <a:sym typeface="+mn-lt"/>
            </a:endParaRPr>
          </a:p>
        </p:txBody>
      </p:sp>
    </p:spTree>
    <p:extLst>
      <p:ext uri="{BB962C8B-B14F-4D97-AF65-F5344CB8AC3E}">
        <p14:creationId xmlns:p14="http://schemas.microsoft.com/office/powerpoint/2010/main" val="1877748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802111" y="278690"/>
            <a:ext cx="7725103" cy="788241"/>
          </a:xfrm>
        </p:spPr>
        <p:txBody>
          <a:bodyPr vert="horz" lIns="91440" tIns="45720" rIns="91440" bIns="45720" rtlCol="0" anchor="t">
            <a:noAutofit/>
          </a:bodyPr>
          <a:lstStyle/>
          <a:p>
            <a:pPr>
              <a:lnSpc>
                <a:spcPct val="90000"/>
              </a:lnSpc>
              <a:spcBef>
                <a:spcPct val="0"/>
              </a:spcBef>
            </a:pPr>
            <a:r>
              <a:rPr lang="en-US" altLang="zh-CN" sz="4800" b="1" dirty="0">
                <a:solidFill>
                  <a:srgbClr val="DD613B"/>
                </a:solidFill>
                <a:cs typeface="+mn-ea"/>
                <a:sym typeface="+mn-lt"/>
              </a:rPr>
              <a:t>Books &amp; E-Books</a:t>
            </a:r>
          </a:p>
        </p:txBody>
      </p:sp>
      <p:sp>
        <p:nvSpPr>
          <p:cNvPr id="6" name="Number3">
            <a:extLst>
              <a:ext uri="{FF2B5EF4-FFF2-40B4-BE49-F238E27FC236}">
                <a16:creationId xmlns:a16="http://schemas.microsoft.com/office/drawing/2014/main" id="{F0B1687B-52CE-AA90-7C6E-6E924F99A9B4}"/>
              </a:ext>
            </a:extLst>
          </p:cNvPr>
          <p:cNvSpPr/>
          <p:nvPr/>
        </p:nvSpPr>
        <p:spPr>
          <a:xfrm>
            <a:off x="327682" y="39409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02-1</a:t>
            </a:r>
            <a:endParaRPr lang="zh-CN" altLang="en-US" sz="2800" b="1" dirty="0">
              <a:cs typeface="+mn-ea"/>
              <a:sym typeface="+mn-lt"/>
            </a:endParaRPr>
          </a:p>
        </p:txBody>
      </p:sp>
      <p:graphicFrame>
        <p:nvGraphicFramePr>
          <p:cNvPr id="14" name="图示 13">
            <a:extLst>
              <a:ext uri="{FF2B5EF4-FFF2-40B4-BE49-F238E27FC236}">
                <a16:creationId xmlns:a16="http://schemas.microsoft.com/office/drawing/2014/main" id="{004E6315-D6B5-EDFC-13AE-7AC2F4E4E0D5}"/>
              </a:ext>
            </a:extLst>
          </p:cNvPr>
          <p:cNvGraphicFramePr/>
          <p:nvPr>
            <p:extLst>
              <p:ext uri="{D42A27DB-BD31-4B8C-83A1-F6EECF244321}">
                <p14:modId xmlns:p14="http://schemas.microsoft.com/office/powerpoint/2010/main" val="1724131105"/>
              </p:ext>
            </p:extLst>
          </p:nvPr>
        </p:nvGraphicFramePr>
        <p:xfrm>
          <a:off x="904153" y="3911819"/>
          <a:ext cx="11003368" cy="1617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able 1">
            <a:extLst>
              <a:ext uri="{FF2B5EF4-FFF2-40B4-BE49-F238E27FC236}">
                <a16:creationId xmlns:a16="http://schemas.microsoft.com/office/drawing/2014/main" id="{4744702E-5112-4D3C-B4F8-478464080C7A}"/>
              </a:ext>
            </a:extLst>
          </p:cNvPr>
          <p:cNvGraphicFramePr>
            <a:graphicFrameLocks noGrp="1"/>
          </p:cNvGraphicFramePr>
          <p:nvPr>
            <p:extLst>
              <p:ext uri="{D42A27DB-BD31-4B8C-83A1-F6EECF244321}">
                <p14:modId xmlns:p14="http://schemas.microsoft.com/office/powerpoint/2010/main" val="334926198"/>
              </p:ext>
            </p:extLst>
          </p:nvPr>
        </p:nvGraphicFramePr>
        <p:xfrm>
          <a:off x="731520" y="1801176"/>
          <a:ext cx="4943561" cy="1535446"/>
        </p:xfrm>
        <a:graphic>
          <a:graphicData uri="http://schemas.openxmlformats.org/drawingml/2006/table">
            <a:tbl>
              <a:tblPr firstRow="1" bandRow="1">
                <a:tableStyleId>{21E4AEA4-8DFA-4A89-87EB-49C32662AFE0}</a:tableStyleId>
              </a:tblPr>
              <a:tblGrid>
                <a:gridCol w="2926080">
                  <a:extLst>
                    <a:ext uri="{9D8B030D-6E8A-4147-A177-3AD203B41FA5}">
                      <a16:colId xmlns:a16="http://schemas.microsoft.com/office/drawing/2014/main" val="4237740742"/>
                    </a:ext>
                  </a:extLst>
                </a:gridCol>
                <a:gridCol w="2017481">
                  <a:extLst>
                    <a:ext uri="{9D8B030D-6E8A-4147-A177-3AD203B41FA5}">
                      <a16:colId xmlns:a16="http://schemas.microsoft.com/office/drawing/2014/main" val="1638022474"/>
                    </a:ext>
                  </a:extLst>
                </a:gridCol>
              </a:tblGrid>
              <a:tr h="441021">
                <a:tc>
                  <a:txBody>
                    <a:bodyPr/>
                    <a:lstStyle/>
                    <a:p>
                      <a:r>
                        <a:rPr lang="en-US" altLang="zh-CN" sz="2400" dirty="0"/>
                        <a:t>Type</a:t>
                      </a:r>
                      <a:endParaRPr lang="zh-CN" altLang="en-US" sz="2400" dirty="0"/>
                    </a:p>
                  </a:txBody>
                  <a:tcPr/>
                </a:tc>
                <a:tc>
                  <a:txBody>
                    <a:bodyPr/>
                    <a:lstStyle/>
                    <a:p>
                      <a:pPr algn="ctr"/>
                      <a:r>
                        <a:rPr lang="en-US" altLang="zh-CN" sz="2400" dirty="0"/>
                        <a:t>Number</a:t>
                      </a:r>
                      <a:endParaRPr lang="zh-CN" altLang="en-US" sz="2400" dirty="0"/>
                    </a:p>
                  </a:txBody>
                  <a:tcPr/>
                </a:tc>
                <a:extLst>
                  <a:ext uri="{0D108BD9-81ED-4DB2-BD59-A6C34878D82A}">
                    <a16:rowId xmlns:a16="http://schemas.microsoft.com/office/drawing/2014/main" val="2046407348"/>
                  </a:ext>
                </a:extLst>
              </a:tr>
              <a:tr h="539123">
                <a:tc>
                  <a:txBody>
                    <a:bodyPr/>
                    <a:lstStyle/>
                    <a:p>
                      <a:r>
                        <a:rPr lang="en-US" altLang="zh-CN" sz="2400" dirty="0"/>
                        <a:t>Books</a:t>
                      </a:r>
                      <a:endParaRPr lang="zh-CN" altLang="en-US" sz="2400" dirty="0"/>
                    </a:p>
                  </a:txBody>
                  <a:tcPr/>
                </a:tc>
                <a:tc>
                  <a:txBody>
                    <a:bodyPr/>
                    <a:lstStyle/>
                    <a:p>
                      <a:pPr algn="ctr"/>
                      <a:r>
                        <a:rPr lang="en-US" altLang="zh-CN" sz="2400" dirty="0"/>
                        <a:t>70,000+</a:t>
                      </a:r>
                      <a:endParaRPr lang="zh-CN" altLang="en-US" sz="2400" dirty="0"/>
                    </a:p>
                  </a:txBody>
                  <a:tcPr/>
                </a:tc>
                <a:extLst>
                  <a:ext uri="{0D108BD9-81ED-4DB2-BD59-A6C34878D82A}">
                    <a16:rowId xmlns:a16="http://schemas.microsoft.com/office/drawing/2014/main" val="669069824"/>
                  </a:ext>
                </a:extLst>
              </a:tr>
              <a:tr h="539123">
                <a:tc>
                  <a:txBody>
                    <a:bodyPr/>
                    <a:lstStyle/>
                    <a:p>
                      <a:r>
                        <a:rPr lang="en-US" altLang="zh-CN" sz="2400" dirty="0"/>
                        <a:t>E-Books</a:t>
                      </a:r>
                      <a:endParaRPr lang="zh-CN" altLang="en-US" sz="2400" dirty="0"/>
                    </a:p>
                  </a:txBody>
                  <a:tcPr/>
                </a:tc>
                <a:tc>
                  <a:txBody>
                    <a:bodyPr/>
                    <a:lstStyle/>
                    <a:p>
                      <a:pPr algn="ctr"/>
                      <a:r>
                        <a:rPr lang="en-US" altLang="zh-CN" sz="2400" dirty="0"/>
                        <a:t>360,000+</a:t>
                      </a:r>
                      <a:endParaRPr lang="zh-CN" altLang="en-US" sz="2400" dirty="0"/>
                    </a:p>
                  </a:txBody>
                  <a:tcPr/>
                </a:tc>
                <a:extLst>
                  <a:ext uri="{0D108BD9-81ED-4DB2-BD59-A6C34878D82A}">
                    <a16:rowId xmlns:a16="http://schemas.microsoft.com/office/drawing/2014/main" val="2706666686"/>
                  </a:ext>
                </a:extLst>
              </a:tr>
            </a:tbl>
          </a:graphicData>
        </a:graphic>
      </p:graphicFrame>
      <p:pic>
        <p:nvPicPr>
          <p:cNvPr id="5" name="Picture 4">
            <a:extLst>
              <a:ext uri="{FF2B5EF4-FFF2-40B4-BE49-F238E27FC236}">
                <a16:creationId xmlns:a16="http://schemas.microsoft.com/office/drawing/2014/main" id="{BFB17352-A722-4DA6-8A70-B01645D1E4B4}"/>
              </a:ext>
            </a:extLst>
          </p:cNvPr>
          <p:cNvPicPr>
            <a:picLocks noChangeAspect="1"/>
          </p:cNvPicPr>
          <p:nvPr/>
        </p:nvPicPr>
        <p:blipFill>
          <a:blip r:embed="rId8"/>
          <a:srcRect l="2087" t="4187" r="2087"/>
          <a:stretch/>
        </p:blipFill>
        <p:spPr>
          <a:xfrm>
            <a:off x="6096000" y="1801176"/>
            <a:ext cx="5212212" cy="1535446"/>
          </a:xfrm>
          <a:prstGeom prst="rect">
            <a:avLst/>
          </a:prstGeom>
        </p:spPr>
      </p:pic>
    </p:spTree>
    <p:extLst>
      <p:ext uri="{BB962C8B-B14F-4D97-AF65-F5344CB8AC3E}">
        <p14:creationId xmlns:p14="http://schemas.microsoft.com/office/powerpoint/2010/main" val="202832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6C6A589B-3004-D7DB-EC9B-EACC9757E0EC}"/>
              </a:ext>
            </a:extLst>
          </p:cNvPr>
          <p:cNvSpPr>
            <a:spLocks noGrp="1"/>
          </p:cNvSpPr>
          <p:nvPr>
            <p:ph type="body" idx="1"/>
          </p:nvPr>
        </p:nvSpPr>
        <p:spPr>
          <a:xfrm>
            <a:off x="1579478" y="353684"/>
            <a:ext cx="9857148" cy="788241"/>
          </a:xfrm>
        </p:spPr>
        <p:txBody>
          <a:bodyPr vert="horz" lIns="91440" tIns="45720" rIns="91440" bIns="45720" rtlCol="0" anchor="t">
            <a:noAutofit/>
          </a:bodyPr>
          <a:lstStyle/>
          <a:p>
            <a:pPr>
              <a:lnSpc>
                <a:spcPct val="90000"/>
              </a:lnSpc>
              <a:spcBef>
                <a:spcPct val="0"/>
              </a:spcBef>
            </a:pPr>
            <a:r>
              <a:rPr lang="en-US" altLang="zh-CN" sz="4200" b="1" dirty="0">
                <a:solidFill>
                  <a:srgbClr val="DD613B"/>
                </a:solidFill>
                <a:cs typeface="+mn-ea"/>
                <a:sym typeface="+mn-lt"/>
              </a:rPr>
              <a:t>Databases Subscribed by Library</a:t>
            </a:r>
          </a:p>
        </p:txBody>
      </p:sp>
      <p:sp>
        <p:nvSpPr>
          <p:cNvPr id="6" name="Number3">
            <a:extLst>
              <a:ext uri="{FF2B5EF4-FFF2-40B4-BE49-F238E27FC236}">
                <a16:creationId xmlns:a16="http://schemas.microsoft.com/office/drawing/2014/main" id="{F0B1687B-52CE-AA90-7C6E-6E924F99A9B4}"/>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sp>
        <p:nvSpPr>
          <p:cNvPr id="11" name="TextBox 10">
            <a:extLst>
              <a:ext uri="{FF2B5EF4-FFF2-40B4-BE49-F238E27FC236}">
                <a16:creationId xmlns:a16="http://schemas.microsoft.com/office/drawing/2014/main" id="{6825701D-746B-7480-90C1-E8E2392AB615}"/>
              </a:ext>
            </a:extLst>
          </p:cNvPr>
          <p:cNvSpPr txBox="1"/>
          <p:nvPr/>
        </p:nvSpPr>
        <p:spPr>
          <a:xfrm>
            <a:off x="1752685" y="974459"/>
            <a:ext cx="4075155" cy="400110"/>
          </a:xfrm>
          <a:prstGeom prst="rect">
            <a:avLst/>
          </a:prstGeom>
          <a:noFill/>
        </p:spPr>
        <p:txBody>
          <a:bodyPr wrap="none" rtlCol="0">
            <a:spAutoFit/>
          </a:bodyPr>
          <a:lstStyle/>
          <a:p>
            <a:r>
              <a:rPr lang="en-US" altLang="zh-CN" sz="2000" b="1" dirty="0">
                <a:solidFill>
                  <a:srgbClr val="DD613B"/>
                </a:solidFill>
              </a:rPr>
              <a:t>Home &gt; Resources &gt; Databases</a:t>
            </a:r>
            <a:endParaRPr lang="zh-CN" altLang="en-US" sz="2000" b="1" dirty="0">
              <a:solidFill>
                <a:srgbClr val="DD613B"/>
              </a:solidFill>
            </a:endParaRPr>
          </a:p>
        </p:txBody>
      </p:sp>
      <p:pic>
        <p:nvPicPr>
          <p:cNvPr id="7" name="Picture 6">
            <a:extLst>
              <a:ext uri="{FF2B5EF4-FFF2-40B4-BE49-F238E27FC236}">
                <a16:creationId xmlns:a16="http://schemas.microsoft.com/office/drawing/2014/main" id="{97C78A9C-E8B2-F561-059C-2E644A9CB128}"/>
              </a:ext>
            </a:extLst>
          </p:cNvPr>
          <p:cNvPicPr>
            <a:picLocks noChangeAspect="1"/>
          </p:cNvPicPr>
          <p:nvPr/>
        </p:nvPicPr>
        <p:blipFill>
          <a:blip r:embed="rId3"/>
          <a:stretch>
            <a:fillRect/>
          </a:stretch>
        </p:blipFill>
        <p:spPr>
          <a:xfrm>
            <a:off x="2305256" y="1520347"/>
            <a:ext cx="6872173" cy="5115231"/>
          </a:xfrm>
          <a:prstGeom prst="rect">
            <a:avLst/>
          </a:prstGeom>
          <a:ln>
            <a:solidFill>
              <a:srgbClr val="DD613B"/>
            </a:solidFill>
          </a:ln>
        </p:spPr>
      </p:pic>
    </p:spTree>
    <p:extLst>
      <p:ext uri="{BB962C8B-B14F-4D97-AF65-F5344CB8AC3E}">
        <p14:creationId xmlns:p14="http://schemas.microsoft.com/office/powerpoint/2010/main" val="3241179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8246" y="215241"/>
            <a:ext cx="7306910" cy="898194"/>
          </a:xfrm>
        </p:spPr>
        <p:txBody>
          <a:bodyPr>
            <a:normAutofit/>
          </a:bodyPr>
          <a:lstStyle/>
          <a:p>
            <a:r>
              <a:rPr lang="en-US" altLang="zh-CN" sz="4800" dirty="0">
                <a:solidFill>
                  <a:srgbClr val="DD613B"/>
                </a:solidFill>
                <a:latin typeface="+mn-lt"/>
                <a:ea typeface="+mn-ea"/>
                <a:cs typeface="+mn-ea"/>
                <a:sym typeface="+mn-lt"/>
              </a:rPr>
              <a:t>Databases</a:t>
            </a:r>
            <a:endParaRPr lang="en-US" sz="4800" dirty="0">
              <a:solidFill>
                <a:srgbClr val="DD613B"/>
              </a:solidFill>
              <a:latin typeface="+mn-lt"/>
              <a:ea typeface="+mn-ea"/>
              <a:cs typeface="+mn-ea"/>
              <a:sym typeface="+mn-lt"/>
            </a:endParaRPr>
          </a:p>
        </p:txBody>
      </p:sp>
      <p:sp>
        <p:nvSpPr>
          <p:cNvPr id="74" name="Number1">
            <a:extLst>
              <a:ext uri="{FF2B5EF4-FFF2-40B4-BE49-F238E27FC236}">
                <a16:creationId xmlns:a16="http://schemas.microsoft.com/office/drawing/2014/main" id="{A1A1715D-671B-664D-AE65-4E837309CD26}"/>
              </a:ext>
            </a:extLst>
          </p:cNvPr>
          <p:cNvSpPr/>
          <p:nvPr/>
        </p:nvSpPr>
        <p:spPr>
          <a:xfrm>
            <a:off x="5755515" y="1376363"/>
            <a:ext cx="2057706" cy="1432787"/>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solidFill>
            <a:schemeClr val="accent1">
              <a:alpha val="15000"/>
            </a:schemeClr>
          </a:solidFill>
          <a:ln w="6055" cap="flat">
            <a:noFill/>
            <a:prstDash val="solid"/>
            <a:miter/>
          </a:ln>
        </p:spPr>
        <p:txBody>
          <a:bodyPr lIns="108000" tIns="108000" rIns="108000" bIns="108000" rtlCol="0" anchor="ctr"/>
          <a:lstStyle/>
          <a:p>
            <a:pPr algn="ctr"/>
            <a:r>
              <a:rPr lang="en-US" altLang="zh-CN" b="1" dirty="0">
                <a:solidFill>
                  <a:schemeClr val="accent1"/>
                </a:solidFill>
                <a:cs typeface="+mn-ea"/>
                <a:sym typeface="+mn-lt"/>
              </a:rPr>
              <a:t>Classified by Subjects </a:t>
            </a:r>
            <a:endParaRPr lang="zh-CN" altLang="en-US" b="1" dirty="0">
              <a:solidFill>
                <a:schemeClr val="accent1"/>
              </a:solidFill>
              <a:cs typeface="+mn-ea"/>
              <a:sym typeface="+mn-lt"/>
            </a:endParaRPr>
          </a:p>
        </p:txBody>
      </p:sp>
      <p:sp>
        <p:nvSpPr>
          <p:cNvPr id="8" name="Number3">
            <a:extLst>
              <a:ext uri="{FF2B5EF4-FFF2-40B4-BE49-F238E27FC236}">
                <a16:creationId xmlns:a16="http://schemas.microsoft.com/office/drawing/2014/main" id="{88C66D1C-C090-15AC-27DC-682787D477C9}"/>
              </a:ext>
            </a:extLst>
          </p:cNvPr>
          <p:cNvSpPr/>
          <p:nvPr/>
        </p:nvSpPr>
        <p:spPr>
          <a:xfrm>
            <a:off x="327682" y="417021"/>
            <a:ext cx="1152942" cy="557438"/>
          </a:xfrm>
          <a:custGeom>
            <a:avLst/>
            <a:gdLst>
              <a:gd name="connsiteX0" fmla="*/ 177800 w 889000"/>
              <a:gd name="connsiteY0" fmla="*/ 0 h 571500"/>
              <a:gd name="connsiteX1" fmla="*/ 444500 w 889000"/>
              <a:gd name="connsiteY1" fmla="*/ 0 h 571500"/>
              <a:gd name="connsiteX2" fmla="*/ 889000 w 889000"/>
              <a:gd name="connsiteY2" fmla="*/ 0 h 571500"/>
              <a:gd name="connsiteX3" fmla="*/ 889000 w 889000"/>
              <a:gd name="connsiteY3" fmla="*/ 571500 h 571500"/>
              <a:gd name="connsiteX4" fmla="*/ 711200 w 889000"/>
              <a:gd name="connsiteY4" fmla="*/ 571500 h 571500"/>
              <a:gd name="connsiteX5" fmla="*/ 444500 w 889000"/>
              <a:gd name="connsiteY5" fmla="*/ 571500 h 571500"/>
              <a:gd name="connsiteX6" fmla="*/ 0 w 889000"/>
              <a:gd name="connsiteY6" fmla="*/ 5715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571500">
                <a:moveTo>
                  <a:pt x="177800" y="0"/>
                </a:moveTo>
                <a:lnTo>
                  <a:pt x="444500" y="0"/>
                </a:lnTo>
                <a:lnTo>
                  <a:pt x="889000" y="0"/>
                </a:lnTo>
                <a:lnTo>
                  <a:pt x="889000" y="571500"/>
                </a:lnTo>
                <a:lnTo>
                  <a:pt x="711200" y="571500"/>
                </a:lnTo>
                <a:lnTo>
                  <a:pt x="444500" y="571500"/>
                </a:lnTo>
                <a:lnTo>
                  <a:pt x="0" y="571500"/>
                </a:lnTo>
                <a:close/>
              </a:path>
            </a:pathLst>
          </a:custGeom>
          <a:solidFill>
            <a:srgbClr val="FE8301">
              <a:tint val="66000"/>
              <a:satMod val="160000"/>
            </a:srgbClr>
          </a:solidFill>
          <a:ln>
            <a:noFill/>
          </a:ln>
          <a:effectLst>
            <a:outerShdw blurRad="50800" dist="381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181440" tIns="45720" rIns="91440" bIns="45720" rtlCol="0" anchor="ctr">
            <a:noAutofit/>
          </a:bodyPr>
          <a:lstStyle/>
          <a:p>
            <a:pPr algn="ctr"/>
            <a:r>
              <a:rPr lang="en-US" altLang="zh-CN" sz="2800" b="1" dirty="0">
                <a:cs typeface="+mn-ea"/>
                <a:sym typeface="+mn-lt"/>
              </a:rPr>
              <a:t>02-2</a:t>
            </a:r>
            <a:endParaRPr lang="zh-CN" altLang="en-US" sz="2800" b="1" dirty="0">
              <a:cs typeface="+mn-ea"/>
              <a:sym typeface="+mn-lt"/>
            </a:endParaRPr>
          </a:p>
        </p:txBody>
      </p:sp>
      <p:sp>
        <p:nvSpPr>
          <p:cNvPr id="15" name="Number2">
            <a:extLst>
              <a:ext uri="{FF2B5EF4-FFF2-40B4-BE49-F238E27FC236}">
                <a16:creationId xmlns:a16="http://schemas.microsoft.com/office/drawing/2014/main" id="{EAA27B93-F8A5-A916-F57E-BCDD73E670B5}"/>
              </a:ext>
            </a:extLst>
          </p:cNvPr>
          <p:cNvSpPr/>
          <p:nvPr/>
        </p:nvSpPr>
        <p:spPr>
          <a:xfrm>
            <a:off x="271511" y="1376363"/>
            <a:ext cx="2057706" cy="1354826"/>
          </a:xfrm>
          <a:custGeom>
            <a:avLst/>
            <a:gdLst>
              <a:gd name="connsiteX0" fmla="*/ 401140 w 802279"/>
              <a:gd name="connsiteY0" fmla="*/ 0 h 802279"/>
              <a:gd name="connsiteX1" fmla="*/ 802279 w 802279"/>
              <a:gd name="connsiteY1" fmla="*/ 259394 h 802279"/>
              <a:gd name="connsiteX2" fmla="*/ 664786 w 802279"/>
              <a:gd name="connsiteY2" fmla="*/ 609505 h 802279"/>
              <a:gd name="connsiteX3" fmla="*/ 401140 w 802279"/>
              <a:gd name="connsiteY3" fmla="*/ 802279 h 802279"/>
              <a:gd name="connsiteX4" fmla="*/ 137493 w 802279"/>
              <a:gd name="connsiteY4" fmla="*/ 609505 h 802279"/>
              <a:gd name="connsiteX5" fmla="*/ 0 w 802279"/>
              <a:gd name="connsiteY5" fmla="*/ 259394 h 802279"/>
              <a:gd name="connsiteX6" fmla="*/ 401140 w 802279"/>
              <a:gd name="connsiteY6" fmla="*/ 0 h 80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279" h="802279">
                <a:moveTo>
                  <a:pt x="401140" y="0"/>
                </a:moveTo>
                <a:cubicBezTo>
                  <a:pt x="670456" y="0"/>
                  <a:pt x="802279" y="85047"/>
                  <a:pt x="802279" y="259394"/>
                </a:cubicBezTo>
                <a:cubicBezTo>
                  <a:pt x="802279" y="357199"/>
                  <a:pt x="749834" y="491857"/>
                  <a:pt x="664786" y="609505"/>
                </a:cubicBezTo>
                <a:cubicBezTo>
                  <a:pt x="578322" y="729989"/>
                  <a:pt x="479100" y="802279"/>
                  <a:pt x="401140" y="802279"/>
                </a:cubicBezTo>
                <a:cubicBezTo>
                  <a:pt x="323180" y="802279"/>
                  <a:pt x="223958" y="729989"/>
                  <a:pt x="137493" y="609505"/>
                </a:cubicBezTo>
                <a:cubicBezTo>
                  <a:pt x="52446" y="491857"/>
                  <a:pt x="0" y="357199"/>
                  <a:pt x="0" y="259394"/>
                </a:cubicBezTo>
                <a:cubicBezTo>
                  <a:pt x="0" y="85047"/>
                  <a:pt x="131823" y="0"/>
                  <a:pt x="401140" y="0"/>
                </a:cubicBezTo>
                <a:close/>
              </a:path>
            </a:pathLst>
          </a:custGeom>
          <a:gradFill>
            <a:gsLst>
              <a:gs pos="0">
                <a:schemeClr val="accent1">
                  <a:lumMod val="60000"/>
                  <a:lumOff val="40000"/>
                </a:schemeClr>
              </a:gs>
              <a:gs pos="50000">
                <a:schemeClr val="accent1"/>
              </a:gs>
            </a:gsLst>
            <a:lin ang="2700000" scaled="0"/>
          </a:gradFill>
          <a:ln w="6055" cap="flat">
            <a:noFill/>
            <a:prstDash val="solid"/>
            <a:miter/>
          </a:ln>
        </p:spPr>
        <p:txBody>
          <a:bodyPr lIns="108000" tIns="108000" rIns="108000" bIns="108000" rtlCol="0" anchor="ctr"/>
          <a:lstStyle/>
          <a:p>
            <a:pPr algn="ctr"/>
            <a:r>
              <a:rPr lang="en-US" altLang="zh-CN" b="1" dirty="0">
                <a:solidFill>
                  <a:srgbClr val="FFFFFF"/>
                </a:solidFill>
                <a:cs typeface="+mn-ea"/>
                <a:sym typeface="+mn-lt"/>
              </a:rPr>
              <a:t>Classified by Content Types</a:t>
            </a:r>
            <a:endParaRPr lang="zh-CN" altLang="en-US" b="1" dirty="0">
              <a:solidFill>
                <a:srgbClr val="FFFFFF"/>
              </a:solidFill>
              <a:cs typeface="+mn-ea"/>
              <a:sym typeface="+mn-lt"/>
            </a:endParaRPr>
          </a:p>
        </p:txBody>
      </p:sp>
      <p:pic>
        <p:nvPicPr>
          <p:cNvPr id="5" name="Picture 4">
            <a:extLst>
              <a:ext uri="{FF2B5EF4-FFF2-40B4-BE49-F238E27FC236}">
                <a16:creationId xmlns:a16="http://schemas.microsoft.com/office/drawing/2014/main" id="{07EAABB2-23D1-3456-765A-4D4DBB5B8830}"/>
              </a:ext>
            </a:extLst>
          </p:cNvPr>
          <p:cNvPicPr>
            <a:picLocks noChangeAspect="1"/>
          </p:cNvPicPr>
          <p:nvPr/>
        </p:nvPicPr>
        <p:blipFill>
          <a:blip r:embed="rId4"/>
          <a:stretch>
            <a:fillRect/>
          </a:stretch>
        </p:blipFill>
        <p:spPr>
          <a:xfrm>
            <a:off x="2662305" y="1604962"/>
            <a:ext cx="2752725" cy="3648075"/>
          </a:xfrm>
          <a:prstGeom prst="rect">
            <a:avLst/>
          </a:prstGeom>
        </p:spPr>
      </p:pic>
      <p:pic>
        <p:nvPicPr>
          <p:cNvPr id="9" name="Picture 8">
            <a:extLst>
              <a:ext uri="{FF2B5EF4-FFF2-40B4-BE49-F238E27FC236}">
                <a16:creationId xmlns:a16="http://schemas.microsoft.com/office/drawing/2014/main" id="{1A330767-98F5-19E6-6FFA-9ABEF0E3723A}"/>
              </a:ext>
            </a:extLst>
          </p:cNvPr>
          <p:cNvPicPr>
            <a:picLocks noChangeAspect="1"/>
          </p:cNvPicPr>
          <p:nvPr/>
        </p:nvPicPr>
        <p:blipFill>
          <a:blip r:embed="rId5"/>
          <a:stretch>
            <a:fillRect/>
          </a:stretch>
        </p:blipFill>
        <p:spPr>
          <a:xfrm>
            <a:off x="8153706" y="1113435"/>
            <a:ext cx="2724150" cy="528637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cityu-d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cad2fde-fe41-4219-8b31-e6e70710b91d">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FE8301"/>
    </a:accent1>
    <a:accent2>
      <a:srgbClr val="FDB403"/>
    </a:accent2>
    <a:accent3>
      <a:srgbClr val="FFCD51"/>
    </a:accent3>
    <a:accent4>
      <a:srgbClr val="FCCB90"/>
    </a:accent4>
    <a:accent5>
      <a:srgbClr val="BFBFBF"/>
    </a:accent5>
    <a:accent6>
      <a:srgbClr val="D9D9D9"/>
    </a:accent6>
    <a:hlink>
      <a:srgbClr val="F84D4D"/>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phw9pRSSvwE0tkct</Template>
  <TotalTime>10392</TotalTime>
  <Words>781</Words>
  <Application>Microsoft Office PowerPoint</Application>
  <PresentationFormat>Widescreen</PresentationFormat>
  <Paragraphs>290</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等线</vt:lpstr>
      <vt:lpstr>Arial</vt:lpstr>
      <vt:lpstr>Times New Roman</vt:lpstr>
      <vt:lpstr>Wingdings</vt:lpstr>
      <vt:lpstr>cityu-dg</vt:lpstr>
      <vt:lpstr>Introduction of Library Resources and Services</vt:lpstr>
      <vt:lpstr>PowerPoint Presentation</vt:lpstr>
      <vt:lpstr>PowerPoint Presentation</vt:lpstr>
      <vt:lpstr>PowerPoint Presentation</vt:lpstr>
      <vt:lpstr>PowerPoint Presentation</vt:lpstr>
      <vt:lpstr> Resources</vt:lpstr>
      <vt:lpstr>PowerPoint Presentation</vt:lpstr>
      <vt:lpstr>PowerPoint Presentation</vt:lpstr>
      <vt:lpstr>Databases</vt:lpstr>
      <vt:lpstr>Databases – E-Books</vt:lpstr>
      <vt:lpstr>Databases – E-Journals</vt:lpstr>
      <vt:lpstr>Databases – Abstract / Index</vt:lpstr>
      <vt:lpstr>Databases – Theses &amp; Dissertations</vt:lpstr>
      <vt:lpstr>Databases – Remote Access</vt:lpstr>
      <vt:lpstr>Databases – Remote Access</vt:lpstr>
      <vt:lpstr>Databases – Remote Access</vt:lpstr>
      <vt:lpstr>Databases – Remote Access</vt:lpstr>
      <vt:lpstr>PowerPoint Presentation</vt:lpstr>
      <vt:lpstr>Resource Recommendation</vt:lpstr>
      <vt:lpstr>Resource Recommendation</vt:lpstr>
      <vt:lpstr>PowerPoint Presentation</vt:lpstr>
      <vt:lpstr>Loan Service</vt:lpstr>
      <vt:lpstr>Loan Service</vt:lpstr>
      <vt:lpstr>CityUHK Library Access Cards</vt:lpstr>
      <vt:lpstr>Subject Librarians</vt:lpstr>
      <vt:lpstr>Citation Reports</vt:lpstr>
      <vt:lpstr>Citation Reports</vt:lpstr>
      <vt:lpstr>Citation Reports</vt:lpstr>
      <vt:lpstr>Trainings</vt:lpstr>
      <vt:lpstr>Trainings</vt:lpstr>
      <vt:lpstr>Contact Us</vt:lpstr>
    </vt:vector>
  </TitlesOfParts>
  <Manager>iSlide</Manager>
  <Company>iSlide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Orientation for GE1401</dc:title>
  <dc:creator>iSlide</dc:creator>
  <cp:lastModifiedBy>Du Juan</cp:lastModifiedBy>
  <cp:revision>241</cp:revision>
  <cp:lastPrinted>2023-12-17T16:00:00Z</cp:lastPrinted>
  <dcterms:created xsi:type="dcterms:W3CDTF">2023-12-17T16:00:00Z</dcterms:created>
  <dcterms:modified xsi:type="dcterms:W3CDTF">2025-08-12T01:00:12Z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37b45fdd-cb80-4e03-af92-0571874342d0</vt:lpwstr>
  </property>
</Properties>
</file>