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xml" ContentType="application/vnd.openxmlformats-officedocument.presentationml.tags+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theme/themeOverride5.xml" ContentType="application/vnd.openxmlformats-officedocument.themeOverride+xml"/>
  <Override PartName="/ppt/notesSlides/notesSlide17.xml" ContentType="application/vnd.openxmlformats-officedocument.presentationml.notesSlide+xml"/>
  <Override PartName="/ppt/theme/themeOverride6.xml" ContentType="application/vnd.openxmlformats-officedocument.themeOverride+xml"/>
  <Override PartName="/ppt/notesSlides/notesSlide18.xml" ContentType="application/vnd.openxmlformats-officedocument.presentationml.notesSlide+xml"/>
  <Override PartName="/ppt/theme/themeOverride7.xml" ContentType="application/vnd.openxmlformats-officedocument.themeOverride+xml"/>
  <Override PartName="/ppt/notesSlides/notesSlide19.xml" ContentType="application/vnd.openxmlformats-officedocument.presentationml.notesSlide+xml"/>
  <Override PartName="/ppt/theme/themeOverride8.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0.xml" ContentType="application/vnd.openxmlformats-officedocument.presentationml.tags+xml"/>
  <Override PartName="/ppt/notesSlides/notesSlide22.xml" ContentType="application/vnd.openxmlformats-officedocument.presentationml.notesSlide+xml"/>
  <Override PartName="/ppt/theme/themeOverride9.xml" ContentType="application/vnd.openxmlformats-officedocument.themeOverride+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3.xml" ContentType="application/vnd.openxmlformats-officedocument.presentationml.tags+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4.xml" ContentType="application/vnd.openxmlformats-officedocument.presentationml.tags+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heme/themeOverride10.xml" ContentType="application/vnd.openxmlformats-officedocument.themeOverride+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7.xml" ContentType="application/vnd.openxmlformats-officedocument.presentationml.tags+xml"/>
  <Override PartName="/ppt/notesSlides/notesSlide31.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heme/themeOverride1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44"/>
  </p:notesMasterIdLst>
  <p:sldIdLst>
    <p:sldId id="256" r:id="rId2"/>
    <p:sldId id="257" r:id="rId3"/>
    <p:sldId id="275" r:id="rId4"/>
    <p:sldId id="353" r:id="rId5"/>
    <p:sldId id="374" r:id="rId6"/>
    <p:sldId id="357" r:id="rId7"/>
    <p:sldId id="307" r:id="rId8"/>
    <p:sldId id="318" r:id="rId9"/>
    <p:sldId id="311" r:id="rId10"/>
    <p:sldId id="259" r:id="rId11"/>
    <p:sldId id="326" r:id="rId12"/>
    <p:sldId id="315" r:id="rId13"/>
    <p:sldId id="319" r:id="rId14"/>
    <p:sldId id="328" r:id="rId15"/>
    <p:sldId id="301" r:id="rId16"/>
    <p:sldId id="376" r:id="rId17"/>
    <p:sldId id="263" r:id="rId18"/>
    <p:sldId id="285" r:id="rId19"/>
    <p:sldId id="290" r:id="rId20"/>
    <p:sldId id="292" r:id="rId21"/>
    <p:sldId id="334" r:id="rId22"/>
    <p:sldId id="302" r:id="rId23"/>
    <p:sldId id="377" r:id="rId24"/>
    <p:sldId id="359" r:id="rId25"/>
    <p:sldId id="361" r:id="rId26"/>
    <p:sldId id="368" r:id="rId27"/>
    <p:sldId id="370" r:id="rId28"/>
    <p:sldId id="378" r:id="rId29"/>
    <p:sldId id="266" r:id="rId30"/>
    <p:sldId id="360" r:id="rId31"/>
    <p:sldId id="303" r:id="rId32"/>
    <p:sldId id="380" r:id="rId33"/>
    <p:sldId id="379" r:id="rId34"/>
    <p:sldId id="329" r:id="rId35"/>
    <p:sldId id="341" r:id="rId36"/>
    <p:sldId id="347" r:id="rId37"/>
    <p:sldId id="355" r:id="rId38"/>
    <p:sldId id="356" r:id="rId39"/>
    <p:sldId id="381" r:id="rId40"/>
    <p:sldId id="382" r:id="rId41"/>
    <p:sldId id="364" r:id="rId42"/>
    <p:sldId id="362"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913"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D31"/>
    <a:srgbClr val="DD613B"/>
    <a:srgbClr val="FE8301"/>
    <a:srgbClr val="F3AA78"/>
    <a:srgbClr val="B6430A"/>
    <a:srgbClr val="E27D46"/>
    <a:srgbClr val="F39363"/>
    <a:srgbClr val="CC00CC"/>
    <a:srgbClr val="ED7D31"/>
    <a:srgbClr val="EBE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88043" autoAdjust="0"/>
  </p:normalViewPr>
  <p:slideViewPr>
    <p:cSldViewPr snapToGrid="0" showGuides="1">
      <p:cViewPr varScale="1">
        <p:scale>
          <a:sx n="52" d="100"/>
          <a:sy n="52" d="100"/>
        </p:scale>
        <p:origin x="968" y="60"/>
      </p:cViewPr>
      <p:guideLst>
        <p:guide pos="416"/>
        <p:guide pos="7256"/>
        <p:guide orient="horz" pos="913"/>
        <p:guide orient="horz" pos="712"/>
        <p:guide orient="horz" pos="3928"/>
        <p:guide orient="horz" pos="3864"/>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6" Type="http://schemas.openxmlformats.org/officeDocument/2006/relationships/image" Target="../media/image25.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diagrams/_rels/data12.xml.rels><?xml version="1.0" encoding="UTF-8" standalone="yes"?>
<Relationships xmlns="http://schemas.openxmlformats.org/package/2006/relationships"><Relationship Id="rId1" Type="http://schemas.openxmlformats.org/officeDocument/2006/relationships/hyperlink" Target="https://www.latex-project.org/"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6" Type="http://schemas.openxmlformats.org/officeDocument/2006/relationships/image" Target="../media/image25.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diagrams/_rels/drawing12.xml.rels><?xml version="1.0" encoding="UTF-8" standalone="yes"?>
<Relationships xmlns="http://schemas.openxmlformats.org/package/2006/relationships"><Relationship Id="rId1" Type="http://schemas.openxmlformats.org/officeDocument/2006/relationships/hyperlink" Target="https://www.latex-project.org/"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D10B38-90B0-44DB-9FFC-239AA096EF67}" type="doc">
      <dgm:prSet loTypeId="urn:microsoft.com/office/officeart/2005/8/layout/bList2" loCatId="list" qsTypeId="urn:microsoft.com/office/officeart/2005/8/quickstyle/simple1" qsCatId="simple" csTypeId="urn:microsoft.com/office/officeart/2005/8/colors/accent2_2" csCatId="accent2" phldr="1"/>
      <dgm:spPr/>
    </dgm:pt>
    <dgm:pt modelId="{A5C712E3-2350-4E0D-B569-A014E7D4AE2A}">
      <dgm:prSet phldrT="[Text]"/>
      <dgm:spPr/>
      <dgm:t>
        <a:bodyPr/>
        <a:lstStyle/>
        <a:p>
          <a:r>
            <a:rPr lang="en-US" altLang="zh-CN" b="1"/>
            <a:t>Quiet Study</a:t>
          </a:r>
          <a:endParaRPr lang="zh-CN" altLang="en-US" b="1"/>
        </a:p>
      </dgm:t>
    </dgm:pt>
    <dgm:pt modelId="{4D60C3CB-A7C9-4CD4-9A10-BACA69B73171}" type="parTrans" cxnId="{71B61E97-409C-4EDD-8445-1901FD149946}">
      <dgm:prSet/>
      <dgm:spPr/>
      <dgm:t>
        <a:bodyPr/>
        <a:lstStyle/>
        <a:p>
          <a:endParaRPr lang="zh-CN" altLang="en-US"/>
        </a:p>
      </dgm:t>
    </dgm:pt>
    <dgm:pt modelId="{F11A9B5A-BC44-4DE7-8436-E05157A29972}" type="sibTrans" cxnId="{71B61E97-409C-4EDD-8445-1901FD149946}">
      <dgm:prSet/>
      <dgm:spPr/>
      <dgm:t>
        <a:bodyPr/>
        <a:lstStyle/>
        <a:p>
          <a:endParaRPr lang="zh-CN" altLang="en-US"/>
        </a:p>
      </dgm:t>
    </dgm:pt>
    <dgm:pt modelId="{D97DA3D9-31ED-4BE5-BF0B-222E22F39242}">
      <dgm:prSet phldrT="[Text]"/>
      <dgm:spPr/>
      <dgm:t>
        <a:bodyPr/>
        <a:lstStyle/>
        <a:p>
          <a:r>
            <a:rPr lang="en-US" altLang="zh-CN" b="1"/>
            <a:t>Collaborative Study</a:t>
          </a:r>
          <a:endParaRPr lang="zh-CN" altLang="en-US" b="1"/>
        </a:p>
      </dgm:t>
    </dgm:pt>
    <dgm:pt modelId="{85F4E82F-3656-4DBD-8738-F0DF611F8D59}" type="parTrans" cxnId="{266BCBF4-A074-44AF-A5E0-300CBFC62427}">
      <dgm:prSet/>
      <dgm:spPr/>
      <dgm:t>
        <a:bodyPr/>
        <a:lstStyle/>
        <a:p>
          <a:endParaRPr lang="zh-CN" altLang="en-US"/>
        </a:p>
      </dgm:t>
    </dgm:pt>
    <dgm:pt modelId="{1B57B1EB-99C9-4428-8B96-75A7176A1BE1}" type="sibTrans" cxnId="{266BCBF4-A074-44AF-A5E0-300CBFC62427}">
      <dgm:prSet/>
      <dgm:spPr/>
      <dgm:t>
        <a:bodyPr/>
        <a:lstStyle/>
        <a:p>
          <a:endParaRPr lang="zh-CN" altLang="en-US"/>
        </a:p>
      </dgm:t>
    </dgm:pt>
    <dgm:pt modelId="{EE32CDFA-45AD-45B6-9AD2-36E2674D4ED8}">
      <dgm:prSet phldrT="[Text]"/>
      <dgm:spPr/>
      <dgm:t>
        <a:bodyPr/>
        <a:lstStyle/>
        <a:p>
          <a:r>
            <a:rPr lang="en-US" altLang="zh-CN" b="1"/>
            <a:t>Open-shelve Books</a:t>
          </a:r>
          <a:endParaRPr lang="zh-CN" altLang="en-US" b="1"/>
        </a:p>
      </dgm:t>
    </dgm:pt>
    <dgm:pt modelId="{3678DD04-63C8-4131-886E-35B5D107C08E}" type="parTrans" cxnId="{67AA6A5C-3BDB-426C-B55B-43E86DE44CA1}">
      <dgm:prSet/>
      <dgm:spPr/>
      <dgm:t>
        <a:bodyPr/>
        <a:lstStyle/>
        <a:p>
          <a:endParaRPr lang="zh-CN" altLang="en-US"/>
        </a:p>
      </dgm:t>
    </dgm:pt>
    <dgm:pt modelId="{1B5A2C18-31EA-4FE9-96BB-2756534943E8}" type="sibTrans" cxnId="{67AA6A5C-3BDB-426C-B55B-43E86DE44CA1}">
      <dgm:prSet/>
      <dgm:spPr/>
      <dgm:t>
        <a:bodyPr/>
        <a:lstStyle/>
        <a:p>
          <a:endParaRPr lang="zh-CN" altLang="en-US"/>
        </a:p>
      </dgm:t>
    </dgm:pt>
    <dgm:pt modelId="{A8423412-994B-4B92-A99F-C9BDAECFC7C3}">
      <dgm:prSet phldrT="[Text]"/>
      <dgm:spPr/>
      <dgm:t>
        <a:bodyPr/>
        <a:lstStyle/>
        <a:p>
          <a:r>
            <a:rPr lang="en-US" altLang="zh-CN" b="1"/>
            <a:t>Immersive Study</a:t>
          </a:r>
          <a:endParaRPr lang="zh-CN" altLang="en-US" b="1"/>
        </a:p>
      </dgm:t>
    </dgm:pt>
    <dgm:pt modelId="{B9FD11C1-7799-4271-8F1D-C90A68CAD5D4}" type="parTrans" cxnId="{B6DBEB49-0A6C-4459-94AA-AB697F1F4FC6}">
      <dgm:prSet/>
      <dgm:spPr/>
      <dgm:t>
        <a:bodyPr/>
        <a:lstStyle/>
        <a:p>
          <a:endParaRPr lang="zh-CN" altLang="en-US"/>
        </a:p>
      </dgm:t>
    </dgm:pt>
    <dgm:pt modelId="{DC870A65-E4FE-4076-B5E7-0D1161769C0B}" type="sibTrans" cxnId="{B6DBEB49-0A6C-4459-94AA-AB697F1F4FC6}">
      <dgm:prSet/>
      <dgm:spPr/>
      <dgm:t>
        <a:bodyPr/>
        <a:lstStyle/>
        <a:p>
          <a:endParaRPr lang="zh-CN" altLang="en-US"/>
        </a:p>
      </dgm:t>
    </dgm:pt>
    <dgm:pt modelId="{B7E5A399-E946-48FB-864A-72FFDD3F4FEC}">
      <dgm:prSet phldrT="[Text]"/>
      <dgm:spPr/>
      <dgm:t>
        <a:bodyPr/>
        <a:lstStyle/>
        <a:p>
          <a:r>
            <a:rPr lang="en-US" altLang="zh-CN" b="1" dirty="0"/>
            <a:t>Phone Booth</a:t>
          </a:r>
          <a:endParaRPr lang="zh-CN" altLang="en-US" b="1" dirty="0"/>
        </a:p>
      </dgm:t>
    </dgm:pt>
    <dgm:pt modelId="{3A83EE41-0F26-406A-8C95-2AC096BCFD0D}" type="parTrans" cxnId="{8D8FF80A-0AD2-4D73-B8DB-2E9EF7FD8300}">
      <dgm:prSet/>
      <dgm:spPr/>
      <dgm:t>
        <a:bodyPr/>
        <a:lstStyle/>
        <a:p>
          <a:endParaRPr lang="zh-CN" altLang="en-US"/>
        </a:p>
      </dgm:t>
    </dgm:pt>
    <dgm:pt modelId="{5A50911A-712E-475A-995D-BBABA79399B9}" type="sibTrans" cxnId="{8D8FF80A-0AD2-4D73-B8DB-2E9EF7FD8300}">
      <dgm:prSet/>
      <dgm:spPr/>
      <dgm:t>
        <a:bodyPr/>
        <a:lstStyle/>
        <a:p>
          <a:endParaRPr lang="zh-CN" altLang="en-US"/>
        </a:p>
      </dgm:t>
    </dgm:pt>
    <dgm:pt modelId="{B579EF45-C5C7-4DFC-B54A-C8CBAF4272C4}">
      <dgm:prSet phldrT="[Text]"/>
      <dgm:spPr/>
      <dgm:t>
        <a:bodyPr/>
        <a:lstStyle/>
        <a:p>
          <a:r>
            <a:rPr lang="en-US" altLang="zh-CN" b="1"/>
            <a:t>Leisure Reading</a:t>
          </a:r>
          <a:endParaRPr lang="zh-CN" altLang="en-US" b="1"/>
        </a:p>
      </dgm:t>
    </dgm:pt>
    <dgm:pt modelId="{C7E76630-7040-45B5-93B1-756B0BA9EF95}" type="parTrans" cxnId="{F96554EB-9F90-4CE1-A49D-5B2EFA61F175}">
      <dgm:prSet/>
      <dgm:spPr/>
      <dgm:t>
        <a:bodyPr/>
        <a:lstStyle/>
        <a:p>
          <a:endParaRPr lang="zh-CN" altLang="en-US"/>
        </a:p>
      </dgm:t>
    </dgm:pt>
    <dgm:pt modelId="{E9AF6A5B-AC0D-436C-8F5B-53030469E80C}" type="sibTrans" cxnId="{F96554EB-9F90-4CE1-A49D-5B2EFA61F175}">
      <dgm:prSet/>
      <dgm:spPr/>
      <dgm:t>
        <a:bodyPr/>
        <a:lstStyle/>
        <a:p>
          <a:endParaRPr lang="zh-CN" altLang="en-US"/>
        </a:p>
      </dgm:t>
    </dgm:pt>
    <dgm:pt modelId="{DF3AC9A1-F561-43E0-884B-33802CAE153B}">
      <dgm:prSet phldrT="[Text]"/>
      <dgm:spPr/>
      <dgm:t>
        <a:bodyPr/>
        <a:lstStyle/>
        <a:p>
          <a:r>
            <a:rPr lang="en-US" altLang="zh-CN" b="1"/>
            <a:t>Computer Hub</a:t>
          </a:r>
          <a:endParaRPr lang="zh-CN" altLang="en-US" b="1"/>
        </a:p>
      </dgm:t>
    </dgm:pt>
    <dgm:pt modelId="{EB7CD71F-A240-4558-B066-2A7D0DE26DBD}" type="parTrans" cxnId="{C0BF34C9-269A-4818-8B28-04D14ED717CE}">
      <dgm:prSet/>
      <dgm:spPr/>
      <dgm:t>
        <a:bodyPr/>
        <a:lstStyle/>
        <a:p>
          <a:endParaRPr lang="zh-CN" altLang="en-US"/>
        </a:p>
      </dgm:t>
    </dgm:pt>
    <dgm:pt modelId="{C6AECFC7-33AD-432A-A4E1-E9BDCE0496DB}" type="sibTrans" cxnId="{C0BF34C9-269A-4818-8B28-04D14ED717CE}">
      <dgm:prSet/>
      <dgm:spPr/>
      <dgm:t>
        <a:bodyPr/>
        <a:lstStyle/>
        <a:p>
          <a:endParaRPr lang="zh-CN" altLang="en-US"/>
        </a:p>
      </dgm:t>
    </dgm:pt>
    <dgm:pt modelId="{558D522D-A8D3-4850-948E-3F0A307A00AE}">
      <dgm:prSet phldrT="[Text]"/>
      <dgm:spPr/>
      <dgm:t>
        <a:bodyPr/>
        <a:lstStyle/>
        <a:p>
          <a:r>
            <a:rPr lang="en-US" altLang="zh-CN" b="1" dirty="0"/>
            <a:t>Self-Check</a:t>
          </a:r>
          <a:endParaRPr lang="zh-CN" altLang="en-US" b="1" dirty="0"/>
        </a:p>
      </dgm:t>
    </dgm:pt>
    <dgm:pt modelId="{86BC9229-16E1-48BF-A6E9-1C6997382ED8}" type="parTrans" cxnId="{FC15F5FF-C071-4DAF-8966-8876AAE102AE}">
      <dgm:prSet/>
      <dgm:spPr/>
      <dgm:t>
        <a:bodyPr/>
        <a:lstStyle/>
        <a:p>
          <a:endParaRPr lang="zh-CN" altLang="en-US"/>
        </a:p>
      </dgm:t>
    </dgm:pt>
    <dgm:pt modelId="{BAFC6329-7353-4C36-B468-3A94B3F9D84F}" type="sibTrans" cxnId="{FC15F5FF-C071-4DAF-8966-8876AAE102AE}">
      <dgm:prSet/>
      <dgm:spPr/>
      <dgm:t>
        <a:bodyPr/>
        <a:lstStyle/>
        <a:p>
          <a:endParaRPr lang="zh-CN" altLang="en-US"/>
        </a:p>
      </dgm:t>
    </dgm:pt>
    <dgm:pt modelId="{2203EE0F-3D02-44EA-B22B-146F7FBB6AAF}" type="pres">
      <dgm:prSet presAssocID="{A7D10B38-90B0-44DB-9FFC-239AA096EF67}" presName="diagram" presStyleCnt="0">
        <dgm:presLayoutVars>
          <dgm:dir/>
          <dgm:animLvl val="lvl"/>
          <dgm:resizeHandles val="exact"/>
        </dgm:presLayoutVars>
      </dgm:prSet>
      <dgm:spPr/>
    </dgm:pt>
    <dgm:pt modelId="{F1673529-773C-4880-9F36-FD9628489F01}" type="pres">
      <dgm:prSet presAssocID="{A5C712E3-2350-4E0D-B569-A014E7D4AE2A}" presName="compNode" presStyleCnt="0"/>
      <dgm:spPr/>
    </dgm:pt>
    <dgm:pt modelId="{7395A7BA-995F-44B7-A2E0-9B34BFC9F989}" type="pres">
      <dgm:prSet presAssocID="{A5C712E3-2350-4E0D-B569-A014E7D4AE2A}" presName="childRect" presStyleLbl="bgAcc1" presStyleIdx="0" presStyleCnt="8">
        <dgm:presLayoutVars>
          <dgm:bulletEnabled val="1"/>
        </dgm:presLayoutVars>
      </dgm:prSet>
      <dgm:spPr/>
    </dgm:pt>
    <dgm:pt modelId="{C79A0C1E-E371-47D5-AEE7-CB026F0F1E03}" type="pres">
      <dgm:prSet presAssocID="{A5C712E3-2350-4E0D-B569-A014E7D4AE2A}" presName="parentText" presStyleLbl="node1" presStyleIdx="0" presStyleCnt="0">
        <dgm:presLayoutVars>
          <dgm:chMax val="0"/>
          <dgm:bulletEnabled val="1"/>
        </dgm:presLayoutVars>
      </dgm:prSet>
      <dgm:spPr/>
    </dgm:pt>
    <dgm:pt modelId="{1A9D6226-C3AE-414E-BF38-CE7BB64316CA}" type="pres">
      <dgm:prSet presAssocID="{A5C712E3-2350-4E0D-B569-A014E7D4AE2A}" presName="parentRect" presStyleLbl="alignNode1" presStyleIdx="0" presStyleCnt="8"/>
      <dgm:spPr/>
    </dgm:pt>
    <dgm:pt modelId="{A45143C2-DA83-4696-BCE7-95C58A961DC7}" type="pres">
      <dgm:prSet presAssocID="{A5C712E3-2350-4E0D-B569-A014E7D4AE2A}" presName="adorn" presStyleLbl="fgAccFollowNode1" presStyleIdx="0" presStyleCnt="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ildren with solid fill"/>
        </a:ext>
      </dgm:extLst>
    </dgm:pt>
    <dgm:pt modelId="{BFA661F3-1742-402E-BFF2-A094BDB18DC4}" type="pres">
      <dgm:prSet presAssocID="{F11A9B5A-BC44-4DE7-8436-E05157A29972}" presName="sibTrans" presStyleLbl="sibTrans2D1" presStyleIdx="0" presStyleCnt="0"/>
      <dgm:spPr/>
    </dgm:pt>
    <dgm:pt modelId="{2830FAD5-CB6C-43BB-BF5B-2655AC24E520}" type="pres">
      <dgm:prSet presAssocID="{D97DA3D9-31ED-4BE5-BF0B-222E22F39242}" presName="compNode" presStyleCnt="0"/>
      <dgm:spPr/>
    </dgm:pt>
    <dgm:pt modelId="{280D43CE-AF87-4003-BAFD-07FBC8EEA3A6}" type="pres">
      <dgm:prSet presAssocID="{D97DA3D9-31ED-4BE5-BF0B-222E22F39242}" presName="childRect" presStyleLbl="bgAcc1" presStyleIdx="1" presStyleCnt="8">
        <dgm:presLayoutVars>
          <dgm:bulletEnabled val="1"/>
        </dgm:presLayoutVars>
      </dgm:prSet>
      <dgm:spPr/>
    </dgm:pt>
    <dgm:pt modelId="{1FF79D5E-B7B0-4328-94F1-6B44BCAEBBB5}" type="pres">
      <dgm:prSet presAssocID="{D97DA3D9-31ED-4BE5-BF0B-222E22F39242}" presName="parentText" presStyleLbl="node1" presStyleIdx="0" presStyleCnt="0">
        <dgm:presLayoutVars>
          <dgm:chMax val="0"/>
          <dgm:bulletEnabled val="1"/>
        </dgm:presLayoutVars>
      </dgm:prSet>
      <dgm:spPr/>
    </dgm:pt>
    <dgm:pt modelId="{B00D9B0A-3677-4B73-BD82-03F201D49170}" type="pres">
      <dgm:prSet presAssocID="{D97DA3D9-31ED-4BE5-BF0B-222E22F39242}" presName="parentRect" presStyleLbl="alignNode1" presStyleIdx="1" presStyleCnt="8"/>
      <dgm:spPr/>
    </dgm:pt>
    <dgm:pt modelId="{AB78960F-E4A1-45E9-96F8-5347A2E6DB6D}" type="pres">
      <dgm:prSet presAssocID="{D97DA3D9-31ED-4BE5-BF0B-222E22F39242}" presName="adorn" presStyleLbl="fgAccFollowNode1" presStyleIdx="1" presStyleCnt="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with solid fill"/>
        </a:ext>
      </dgm:extLst>
    </dgm:pt>
    <dgm:pt modelId="{671EE9DB-F6FA-4B22-B677-31A53BEED06A}" type="pres">
      <dgm:prSet presAssocID="{1B57B1EB-99C9-4428-8B96-75A7176A1BE1}" presName="sibTrans" presStyleLbl="sibTrans2D1" presStyleIdx="0" presStyleCnt="0"/>
      <dgm:spPr/>
    </dgm:pt>
    <dgm:pt modelId="{E82318D4-6617-4A7C-B4F2-3F555E3A6164}" type="pres">
      <dgm:prSet presAssocID="{A8423412-994B-4B92-A99F-C9BDAECFC7C3}" presName="compNode" presStyleCnt="0"/>
      <dgm:spPr/>
    </dgm:pt>
    <dgm:pt modelId="{BC6D7ABC-1A40-4E11-809A-836F25960BF4}" type="pres">
      <dgm:prSet presAssocID="{A8423412-994B-4B92-A99F-C9BDAECFC7C3}" presName="childRect" presStyleLbl="bgAcc1" presStyleIdx="2" presStyleCnt="8">
        <dgm:presLayoutVars>
          <dgm:bulletEnabled val="1"/>
        </dgm:presLayoutVars>
      </dgm:prSet>
      <dgm:spPr/>
    </dgm:pt>
    <dgm:pt modelId="{C08ABDF8-B617-4AE0-B07F-C4D20CE57AA8}" type="pres">
      <dgm:prSet presAssocID="{A8423412-994B-4B92-A99F-C9BDAECFC7C3}" presName="parentText" presStyleLbl="node1" presStyleIdx="0" presStyleCnt="0">
        <dgm:presLayoutVars>
          <dgm:chMax val="0"/>
          <dgm:bulletEnabled val="1"/>
        </dgm:presLayoutVars>
      </dgm:prSet>
      <dgm:spPr/>
    </dgm:pt>
    <dgm:pt modelId="{395C2BB3-CD35-4056-B0D8-5F811E41E10C}" type="pres">
      <dgm:prSet presAssocID="{A8423412-994B-4B92-A99F-C9BDAECFC7C3}" presName="parentRect" presStyleLbl="alignNode1" presStyleIdx="2" presStyleCnt="8"/>
      <dgm:spPr/>
    </dgm:pt>
    <dgm:pt modelId="{D11225E6-03AB-46FC-99FE-DD8E893A2067}" type="pres">
      <dgm:prSet presAssocID="{A8423412-994B-4B92-A99F-C9BDAECFC7C3}" presName="adorn" presStyleLbl="fgAccFollowNode1" presStyleIdx="2" presStyleCnt="8"/>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Woman with solid fill"/>
        </a:ext>
      </dgm:extLst>
    </dgm:pt>
    <dgm:pt modelId="{91E63E86-A241-46CA-B91D-BCB94129790A}" type="pres">
      <dgm:prSet presAssocID="{DC870A65-E4FE-4076-B5E7-0D1161769C0B}" presName="sibTrans" presStyleLbl="sibTrans2D1" presStyleIdx="0" presStyleCnt="0"/>
      <dgm:spPr/>
    </dgm:pt>
    <dgm:pt modelId="{E657F530-D3B4-475B-854D-A3458041268E}" type="pres">
      <dgm:prSet presAssocID="{B579EF45-C5C7-4DFC-B54A-C8CBAF4272C4}" presName="compNode" presStyleCnt="0"/>
      <dgm:spPr/>
    </dgm:pt>
    <dgm:pt modelId="{FB106DB9-69D3-4F87-8433-051B75F60C56}" type="pres">
      <dgm:prSet presAssocID="{B579EF45-C5C7-4DFC-B54A-C8CBAF4272C4}" presName="childRect" presStyleLbl="bgAcc1" presStyleIdx="3" presStyleCnt="8">
        <dgm:presLayoutVars>
          <dgm:bulletEnabled val="1"/>
        </dgm:presLayoutVars>
      </dgm:prSet>
      <dgm:spPr/>
    </dgm:pt>
    <dgm:pt modelId="{A442EA08-54B4-4696-B1F8-943374A251D9}" type="pres">
      <dgm:prSet presAssocID="{B579EF45-C5C7-4DFC-B54A-C8CBAF4272C4}" presName="parentText" presStyleLbl="node1" presStyleIdx="0" presStyleCnt="0">
        <dgm:presLayoutVars>
          <dgm:chMax val="0"/>
          <dgm:bulletEnabled val="1"/>
        </dgm:presLayoutVars>
      </dgm:prSet>
      <dgm:spPr/>
    </dgm:pt>
    <dgm:pt modelId="{255475BB-062D-4C8C-97E5-046DCCF088E1}" type="pres">
      <dgm:prSet presAssocID="{B579EF45-C5C7-4DFC-B54A-C8CBAF4272C4}" presName="parentRect" presStyleLbl="alignNode1" presStyleIdx="3" presStyleCnt="8"/>
      <dgm:spPr/>
    </dgm:pt>
    <dgm:pt modelId="{07CC32DA-664E-4988-89B4-3A74802C0D02}" type="pres">
      <dgm:prSet presAssocID="{B579EF45-C5C7-4DFC-B54A-C8CBAF4272C4}" presName="adorn" presStyleLbl="fgAccFollowNode1" presStyleIdx="3" presStyleCnt="8"/>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rainstorm with solid fill"/>
        </a:ext>
      </dgm:extLst>
    </dgm:pt>
    <dgm:pt modelId="{0774712D-9A5A-46EF-976A-A58EA6EF2A72}" type="pres">
      <dgm:prSet presAssocID="{E9AF6A5B-AC0D-436C-8F5B-53030469E80C}" presName="sibTrans" presStyleLbl="sibTrans2D1" presStyleIdx="0" presStyleCnt="0"/>
      <dgm:spPr/>
    </dgm:pt>
    <dgm:pt modelId="{7E098375-9FEE-408E-90C6-B20D12A3008A}" type="pres">
      <dgm:prSet presAssocID="{EE32CDFA-45AD-45B6-9AD2-36E2674D4ED8}" presName="compNode" presStyleCnt="0"/>
      <dgm:spPr/>
    </dgm:pt>
    <dgm:pt modelId="{C39348FA-3EC5-41DC-8B8E-3A5AAA81C94A}" type="pres">
      <dgm:prSet presAssocID="{EE32CDFA-45AD-45B6-9AD2-36E2674D4ED8}" presName="childRect" presStyleLbl="bgAcc1" presStyleIdx="4" presStyleCnt="8">
        <dgm:presLayoutVars>
          <dgm:bulletEnabled val="1"/>
        </dgm:presLayoutVars>
      </dgm:prSet>
      <dgm:spPr/>
    </dgm:pt>
    <dgm:pt modelId="{A977C7A2-1E53-4462-AD63-AA924D298825}" type="pres">
      <dgm:prSet presAssocID="{EE32CDFA-45AD-45B6-9AD2-36E2674D4ED8}" presName="parentText" presStyleLbl="node1" presStyleIdx="0" presStyleCnt="0">
        <dgm:presLayoutVars>
          <dgm:chMax val="0"/>
          <dgm:bulletEnabled val="1"/>
        </dgm:presLayoutVars>
      </dgm:prSet>
      <dgm:spPr/>
    </dgm:pt>
    <dgm:pt modelId="{0E1D438B-5C06-47EF-9030-409E5FCF0F24}" type="pres">
      <dgm:prSet presAssocID="{EE32CDFA-45AD-45B6-9AD2-36E2674D4ED8}" presName="parentRect" presStyleLbl="alignNode1" presStyleIdx="4" presStyleCnt="8"/>
      <dgm:spPr/>
    </dgm:pt>
    <dgm:pt modelId="{C0E75E9F-8298-4798-BC7C-1B056A7931BF}" type="pres">
      <dgm:prSet presAssocID="{EE32CDFA-45AD-45B6-9AD2-36E2674D4ED8}" presName="adorn" presStyleLbl="fgAccFollow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ooks"/>
        </a:ext>
      </dgm:extLst>
    </dgm:pt>
    <dgm:pt modelId="{1B72F427-460B-45CD-BD61-918C4FB86788}" type="pres">
      <dgm:prSet presAssocID="{1B5A2C18-31EA-4FE9-96BB-2756534943E8}" presName="sibTrans" presStyleLbl="sibTrans2D1" presStyleIdx="0" presStyleCnt="0"/>
      <dgm:spPr/>
    </dgm:pt>
    <dgm:pt modelId="{FC9139BF-BAEA-4560-B19F-841BB9A8CE69}" type="pres">
      <dgm:prSet presAssocID="{DF3AC9A1-F561-43E0-884B-33802CAE153B}" presName="compNode" presStyleCnt="0"/>
      <dgm:spPr/>
    </dgm:pt>
    <dgm:pt modelId="{0959083A-5680-48D6-96C4-ADF2416DAB2A}" type="pres">
      <dgm:prSet presAssocID="{DF3AC9A1-F561-43E0-884B-33802CAE153B}" presName="childRect" presStyleLbl="bgAcc1" presStyleIdx="5" presStyleCnt="8">
        <dgm:presLayoutVars>
          <dgm:bulletEnabled val="1"/>
        </dgm:presLayoutVars>
      </dgm:prSet>
      <dgm:spPr/>
    </dgm:pt>
    <dgm:pt modelId="{F64CF5BD-3BFF-4CFB-896F-3F8503E77F9B}" type="pres">
      <dgm:prSet presAssocID="{DF3AC9A1-F561-43E0-884B-33802CAE153B}" presName="parentText" presStyleLbl="node1" presStyleIdx="0" presStyleCnt="0">
        <dgm:presLayoutVars>
          <dgm:chMax val="0"/>
          <dgm:bulletEnabled val="1"/>
        </dgm:presLayoutVars>
      </dgm:prSet>
      <dgm:spPr/>
    </dgm:pt>
    <dgm:pt modelId="{285B78F9-793C-44D6-9562-FE6D6E11D962}" type="pres">
      <dgm:prSet presAssocID="{DF3AC9A1-F561-43E0-884B-33802CAE153B}" presName="parentRect" presStyleLbl="alignNode1" presStyleIdx="5" presStyleCnt="8"/>
      <dgm:spPr/>
    </dgm:pt>
    <dgm:pt modelId="{0AD1238E-4524-47FC-AB62-CFCB7F13844E}" type="pres">
      <dgm:prSet presAssocID="{DF3AC9A1-F561-43E0-884B-33802CAE153B}" presName="adorn" presStyleLbl="fgAccFollow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Laptop"/>
        </a:ext>
      </dgm:extLst>
    </dgm:pt>
    <dgm:pt modelId="{6615262F-C84B-45AD-AAB3-85BE5DC006C7}" type="pres">
      <dgm:prSet presAssocID="{C6AECFC7-33AD-432A-A4E1-E9BDCE0496DB}" presName="sibTrans" presStyleLbl="sibTrans2D1" presStyleIdx="0" presStyleCnt="0"/>
      <dgm:spPr/>
    </dgm:pt>
    <dgm:pt modelId="{D17CCEA7-C9B9-4616-A387-CB1FFF4F7B41}" type="pres">
      <dgm:prSet presAssocID="{B7E5A399-E946-48FB-864A-72FFDD3F4FEC}" presName="compNode" presStyleCnt="0"/>
      <dgm:spPr/>
    </dgm:pt>
    <dgm:pt modelId="{C4AADE02-CD2C-485F-8D2F-6EDE7FCDDD92}" type="pres">
      <dgm:prSet presAssocID="{B7E5A399-E946-48FB-864A-72FFDD3F4FEC}" presName="childRect" presStyleLbl="bgAcc1" presStyleIdx="6" presStyleCnt="8">
        <dgm:presLayoutVars>
          <dgm:bulletEnabled val="1"/>
        </dgm:presLayoutVars>
      </dgm:prSet>
      <dgm:spPr/>
    </dgm:pt>
    <dgm:pt modelId="{020B1D5B-B374-4FA5-B767-F01C9C9BB033}" type="pres">
      <dgm:prSet presAssocID="{B7E5A399-E946-48FB-864A-72FFDD3F4FEC}" presName="parentText" presStyleLbl="node1" presStyleIdx="0" presStyleCnt="0">
        <dgm:presLayoutVars>
          <dgm:chMax val="0"/>
          <dgm:bulletEnabled val="1"/>
        </dgm:presLayoutVars>
      </dgm:prSet>
      <dgm:spPr/>
    </dgm:pt>
    <dgm:pt modelId="{27DE38B2-1CB3-44B1-A71A-9ABBDCD08A09}" type="pres">
      <dgm:prSet presAssocID="{B7E5A399-E946-48FB-864A-72FFDD3F4FEC}" presName="parentRect" presStyleLbl="alignNode1" presStyleIdx="6" presStyleCnt="8"/>
      <dgm:spPr/>
    </dgm:pt>
    <dgm:pt modelId="{F4BCE923-FA13-477B-B462-47D941A9942E}" type="pres">
      <dgm:prSet presAssocID="{B7E5A399-E946-48FB-864A-72FFDD3F4FEC}" presName="adorn" presStyleLbl="fgAccFollow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Receiver"/>
        </a:ext>
      </dgm:extLst>
    </dgm:pt>
    <dgm:pt modelId="{C0E529BE-90C8-4D7C-8FD5-D702D86C116F}" type="pres">
      <dgm:prSet presAssocID="{5A50911A-712E-475A-995D-BBABA79399B9}" presName="sibTrans" presStyleLbl="sibTrans2D1" presStyleIdx="0" presStyleCnt="0"/>
      <dgm:spPr/>
    </dgm:pt>
    <dgm:pt modelId="{F6F91475-E5B8-4D48-A780-9CEC8EEE0BE3}" type="pres">
      <dgm:prSet presAssocID="{558D522D-A8D3-4850-948E-3F0A307A00AE}" presName="compNode" presStyleCnt="0"/>
      <dgm:spPr/>
    </dgm:pt>
    <dgm:pt modelId="{0CDE4E81-3BB6-4516-B11F-0A8456E3F306}" type="pres">
      <dgm:prSet presAssocID="{558D522D-A8D3-4850-948E-3F0A307A00AE}" presName="childRect" presStyleLbl="bgAcc1" presStyleIdx="7" presStyleCnt="8">
        <dgm:presLayoutVars>
          <dgm:bulletEnabled val="1"/>
        </dgm:presLayoutVars>
      </dgm:prSet>
      <dgm:spPr/>
    </dgm:pt>
    <dgm:pt modelId="{AB7FCA0C-9B9F-4391-8A5A-B8B8F1E36AB6}" type="pres">
      <dgm:prSet presAssocID="{558D522D-A8D3-4850-948E-3F0A307A00AE}" presName="parentText" presStyleLbl="node1" presStyleIdx="0" presStyleCnt="0">
        <dgm:presLayoutVars>
          <dgm:chMax val="0"/>
          <dgm:bulletEnabled val="1"/>
        </dgm:presLayoutVars>
      </dgm:prSet>
      <dgm:spPr/>
    </dgm:pt>
    <dgm:pt modelId="{8CA256E1-C5AD-44D1-BB3A-930D7E30AA83}" type="pres">
      <dgm:prSet presAssocID="{558D522D-A8D3-4850-948E-3F0A307A00AE}" presName="parentRect" presStyleLbl="alignNode1" presStyleIdx="7" presStyleCnt="8"/>
      <dgm:spPr/>
    </dgm:pt>
    <dgm:pt modelId="{6A675975-510E-4EDD-B18C-D0C215691648}" type="pres">
      <dgm:prSet presAssocID="{558D522D-A8D3-4850-948E-3F0A307A00AE}" presName="adorn" presStyleLbl="fgAccFollowNode1" presStyleIdx="7" presStyleCnt="8"/>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Computer with solid fill"/>
        </a:ext>
      </dgm:extLst>
    </dgm:pt>
  </dgm:ptLst>
  <dgm:cxnLst>
    <dgm:cxn modelId="{6A249203-250E-470B-9FFC-F5330A459F7D}" type="presOf" srcId="{D97DA3D9-31ED-4BE5-BF0B-222E22F39242}" destId="{B00D9B0A-3677-4B73-BD82-03F201D49170}" srcOrd="1" destOrd="0" presId="urn:microsoft.com/office/officeart/2005/8/layout/bList2"/>
    <dgm:cxn modelId="{8D8FF80A-0AD2-4D73-B8DB-2E9EF7FD8300}" srcId="{A7D10B38-90B0-44DB-9FFC-239AA096EF67}" destId="{B7E5A399-E946-48FB-864A-72FFDD3F4FEC}" srcOrd="6" destOrd="0" parTransId="{3A83EE41-0F26-406A-8C95-2AC096BCFD0D}" sibTransId="{5A50911A-712E-475A-995D-BBABA79399B9}"/>
    <dgm:cxn modelId="{521A6814-8D03-4E41-9A99-C9995FD4C298}" type="presOf" srcId="{A5C712E3-2350-4E0D-B569-A014E7D4AE2A}" destId="{1A9D6226-C3AE-414E-BF38-CE7BB64316CA}" srcOrd="1" destOrd="0" presId="urn:microsoft.com/office/officeart/2005/8/layout/bList2"/>
    <dgm:cxn modelId="{3B75C220-A188-4B7F-9240-431443A61A25}" type="presOf" srcId="{C6AECFC7-33AD-432A-A4E1-E9BDCE0496DB}" destId="{6615262F-C84B-45AD-AAB3-85BE5DC006C7}" srcOrd="0" destOrd="0" presId="urn:microsoft.com/office/officeart/2005/8/layout/bList2"/>
    <dgm:cxn modelId="{19051F21-CA95-4EF0-8494-CE72830ACC40}" type="presOf" srcId="{B579EF45-C5C7-4DFC-B54A-C8CBAF4272C4}" destId="{255475BB-062D-4C8C-97E5-046DCCF088E1}" srcOrd="1" destOrd="0" presId="urn:microsoft.com/office/officeart/2005/8/layout/bList2"/>
    <dgm:cxn modelId="{3874CD27-EC83-4EE7-841B-6BFDC74834B5}" type="presOf" srcId="{A5C712E3-2350-4E0D-B569-A014E7D4AE2A}" destId="{C79A0C1E-E371-47D5-AEE7-CB026F0F1E03}" srcOrd="0" destOrd="0" presId="urn:microsoft.com/office/officeart/2005/8/layout/bList2"/>
    <dgm:cxn modelId="{70A9262E-F2E6-44A6-B21B-141DA320A8AB}" type="presOf" srcId="{F11A9B5A-BC44-4DE7-8436-E05157A29972}" destId="{BFA661F3-1742-402E-BFF2-A094BDB18DC4}" srcOrd="0" destOrd="0" presId="urn:microsoft.com/office/officeart/2005/8/layout/bList2"/>
    <dgm:cxn modelId="{1DB72C33-83B1-469E-946E-5E01ADF29CD6}" type="presOf" srcId="{A8423412-994B-4B92-A99F-C9BDAECFC7C3}" destId="{C08ABDF8-B617-4AE0-B07F-C4D20CE57AA8}" srcOrd="0" destOrd="0" presId="urn:microsoft.com/office/officeart/2005/8/layout/bList2"/>
    <dgm:cxn modelId="{67AA6A5C-3BDB-426C-B55B-43E86DE44CA1}" srcId="{A7D10B38-90B0-44DB-9FFC-239AA096EF67}" destId="{EE32CDFA-45AD-45B6-9AD2-36E2674D4ED8}" srcOrd="4" destOrd="0" parTransId="{3678DD04-63C8-4131-886E-35B5D107C08E}" sibTransId="{1B5A2C18-31EA-4FE9-96BB-2756534943E8}"/>
    <dgm:cxn modelId="{42CE5642-534D-4FD0-9A07-5F72E27F8C83}" type="presOf" srcId="{B579EF45-C5C7-4DFC-B54A-C8CBAF4272C4}" destId="{A442EA08-54B4-4696-B1F8-943374A251D9}" srcOrd="0" destOrd="0" presId="urn:microsoft.com/office/officeart/2005/8/layout/bList2"/>
    <dgm:cxn modelId="{221F7A62-4D3D-4F71-9DB8-22F6ACC50056}" type="presOf" srcId="{DF3AC9A1-F561-43E0-884B-33802CAE153B}" destId="{F64CF5BD-3BFF-4CFB-896F-3F8503E77F9B}" srcOrd="0" destOrd="0" presId="urn:microsoft.com/office/officeart/2005/8/layout/bList2"/>
    <dgm:cxn modelId="{77CB1165-B434-477C-944A-E59BC516A8BA}" type="presOf" srcId="{558D522D-A8D3-4850-948E-3F0A307A00AE}" destId="{AB7FCA0C-9B9F-4391-8A5A-B8B8F1E36AB6}" srcOrd="0" destOrd="0" presId="urn:microsoft.com/office/officeart/2005/8/layout/bList2"/>
    <dgm:cxn modelId="{71C01E46-642B-43E5-AE3E-E450DE167CDB}" type="presOf" srcId="{E9AF6A5B-AC0D-436C-8F5B-53030469E80C}" destId="{0774712D-9A5A-46EF-976A-A58EA6EF2A72}" srcOrd="0" destOrd="0" presId="urn:microsoft.com/office/officeart/2005/8/layout/bList2"/>
    <dgm:cxn modelId="{B6DBEB49-0A6C-4459-94AA-AB697F1F4FC6}" srcId="{A7D10B38-90B0-44DB-9FFC-239AA096EF67}" destId="{A8423412-994B-4B92-A99F-C9BDAECFC7C3}" srcOrd="2" destOrd="0" parTransId="{B9FD11C1-7799-4271-8F1D-C90A68CAD5D4}" sibTransId="{DC870A65-E4FE-4076-B5E7-0D1161769C0B}"/>
    <dgm:cxn modelId="{685C7D52-6FC7-4962-B73A-90C96621EDE5}" type="presOf" srcId="{1B5A2C18-31EA-4FE9-96BB-2756534943E8}" destId="{1B72F427-460B-45CD-BD61-918C4FB86788}" srcOrd="0" destOrd="0" presId="urn:microsoft.com/office/officeart/2005/8/layout/bList2"/>
    <dgm:cxn modelId="{E1FA1D75-B628-4550-A2FE-B6B53C031064}" type="presOf" srcId="{DF3AC9A1-F561-43E0-884B-33802CAE153B}" destId="{285B78F9-793C-44D6-9562-FE6D6E11D962}" srcOrd="1" destOrd="0" presId="urn:microsoft.com/office/officeart/2005/8/layout/bList2"/>
    <dgm:cxn modelId="{4ECEC359-DC49-40A7-B2BC-BFE479726C8A}" type="presOf" srcId="{A7D10B38-90B0-44DB-9FFC-239AA096EF67}" destId="{2203EE0F-3D02-44EA-B22B-146F7FBB6AAF}" srcOrd="0" destOrd="0" presId="urn:microsoft.com/office/officeart/2005/8/layout/bList2"/>
    <dgm:cxn modelId="{AF05B67E-B974-4698-AED8-8320678C32D8}" type="presOf" srcId="{EE32CDFA-45AD-45B6-9AD2-36E2674D4ED8}" destId="{A977C7A2-1E53-4462-AD63-AA924D298825}" srcOrd="0" destOrd="0" presId="urn:microsoft.com/office/officeart/2005/8/layout/bList2"/>
    <dgm:cxn modelId="{7F137F81-741F-494E-91DE-96BC1A875007}" type="presOf" srcId="{EE32CDFA-45AD-45B6-9AD2-36E2674D4ED8}" destId="{0E1D438B-5C06-47EF-9030-409E5FCF0F24}" srcOrd="1" destOrd="0" presId="urn:microsoft.com/office/officeart/2005/8/layout/bList2"/>
    <dgm:cxn modelId="{9DE5428B-BC87-49C5-BD72-4F77C5141082}" type="presOf" srcId="{5A50911A-712E-475A-995D-BBABA79399B9}" destId="{C0E529BE-90C8-4D7C-8FD5-D702D86C116F}" srcOrd="0" destOrd="0" presId="urn:microsoft.com/office/officeart/2005/8/layout/bList2"/>
    <dgm:cxn modelId="{98C8AA91-B9F5-4500-8F38-050BB6ADD818}" type="presOf" srcId="{B7E5A399-E946-48FB-864A-72FFDD3F4FEC}" destId="{27DE38B2-1CB3-44B1-A71A-9ABBDCD08A09}" srcOrd="1" destOrd="0" presId="urn:microsoft.com/office/officeart/2005/8/layout/bList2"/>
    <dgm:cxn modelId="{71B61E97-409C-4EDD-8445-1901FD149946}" srcId="{A7D10B38-90B0-44DB-9FFC-239AA096EF67}" destId="{A5C712E3-2350-4E0D-B569-A014E7D4AE2A}" srcOrd="0" destOrd="0" parTransId="{4D60C3CB-A7C9-4CD4-9A10-BACA69B73171}" sibTransId="{F11A9B5A-BC44-4DE7-8436-E05157A29972}"/>
    <dgm:cxn modelId="{C51BA397-DD30-471A-96EF-2212BC904545}" type="presOf" srcId="{1B57B1EB-99C9-4428-8B96-75A7176A1BE1}" destId="{671EE9DB-F6FA-4B22-B677-31A53BEED06A}" srcOrd="0" destOrd="0" presId="urn:microsoft.com/office/officeart/2005/8/layout/bList2"/>
    <dgm:cxn modelId="{3DB76199-F1C2-452A-82A4-B5D6D5D7DA5F}" type="presOf" srcId="{D97DA3D9-31ED-4BE5-BF0B-222E22F39242}" destId="{1FF79D5E-B7B0-4328-94F1-6B44BCAEBBB5}" srcOrd="0" destOrd="0" presId="urn:microsoft.com/office/officeart/2005/8/layout/bList2"/>
    <dgm:cxn modelId="{99C2CFA2-1EA7-4395-AFFC-3BB06FC5090F}" type="presOf" srcId="{558D522D-A8D3-4850-948E-3F0A307A00AE}" destId="{8CA256E1-C5AD-44D1-BB3A-930D7E30AA83}" srcOrd="1" destOrd="0" presId="urn:microsoft.com/office/officeart/2005/8/layout/bList2"/>
    <dgm:cxn modelId="{C0BF34C9-269A-4818-8B28-04D14ED717CE}" srcId="{A7D10B38-90B0-44DB-9FFC-239AA096EF67}" destId="{DF3AC9A1-F561-43E0-884B-33802CAE153B}" srcOrd="5" destOrd="0" parTransId="{EB7CD71F-A240-4558-B066-2A7D0DE26DBD}" sibTransId="{C6AECFC7-33AD-432A-A4E1-E9BDCE0496DB}"/>
    <dgm:cxn modelId="{8D4805D7-C5E3-4EEF-8305-8D3DFF251ACF}" type="presOf" srcId="{A8423412-994B-4B92-A99F-C9BDAECFC7C3}" destId="{395C2BB3-CD35-4056-B0D8-5F811E41E10C}" srcOrd="1" destOrd="0" presId="urn:microsoft.com/office/officeart/2005/8/layout/bList2"/>
    <dgm:cxn modelId="{B2B191DA-FF83-456C-A96B-2B50ED76B861}" type="presOf" srcId="{DC870A65-E4FE-4076-B5E7-0D1161769C0B}" destId="{91E63E86-A241-46CA-B91D-BCB94129790A}" srcOrd="0" destOrd="0" presId="urn:microsoft.com/office/officeart/2005/8/layout/bList2"/>
    <dgm:cxn modelId="{F96554EB-9F90-4CE1-A49D-5B2EFA61F175}" srcId="{A7D10B38-90B0-44DB-9FFC-239AA096EF67}" destId="{B579EF45-C5C7-4DFC-B54A-C8CBAF4272C4}" srcOrd="3" destOrd="0" parTransId="{C7E76630-7040-45B5-93B1-756B0BA9EF95}" sibTransId="{E9AF6A5B-AC0D-436C-8F5B-53030469E80C}"/>
    <dgm:cxn modelId="{D0E67FF0-1160-4216-B6BD-992DEF27B14C}" type="presOf" srcId="{B7E5A399-E946-48FB-864A-72FFDD3F4FEC}" destId="{020B1D5B-B374-4FA5-B767-F01C9C9BB033}" srcOrd="0" destOrd="0" presId="urn:microsoft.com/office/officeart/2005/8/layout/bList2"/>
    <dgm:cxn modelId="{266BCBF4-A074-44AF-A5E0-300CBFC62427}" srcId="{A7D10B38-90B0-44DB-9FFC-239AA096EF67}" destId="{D97DA3D9-31ED-4BE5-BF0B-222E22F39242}" srcOrd="1" destOrd="0" parTransId="{85F4E82F-3656-4DBD-8738-F0DF611F8D59}" sibTransId="{1B57B1EB-99C9-4428-8B96-75A7176A1BE1}"/>
    <dgm:cxn modelId="{FC15F5FF-C071-4DAF-8966-8876AAE102AE}" srcId="{A7D10B38-90B0-44DB-9FFC-239AA096EF67}" destId="{558D522D-A8D3-4850-948E-3F0A307A00AE}" srcOrd="7" destOrd="0" parTransId="{86BC9229-16E1-48BF-A6E9-1C6997382ED8}" sibTransId="{BAFC6329-7353-4C36-B468-3A94B3F9D84F}"/>
    <dgm:cxn modelId="{D7D5CE80-56AD-4C1D-A853-E98589E44929}" type="presParOf" srcId="{2203EE0F-3D02-44EA-B22B-146F7FBB6AAF}" destId="{F1673529-773C-4880-9F36-FD9628489F01}" srcOrd="0" destOrd="0" presId="urn:microsoft.com/office/officeart/2005/8/layout/bList2"/>
    <dgm:cxn modelId="{FC28A4CC-572C-4EC3-BB73-A36E7830E554}" type="presParOf" srcId="{F1673529-773C-4880-9F36-FD9628489F01}" destId="{7395A7BA-995F-44B7-A2E0-9B34BFC9F989}" srcOrd="0" destOrd="0" presId="urn:microsoft.com/office/officeart/2005/8/layout/bList2"/>
    <dgm:cxn modelId="{AD8CEDEE-9390-47A1-947A-7556AEE04546}" type="presParOf" srcId="{F1673529-773C-4880-9F36-FD9628489F01}" destId="{C79A0C1E-E371-47D5-AEE7-CB026F0F1E03}" srcOrd="1" destOrd="0" presId="urn:microsoft.com/office/officeart/2005/8/layout/bList2"/>
    <dgm:cxn modelId="{CFABEC66-703B-46F4-BBF6-57D91B7A0049}" type="presParOf" srcId="{F1673529-773C-4880-9F36-FD9628489F01}" destId="{1A9D6226-C3AE-414E-BF38-CE7BB64316CA}" srcOrd="2" destOrd="0" presId="urn:microsoft.com/office/officeart/2005/8/layout/bList2"/>
    <dgm:cxn modelId="{19DA8283-8636-49B9-A6BA-329C6EEAFB7B}" type="presParOf" srcId="{F1673529-773C-4880-9F36-FD9628489F01}" destId="{A45143C2-DA83-4696-BCE7-95C58A961DC7}" srcOrd="3" destOrd="0" presId="urn:microsoft.com/office/officeart/2005/8/layout/bList2"/>
    <dgm:cxn modelId="{B4F47E1C-0291-4D1B-922A-F15577E191FE}" type="presParOf" srcId="{2203EE0F-3D02-44EA-B22B-146F7FBB6AAF}" destId="{BFA661F3-1742-402E-BFF2-A094BDB18DC4}" srcOrd="1" destOrd="0" presId="urn:microsoft.com/office/officeart/2005/8/layout/bList2"/>
    <dgm:cxn modelId="{CD76EA76-B290-4A00-A449-2AC9A0BC0FB6}" type="presParOf" srcId="{2203EE0F-3D02-44EA-B22B-146F7FBB6AAF}" destId="{2830FAD5-CB6C-43BB-BF5B-2655AC24E520}" srcOrd="2" destOrd="0" presId="urn:microsoft.com/office/officeart/2005/8/layout/bList2"/>
    <dgm:cxn modelId="{A54B8CFA-84A3-49FD-A9C9-B76D22169FFD}" type="presParOf" srcId="{2830FAD5-CB6C-43BB-BF5B-2655AC24E520}" destId="{280D43CE-AF87-4003-BAFD-07FBC8EEA3A6}" srcOrd="0" destOrd="0" presId="urn:microsoft.com/office/officeart/2005/8/layout/bList2"/>
    <dgm:cxn modelId="{AF3098C6-C19B-4B30-9A72-4B11026CE04A}" type="presParOf" srcId="{2830FAD5-CB6C-43BB-BF5B-2655AC24E520}" destId="{1FF79D5E-B7B0-4328-94F1-6B44BCAEBBB5}" srcOrd="1" destOrd="0" presId="urn:microsoft.com/office/officeart/2005/8/layout/bList2"/>
    <dgm:cxn modelId="{B7C662CE-9FD4-4F72-8829-2086C1C73106}" type="presParOf" srcId="{2830FAD5-CB6C-43BB-BF5B-2655AC24E520}" destId="{B00D9B0A-3677-4B73-BD82-03F201D49170}" srcOrd="2" destOrd="0" presId="urn:microsoft.com/office/officeart/2005/8/layout/bList2"/>
    <dgm:cxn modelId="{58FE2907-4155-4161-B21F-074B6FE598D6}" type="presParOf" srcId="{2830FAD5-CB6C-43BB-BF5B-2655AC24E520}" destId="{AB78960F-E4A1-45E9-96F8-5347A2E6DB6D}" srcOrd="3" destOrd="0" presId="urn:microsoft.com/office/officeart/2005/8/layout/bList2"/>
    <dgm:cxn modelId="{FE4758C2-595A-40E0-A249-FB8FC8F4CE32}" type="presParOf" srcId="{2203EE0F-3D02-44EA-B22B-146F7FBB6AAF}" destId="{671EE9DB-F6FA-4B22-B677-31A53BEED06A}" srcOrd="3" destOrd="0" presId="urn:microsoft.com/office/officeart/2005/8/layout/bList2"/>
    <dgm:cxn modelId="{CFDF9946-B320-43EC-AC7C-62E4E045B071}" type="presParOf" srcId="{2203EE0F-3D02-44EA-B22B-146F7FBB6AAF}" destId="{E82318D4-6617-4A7C-B4F2-3F555E3A6164}" srcOrd="4" destOrd="0" presId="urn:microsoft.com/office/officeart/2005/8/layout/bList2"/>
    <dgm:cxn modelId="{16938942-DAEA-4E1C-BC95-3CAE92838785}" type="presParOf" srcId="{E82318D4-6617-4A7C-B4F2-3F555E3A6164}" destId="{BC6D7ABC-1A40-4E11-809A-836F25960BF4}" srcOrd="0" destOrd="0" presId="urn:microsoft.com/office/officeart/2005/8/layout/bList2"/>
    <dgm:cxn modelId="{EEDF4FCB-B15C-4E5F-ABA3-A0027416FC93}" type="presParOf" srcId="{E82318D4-6617-4A7C-B4F2-3F555E3A6164}" destId="{C08ABDF8-B617-4AE0-B07F-C4D20CE57AA8}" srcOrd="1" destOrd="0" presId="urn:microsoft.com/office/officeart/2005/8/layout/bList2"/>
    <dgm:cxn modelId="{26246D93-BE0A-4D97-8D19-5B85C26591A2}" type="presParOf" srcId="{E82318D4-6617-4A7C-B4F2-3F555E3A6164}" destId="{395C2BB3-CD35-4056-B0D8-5F811E41E10C}" srcOrd="2" destOrd="0" presId="urn:microsoft.com/office/officeart/2005/8/layout/bList2"/>
    <dgm:cxn modelId="{BFD4B8B9-D98F-4776-97C5-5F7D54FB9393}" type="presParOf" srcId="{E82318D4-6617-4A7C-B4F2-3F555E3A6164}" destId="{D11225E6-03AB-46FC-99FE-DD8E893A2067}" srcOrd="3" destOrd="0" presId="urn:microsoft.com/office/officeart/2005/8/layout/bList2"/>
    <dgm:cxn modelId="{F4DFC708-7FE4-45CA-B960-6150C17EE044}" type="presParOf" srcId="{2203EE0F-3D02-44EA-B22B-146F7FBB6AAF}" destId="{91E63E86-A241-46CA-B91D-BCB94129790A}" srcOrd="5" destOrd="0" presId="urn:microsoft.com/office/officeart/2005/8/layout/bList2"/>
    <dgm:cxn modelId="{2B222FE8-46D5-4B3F-A383-17E8C6B5F146}" type="presParOf" srcId="{2203EE0F-3D02-44EA-B22B-146F7FBB6AAF}" destId="{E657F530-D3B4-475B-854D-A3458041268E}" srcOrd="6" destOrd="0" presId="urn:microsoft.com/office/officeart/2005/8/layout/bList2"/>
    <dgm:cxn modelId="{58D3FFA9-93B6-484F-8F61-7519C6B4BF9F}" type="presParOf" srcId="{E657F530-D3B4-475B-854D-A3458041268E}" destId="{FB106DB9-69D3-4F87-8433-051B75F60C56}" srcOrd="0" destOrd="0" presId="urn:microsoft.com/office/officeart/2005/8/layout/bList2"/>
    <dgm:cxn modelId="{7ABFD232-2F98-4D9C-826C-56747187E919}" type="presParOf" srcId="{E657F530-D3B4-475B-854D-A3458041268E}" destId="{A442EA08-54B4-4696-B1F8-943374A251D9}" srcOrd="1" destOrd="0" presId="urn:microsoft.com/office/officeart/2005/8/layout/bList2"/>
    <dgm:cxn modelId="{CD043166-0FB3-4399-8E19-A0C9AF448006}" type="presParOf" srcId="{E657F530-D3B4-475B-854D-A3458041268E}" destId="{255475BB-062D-4C8C-97E5-046DCCF088E1}" srcOrd="2" destOrd="0" presId="urn:microsoft.com/office/officeart/2005/8/layout/bList2"/>
    <dgm:cxn modelId="{60963727-950A-4BB4-8845-254AD15957F3}" type="presParOf" srcId="{E657F530-D3B4-475B-854D-A3458041268E}" destId="{07CC32DA-664E-4988-89B4-3A74802C0D02}" srcOrd="3" destOrd="0" presId="urn:microsoft.com/office/officeart/2005/8/layout/bList2"/>
    <dgm:cxn modelId="{24CCA937-EA2F-46E1-BB2C-EB18D234D68B}" type="presParOf" srcId="{2203EE0F-3D02-44EA-B22B-146F7FBB6AAF}" destId="{0774712D-9A5A-46EF-976A-A58EA6EF2A72}" srcOrd="7" destOrd="0" presId="urn:microsoft.com/office/officeart/2005/8/layout/bList2"/>
    <dgm:cxn modelId="{4C07206C-AB22-49C5-87DC-6D6A6EB764AF}" type="presParOf" srcId="{2203EE0F-3D02-44EA-B22B-146F7FBB6AAF}" destId="{7E098375-9FEE-408E-90C6-B20D12A3008A}" srcOrd="8" destOrd="0" presId="urn:microsoft.com/office/officeart/2005/8/layout/bList2"/>
    <dgm:cxn modelId="{99C805C9-02DA-487E-8F33-79BC70685ED9}" type="presParOf" srcId="{7E098375-9FEE-408E-90C6-B20D12A3008A}" destId="{C39348FA-3EC5-41DC-8B8E-3A5AAA81C94A}" srcOrd="0" destOrd="0" presId="urn:microsoft.com/office/officeart/2005/8/layout/bList2"/>
    <dgm:cxn modelId="{B4E15F03-6BE5-4D9F-A85E-63EB37DEEC50}" type="presParOf" srcId="{7E098375-9FEE-408E-90C6-B20D12A3008A}" destId="{A977C7A2-1E53-4462-AD63-AA924D298825}" srcOrd="1" destOrd="0" presId="urn:microsoft.com/office/officeart/2005/8/layout/bList2"/>
    <dgm:cxn modelId="{472E2640-858C-47AC-ACA5-C887D33296E3}" type="presParOf" srcId="{7E098375-9FEE-408E-90C6-B20D12A3008A}" destId="{0E1D438B-5C06-47EF-9030-409E5FCF0F24}" srcOrd="2" destOrd="0" presId="urn:microsoft.com/office/officeart/2005/8/layout/bList2"/>
    <dgm:cxn modelId="{60AFC440-81DE-4DAB-ACC3-51A42DE90E1A}" type="presParOf" srcId="{7E098375-9FEE-408E-90C6-B20D12A3008A}" destId="{C0E75E9F-8298-4798-BC7C-1B056A7931BF}" srcOrd="3" destOrd="0" presId="urn:microsoft.com/office/officeart/2005/8/layout/bList2"/>
    <dgm:cxn modelId="{94CBC42B-B6CD-4E18-B3A4-DC75B2F31D69}" type="presParOf" srcId="{2203EE0F-3D02-44EA-B22B-146F7FBB6AAF}" destId="{1B72F427-460B-45CD-BD61-918C4FB86788}" srcOrd="9" destOrd="0" presId="urn:microsoft.com/office/officeart/2005/8/layout/bList2"/>
    <dgm:cxn modelId="{6249AF98-E715-4D22-AB9F-D12A6B76EF07}" type="presParOf" srcId="{2203EE0F-3D02-44EA-B22B-146F7FBB6AAF}" destId="{FC9139BF-BAEA-4560-B19F-841BB9A8CE69}" srcOrd="10" destOrd="0" presId="urn:microsoft.com/office/officeart/2005/8/layout/bList2"/>
    <dgm:cxn modelId="{09321340-C244-4BF5-B13C-EF522B1442F8}" type="presParOf" srcId="{FC9139BF-BAEA-4560-B19F-841BB9A8CE69}" destId="{0959083A-5680-48D6-96C4-ADF2416DAB2A}" srcOrd="0" destOrd="0" presId="urn:microsoft.com/office/officeart/2005/8/layout/bList2"/>
    <dgm:cxn modelId="{6E6D6B16-9CD5-4D30-9C5C-02D7B7011007}" type="presParOf" srcId="{FC9139BF-BAEA-4560-B19F-841BB9A8CE69}" destId="{F64CF5BD-3BFF-4CFB-896F-3F8503E77F9B}" srcOrd="1" destOrd="0" presId="urn:microsoft.com/office/officeart/2005/8/layout/bList2"/>
    <dgm:cxn modelId="{1671A82F-DDF5-4359-BF8D-5A2EFA24C3EE}" type="presParOf" srcId="{FC9139BF-BAEA-4560-B19F-841BB9A8CE69}" destId="{285B78F9-793C-44D6-9562-FE6D6E11D962}" srcOrd="2" destOrd="0" presId="urn:microsoft.com/office/officeart/2005/8/layout/bList2"/>
    <dgm:cxn modelId="{5D7E8AE9-B2C0-4EE1-91DE-6D05124CF4F4}" type="presParOf" srcId="{FC9139BF-BAEA-4560-B19F-841BB9A8CE69}" destId="{0AD1238E-4524-47FC-AB62-CFCB7F13844E}" srcOrd="3" destOrd="0" presId="urn:microsoft.com/office/officeart/2005/8/layout/bList2"/>
    <dgm:cxn modelId="{811975F4-5B25-4544-BE86-12FA515FE47A}" type="presParOf" srcId="{2203EE0F-3D02-44EA-B22B-146F7FBB6AAF}" destId="{6615262F-C84B-45AD-AAB3-85BE5DC006C7}" srcOrd="11" destOrd="0" presId="urn:microsoft.com/office/officeart/2005/8/layout/bList2"/>
    <dgm:cxn modelId="{D5991309-6D84-4A19-BAD3-A1C5542658C3}" type="presParOf" srcId="{2203EE0F-3D02-44EA-B22B-146F7FBB6AAF}" destId="{D17CCEA7-C9B9-4616-A387-CB1FFF4F7B41}" srcOrd="12" destOrd="0" presId="urn:microsoft.com/office/officeart/2005/8/layout/bList2"/>
    <dgm:cxn modelId="{B0372A56-497C-4288-B733-B648596ECF37}" type="presParOf" srcId="{D17CCEA7-C9B9-4616-A387-CB1FFF4F7B41}" destId="{C4AADE02-CD2C-485F-8D2F-6EDE7FCDDD92}" srcOrd="0" destOrd="0" presId="urn:microsoft.com/office/officeart/2005/8/layout/bList2"/>
    <dgm:cxn modelId="{B24B7597-A7CC-4BB7-9939-C03F964E8868}" type="presParOf" srcId="{D17CCEA7-C9B9-4616-A387-CB1FFF4F7B41}" destId="{020B1D5B-B374-4FA5-B767-F01C9C9BB033}" srcOrd="1" destOrd="0" presId="urn:microsoft.com/office/officeart/2005/8/layout/bList2"/>
    <dgm:cxn modelId="{E60A819B-7D0C-4B6F-8BAE-169542C23EA0}" type="presParOf" srcId="{D17CCEA7-C9B9-4616-A387-CB1FFF4F7B41}" destId="{27DE38B2-1CB3-44B1-A71A-9ABBDCD08A09}" srcOrd="2" destOrd="0" presId="urn:microsoft.com/office/officeart/2005/8/layout/bList2"/>
    <dgm:cxn modelId="{DB1E4830-D17C-453B-9EF9-3796755CC4EC}" type="presParOf" srcId="{D17CCEA7-C9B9-4616-A387-CB1FFF4F7B41}" destId="{F4BCE923-FA13-477B-B462-47D941A9942E}" srcOrd="3" destOrd="0" presId="urn:microsoft.com/office/officeart/2005/8/layout/bList2"/>
    <dgm:cxn modelId="{25EED2C2-584E-4391-BE07-BDC136245C49}" type="presParOf" srcId="{2203EE0F-3D02-44EA-B22B-146F7FBB6AAF}" destId="{C0E529BE-90C8-4D7C-8FD5-D702D86C116F}" srcOrd="13" destOrd="0" presId="urn:microsoft.com/office/officeart/2005/8/layout/bList2"/>
    <dgm:cxn modelId="{D052EEF9-34CC-4FBE-9D88-15EEAB936778}" type="presParOf" srcId="{2203EE0F-3D02-44EA-B22B-146F7FBB6AAF}" destId="{F6F91475-E5B8-4D48-A780-9CEC8EEE0BE3}" srcOrd="14" destOrd="0" presId="urn:microsoft.com/office/officeart/2005/8/layout/bList2"/>
    <dgm:cxn modelId="{107879C2-4EC0-4B44-8A3A-44EDAF093E5A}" type="presParOf" srcId="{F6F91475-E5B8-4D48-A780-9CEC8EEE0BE3}" destId="{0CDE4E81-3BB6-4516-B11F-0A8456E3F306}" srcOrd="0" destOrd="0" presId="urn:microsoft.com/office/officeart/2005/8/layout/bList2"/>
    <dgm:cxn modelId="{B56AB5A8-EAF3-4755-90AD-CF8BE823AB9D}" type="presParOf" srcId="{F6F91475-E5B8-4D48-A780-9CEC8EEE0BE3}" destId="{AB7FCA0C-9B9F-4391-8A5A-B8B8F1E36AB6}" srcOrd="1" destOrd="0" presId="urn:microsoft.com/office/officeart/2005/8/layout/bList2"/>
    <dgm:cxn modelId="{4270D7BA-A912-4829-895D-EDA89F2014EC}" type="presParOf" srcId="{F6F91475-E5B8-4D48-A780-9CEC8EEE0BE3}" destId="{8CA256E1-C5AD-44D1-BB3A-930D7E30AA83}" srcOrd="2" destOrd="0" presId="urn:microsoft.com/office/officeart/2005/8/layout/bList2"/>
    <dgm:cxn modelId="{9E3EB21A-F0A7-4AF1-90CE-5FB255BB4450}" type="presParOf" srcId="{F6F91475-E5B8-4D48-A780-9CEC8EEE0BE3}" destId="{6A675975-510E-4EDD-B18C-D0C215691648}"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08ADB1-0EC1-413E-84FD-F423C2752382}" type="doc">
      <dgm:prSet loTypeId="urn:diagrams.loki3.com/BracketList" loCatId="list" qsTypeId="urn:microsoft.com/office/officeart/2005/8/quickstyle/simple1" qsCatId="simple" csTypeId="urn:microsoft.com/office/officeart/2005/8/colors/accent1_2" csCatId="accent1" phldr="1"/>
      <dgm:spPr/>
      <dgm:t>
        <a:bodyPr/>
        <a:lstStyle/>
        <a:p>
          <a:endParaRPr lang="zh-CN" altLang="en-US"/>
        </a:p>
      </dgm:t>
    </dgm:pt>
    <dgm:pt modelId="{82B04D45-9BB6-418F-8C38-4314DB7E9318}" type="pres">
      <dgm:prSet presAssocID="{CE08ADB1-0EC1-413E-84FD-F423C2752382}" presName="Name0" presStyleCnt="0">
        <dgm:presLayoutVars>
          <dgm:dir/>
          <dgm:animLvl val="lvl"/>
          <dgm:resizeHandles val="exact"/>
        </dgm:presLayoutVars>
      </dgm:prSet>
      <dgm:spPr/>
    </dgm:pt>
  </dgm:ptLst>
  <dgm:cxnLst>
    <dgm:cxn modelId="{6FA3C35A-2EDA-4C1D-9BF2-B471BB112FFE}" type="presOf" srcId="{CE08ADB1-0EC1-413E-84FD-F423C2752382}" destId="{82B04D45-9BB6-418F-8C38-4314DB7E9318}" srcOrd="0"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9F2D1DE-FE81-4885-AA6F-2CD65F4FAABE}" type="doc">
      <dgm:prSet loTypeId="urn:microsoft.com/office/officeart/2011/layout/TabList" loCatId="list" qsTypeId="urn:microsoft.com/office/officeart/2005/8/quickstyle/simple1" qsCatId="simple" csTypeId="urn:microsoft.com/office/officeart/2005/8/colors/accent2_2" csCatId="accent2" phldr="1"/>
      <dgm:spPr/>
      <dgm:t>
        <a:bodyPr/>
        <a:lstStyle/>
        <a:p>
          <a:endParaRPr lang="zh-CN" altLang="en-US"/>
        </a:p>
      </dgm:t>
    </dgm:pt>
    <dgm:pt modelId="{6D1B53CC-A450-4BD1-97EF-FA2EA4D21614}">
      <dgm:prSet phldrT="[Text]"/>
      <dgm:spPr/>
      <dgm:t>
        <a:bodyPr/>
        <a:lstStyle/>
        <a:p>
          <a:r>
            <a:rPr lang="en-US" altLang="zh-CN" b="1" dirty="0"/>
            <a:t>C</a:t>
          </a:r>
          <a:endParaRPr lang="zh-CN" altLang="en-US" b="1" dirty="0"/>
        </a:p>
      </dgm:t>
    </dgm:pt>
    <dgm:pt modelId="{9BCF58BA-538D-4080-B3FF-02D714A7B431}" type="parTrans" cxnId="{F615139E-9D7D-464E-A394-7CE99E67D04A}">
      <dgm:prSet/>
      <dgm:spPr/>
      <dgm:t>
        <a:bodyPr/>
        <a:lstStyle/>
        <a:p>
          <a:endParaRPr lang="zh-CN" altLang="en-US"/>
        </a:p>
      </dgm:t>
    </dgm:pt>
    <dgm:pt modelId="{BC61A9DF-5699-40A6-BDD8-A974BAB2239D}" type="sibTrans" cxnId="{F615139E-9D7D-464E-A394-7CE99E67D04A}">
      <dgm:prSet/>
      <dgm:spPr/>
      <dgm:t>
        <a:bodyPr/>
        <a:lstStyle/>
        <a:p>
          <a:endParaRPr lang="zh-CN" altLang="en-US"/>
        </a:p>
      </dgm:t>
    </dgm:pt>
    <dgm:pt modelId="{4D06D169-13A1-47FC-825A-55B1EB0D84B8}">
      <dgm:prSet phldrT="[Text]"/>
      <dgm:spPr/>
      <dgm:t>
        <a:bodyPr/>
        <a:lstStyle/>
        <a:p>
          <a:r>
            <a:rPr lang="en-US" altLang="zh-CN" dirty="0"/>
            <a:t>  </a:t>
          </a:r>
          <a:r>
            <a:rPr lang="en-US" altLang="zh-CN" b="1" dirty="0">
              <a:solidFill>
                <a:srgbClr val="DD613B"/>
              </a:solidFill>
            </a:rPr>
            <a:t>Currency</a:t>
          </a:r>
          <a:endParaRPr lang="zh-CN" altLang="en-US" b="1" dirty="0">
            <a:solidFill>
              <a:srgbClr val="DD613B"/>
            </a:solidFill>
          </a:endParaRPr>
        </a:p>
      </dgm:t>
    </dgm:pt>
    <dgm:pt modelId="{666BEEB9-D210-41AC-B233-C956AB8F2FA0}" type="parTrans" cxnId="{0F4D4B7D-9124-4F63-B58E-1A7FD198211E}">
      <dgm:prSet/>
      <dgm:spPr/>
      <dgm:t>
        <a:bodyPr/>
        <a:lstStyle/>
        <a:p>
          <a:endParaRPr lang="zh-CN" altLang="en-US"/>
        </a:p>
      </dgm:t>
    </dgm:pt>
    <dgm:pt modelId="{27625CDC-AB15-43A9-A6B2-E0BC1B248823}" type="sibTrans" cxnId="{0F4D4B7D-9124-4F63-B58E-1A7FD198211E}">
      <dgm:prSet/>
      <dgm:spPr/>
      <dgm:t>
        <a:bodyPr/>
        <a:lstStyle/>
        <a:p>
          <a:endParaRPr lang="zh-CN" altLang="en-US"/>
        </a:p>
      </dgm:t>
    </dgm:pt>
    <dgm:pt modelId="{6FB15516-733C-45A4-B4D1-F1C4E18FF497}">
      <dgm:prSet phldrT="[Text]"/>
      <dgm:spPr/>
      <dgm:t>
        <a:bodyPr/>
        <a:lstStyle/>
        <a:p>
          <a:r>
            <a:rPr lang="en-US" altLang="zh-CN" b="1" dirty="0"/>
            <a:t>R</a:t>
          </a:r>
          <a:endParaRPr lang="zh-CN" altLang="en-US" b="1" dirty="0"/>
        </a:p>
      </dgm:t>
    </dgm:pt>
    <dgm:pt modelId="{7BAFAE89-0370-490F-A505-F4C3B6587281}" type="parTrans" cxnId="{D23489F9-1FDF-415A-AD45-A4C953E35639}">
      <dgm:prSet/>
      <dgm:spPr/>
      <dgm:t>
        <a:bodyPr/>
        <a:lstStyle/>
        <a:p>
          <a:endParaRPr lang="zh-CN" altLang="en-US"/>
        </a:p>
      </dgm:t>
    </dgm:pt>
    <dgm:pt modelId="{40076388-4BC8-4E4B-8EFE-793E3F7138A0}" type="sibTrans" cxnId="{D23489F9-1FDF-415A-AD45-A4C953E35639}">
      <dgm:prSet/>
      <dgm:spPr/>
      <dgm:t>
        <a:bodyPr/>
        <a:lstStyle/>
        <a:p>
          <a:endParaRPr lang="zh-CN" altLang="en-US"/>
        </a:p>
      </dgm:t>
    </dgm:pt>
    <dgm:pt modelId="{36E2BD2C-A2E0-4F0B-A883-D6BF26AAF1B1}">
      <dgm:prSet phldrT="[Text]"/>
      <dgm:spPr/>
      <dgm:t>
        <a:bodyPr/>
        <a:lstStyle/>
        <a:p>
          <a:r>
            <a:rPr lang="en-US" altLang="zh-CN" dirty="0">
              <a:solidFill>
                <a:srgbClr val="DD613B"/>
              </a:solidFill>
            </a:rPr>
            <a:t>  </a:t>
          </a:r>
          <a:r>
            <a:rPr lang="en-US" altLang="zh-CN" b="1" dirty="0">
              <a:solidFill>
                <a:srgbClr val="DD613B"/>
              </a:solidFill>
            </a:rPr>
            <a:t>Relevancy</a:t>
          </a:r>
          <a:endParaRPr lang="zh-CN" altLang="en-US" b="1" dirty="0">
            <a:solidFill>
              <a:srgbClr val="DD613B"/>
            </a:solidFill>
          </a:endParaRPr>
        </a:p>
      </dgm:t>
    </dgm:pt>
    <dgm:pt modelId="{1A6935FD-B983-48CF-BA1B-8501E9EC8305}" type="parTrans" cxnId="{1DE3FB5C-5545-4FFC-B3A5-4A3AB41C280D}">
      <dgm:prSet/>
      <dgm:spPr/>
      <dgm:t>
        <a:bodyPr/>
        <a:lstStyle/>
        <a:p>
          <a:endParaRPr lang="zh-CN" altLang="en-US"/>
        </a:p>
      </dgm:t>
    </dgm:pt>
    <dgm:pt modelId="{F04FCF8A-9F63-4BF7-816C-328A37AC37A0}" type="sibTrans" cxnId="{1DE3FB5C-5545-4FFC-B3A5-4A3AB41C280D}">
      <dgm:prSet/>
      <dgm:spPr/>
      <dgm:t>
        <a:bodyPr/>
        <a:lstStyle/>
        <a:p>
          <a:endParaRPr lang="zh-CN" altLang="en-US"/>
        </a:p>
      </dgm:t>
    </dgm:pt>
    <dgm:pt modelId="{64334930-79A7-4480-A8E3-75FACE1B8502}">
      <dgm:prSet phldrT="[Text]" custT="1"/>
      <dgm:spPr/>
      <dgm:t>
        <a:bodyPr/>
        <a:lstStyle/>
        <a:p>
          <a:pPr>
            <a:lnSpc>
              <a:spcPct val="150000"/>
            </a:lnSpc>
          </a:pPr>
          <a:r>
            <a:rPr lang="en-SG" sz="1800" kern="1200" dirty="0">
              <a:solidFill>
                <a:prstClr val="black">
                  <a:hueOff val="0"/>
                  <a:satOff val="0"/>
                  <a:lumOff val="0"/>
                  <a:alphaOff val="0"/>
                </a:prstClr>
              </a:solidFill>
              <a:latin typeface="Arial"/>
              <a:ea typeface="微软雅黑"/>
              <a:cs typeface="+mn-cs"/>
            </a:rPr>
            <a:t>Does the information meet the requirements? Who is the intended audience?</a:t>
          </a:r>
          <a:endParaRPr lang="zh-CN" altLang="en-US" sz="1800" kern="1200" dirty="0">
            <a:solidFill>
              <a:prstClr val="black">
                <a:hueOff val="0"/>
                <a:satOff val="0"/>
                <a:lumOff val="0"/>
                <a:alphaOff val="0"/>
              </a:prstClr>
            </a:solidFill>
            <a:latin typeface="Arial"/>
            <a:ea typeface="微软雅黑"/>
            <a:cs typeface="+mn-cs"/>
          </a:endParaRPr>
        </a:p>
      </dgm:t>
    </dgm:pt>
    <dgm:pt modelId="{C8A6CAC4-3CD0-4E2D-9143-22A90BF54D7A}" type="parTrans" cxnId="{9C83CBC8-4432-4FE5-A604-A5A743109B3B}">
      <dgm:prSet/>
      <dgm:spPr/>
      <dgm:t>
        <a:bodyPr/>
        <a:lstStyle/>
        <a:p>
          <a:endParaRPr lang="zh-CN" altLang="en-US"/>
        </a:p>
      </dgm:t>
    </dgm:pt>
    <dgm:pt modelId="{53076BC2-C992-43C9-8626-C187D31AFE00}" type="sibTrans" cxnId="{9C83CBC8-4432-4FE5-A604-A5A743109B3B}">
      <dgm:prSet/>
      <dgm:spPr/>
      <dgm:t>
        <a:bodyPr/>
        <a:lstStyle/>
        <a:p>
          <a:endParaRPr lang="zh-CN" altLang="en-US"/>
        </a:p>
      </dgm:t>
    </dgm:pt>
    <dgm:pt modelId="{2A7605D6-61CD-4A1C-A162-381A447BF889}">
      <dgm:prSet phldrT="[Text]"/>
      <dgm:spPr/>
      <dgm:t>
        <a:bodyPr/>
        <a:lstStyle/>
        <a:p>
          <a:r>
            <a:rPr lang="en-US" altLang="zh-CN" b="1" dirty="0"/>
            <a:t>A</a:t>
          </a:r>
          <a:endParaRPr lang="zh-CN" altLang="en-US" b="1" dirty="0"/>
        </a:p>
      </dgm:t>
    </dgm:pt>
    <dgm:pt modelId="{09BD4C91-F487-48EA-80A9-4375395B7F38}" type="parTrans" cxnId="{ECB6B84E-676C-45E9-A499-F128CDCFD59C}">
      <dgm:prSet/>
      <dgm:spPr/>
      <dgm:t>
        <a:bodyPr/>
        <a:lstStyle/>
        <a:p>
          <a:endParaRPr lang="zh-CN" altLang="en-US"/>
        </a:p>
      </dgm:t>
    </dgm:pt>
    <dgm:pt modelId="{D62D1F33-B17D-4124-9A46-34BEB7574EAA}" type="sibTrans" cxnId="{ECB6B84E-676C-45E9-A499-F128CDCFD59C}">
      <dgm:prSet/>
      <dgm:spPr/>
      <dgm:t>
        <a:bodyPr/>
        <a:lstStyle/>
        <a:p>
          <a:endParaRPr lang="zh-CN" altLang="en-US"/>
        </a:p>
      </dgm:t>
    </dgm:pt>
    <dgm:pt modelId="{A611F8BC-4556-4165-8ADA-374CE702A588}">
      <dgm:prSet phldrT="[Text]"/>
      <dgm:spPr/>
      <dgm:t>
        <a:bodyPr/>
        <a:lstStyle/>
        <a:p>
          <a:r>
            <a:rPr lang="en-US" altLang="zh-CN" dirty="0"/>
            <a:t>  </a:t>
          </a:r>
          <a:r>
            <a:rPr lang="en-US" altLang="zh-CN" b="1" dirty="0">
              <a:solidFill>
                <a:srgbClr val="DD613B"/>
              </a:solidFill>
            </a:rPr>
            <a:t>Accuracy</a:t>
          </a:r>
          <a:endParaRPr lang="zh-CN" altLang="en-US" b="1" dirty="0">
            <a:solidFill>
              <a:srgbClr val="DD613B"/>
            </a:solidFill>
          </a:endParaRPr>
        </a:p>
      </dgm:t>
    </dgm:pt>
    <dgm:pt modelId="{79DE069E-C1D7-4036-82EA-0E82E32E45D9}" type="parTrans" cxnId="{63162FD1-6BBD-4525-A0E4-C20C030A8AFC}">
      <dgm:prSet/>
      <dgm:spPr/>
      <dgm:t>
        <a:bodyPr/>
        <a:lstStyle/>
        <a:p>
          <a:endParaRPr lang="zh-CN" altLang="en-US"/>
        </a:p>
      </dgm:t>
    </dgm:pt>
    <dgm:pt modelId="{E7AF8C9D-079A-436C-979A-34E1C84E470F}" type="sibTrans" cxnId="{63162FD1-6BBD-4525-A0E4-C20C030A8AFC}">
      <dgm:prSet/>
      <dgm:spPr/>
      <dgm:t>
        <a:bodyPr/>
        <a:lstStyle/>
        <a:p>
          <a:endParaRPr lang="zh-CN" altLang="en-US"/>
        </a:p>
      </dgm:t>
    </dgm:pt>
    <dgm:pt modelId="{4D53C133-8F53-4FB1-85D8-49758BD77E74}">
      <dgm:prSet phldrT="[Text]" custT="1"/>
      <dgm:spPr>
        <a:noFill/>
        <a:ln>
          <a:noFill/>
        </a:ln>
        <a:effectLst/>
      </dgm:spPr>
      <dgm:t>
        <a:bodyPr spcFirstLastPara="0" vert="horz" wrap="square" lIns="34290" tIns="34290" rIns="34290" bIns="34290" numCol="1" spcCol="1270" anchor="t" anchorCtr="0"/>
        <a:lstStyle/>
        <a:p>
          <a:pPr>
            <a:lnSpc>
              <a:spcPct val="100000"/>
            </a:lnSpc>
          </a:pPr>
          <a:r>
            <a:rPr lang="en-SG" sz="1800" kern="1200" dirty="0"/>
            <a:t>Is the information supported by </a:t>
          </a:r>
          <a:r>
            <a:rPr lang="en-SG" sz="1800" kern="1200" dirty="0">
              <a:solidFill>
                <a:prstClr val="black">
                  <a:hueOff val="0"/>
                  <a:satOff val="0"/>
                  <a:lumOff val="0"/>
                  <a:alphaOff val="0"/>
                </a:prstClr>
              </a:solidFill>
              <a:latin typeface="Arial"/>
              <a:ea typeface="微软雅黑"/>
              <a:cs typeface="+mn-cs"/>
            </a:rPr>
            <a:t>evidence</a:t>
          </a:r>
          <a:r>
            <a:rPr lang="en-SG" sz="1800" kern="1200" dirty="0"/>
            <a:t>? Has</a:t>
          </a:r>
          <a:r>
            <a:rPr lang="en-SG" sz="1800" b="1" kern="1200" dirty="0"/>
            <a:t> </a:t>
          </a:r>
          <a:r>
            <a:rPr lang="en-SG" sz="1800" kern="1200" dirty="0"/>
            <a:t>the author claimed something that is incorrect or cannot be verified? Has the information been reviewed or refereed? </a:t>
          </a:r>
          <a:endParaRPr lang="zh-CN" altLang="en-US" sz="1800" kern="1200" dirty="0"/>
        </a:p>
      </dgm:t>
    </dgm:pt>
    <dgm:pt modelId="{C07587E8-AC47-4F86-8FFD-4B393EB6797E}" type="parTrans" cxnId="{2CAB8913-D01A-4F94-ADA6-7B585D4350D6}">
      <dgm:prSet/>
      <dgm:spPr/>
      <dgm:t>
        <a:bodyPr/>
        <a:lstStyle/>
        <a:p>
          <a:endParaRPr lang="zh-CN" altLang="en-US"/>
        </a:p>
      </dgm:t>
    </dgm:pt>
    <dgm:pt modelId="{2869FA31-A5A0-45AD-B303-8767B81C7267}" type="sibTrans" cxnId="{2CAB8913-D01A-4F94-ADA6-7B585D4350D6}">
      <dgm:prSet/>
      <dgm:spPr/>
      <dgm:t>
        <a:bodyPr/>
        <a:lstStyle/>
        <a:p>
          <a:endParaRPr lang="zh-CN" altLang="en-US"/>
        </a:p>
      </dgm:t>
    </dgm:pt>
    <dgm:pt modelId="{F543FB95-C6C5-432A-A3FF-D1FA8694B288}">
      <dgm:prSet phldrT="[Text]"/>
      <dgm:spPr/>
      <dgm:t>
        <a:bodyPr/>
        <a:lstStyle/>
        <a:p>
          <a:r>
            <a:rPr lang="en-US" altLang="zh-CN" b="1" dirty="0"/>
            <a:t>A</a:t>
          </a:r>
          <a:endParaRPr lang="zh-CN" altLang="en-US" b="1" dirty="0"/>
        </a:p>
      </dgm:t>
    </dgm:pt>
    <dgm:pt modelId="{2FB43BCA-7517-4737-93EE-D64563135701}" type="parTrans" cxnId="{6B143A07-62CD-4AEC-AB04-0DE55505417E}">
      <dgm:prSet/>
      <dgm:spPr/>
      <dgm:t>
        <a:bodyPr/>
        <a:lstStyle/>
        <a:p>
          <a:endParaRPr lang="zh-CN" altLang="en-US"/>
        </a:p>
      </dgm:t>
    </dgm:pt>
    <dgm:pt modelId="{89D9FA90-AEA0-40AB-921B-DC90884861BA}" type="sibTrans" cxnId="{6B143A07-62CD-4AEC-AB04-0DE55505417E}">
      <dgm:prSet/>
      <dgm:spPr/>
      <dgm:t>
        <a:bodyPr/>
        <a:lstStyle/>
        <a:p>
          <a:endParaRPr lang="zh-CN" altLang="en-US"/>
        </a:p>
      </dgm:t>
    </dgm:pt>
    <dgm:pt modelId="{3381C34D-B956-4FF5-B686-93F920DAA8E0}">
      <dgm:prSet phldrT="[Text]"/>
      <dgm:spPr/>
      <dgm:t>
        <a:bodyPr/>
        <a:lstStyle/>
        <a:p>
          <a:r>
            <a:rPr lang="en-US" altLang="zh-CN" dirty="0">
              <a:solidFill>
                <a:srgbClr val="DD613B"/>
              </a:solidFill>
            </a:rPr>
            <a:t>  </a:t>
          </a:r>
          <a:r>
            <a:rPr lang="en-US" altLang="zh-CN" b="1" dirty="0">
              <a:solidFill>
                <a:srgbClr val="DD613B"/>
              </a:solidFill>
            </a:rPr>
            <a:t>Authority</a:t>
          </a:r>
          <a:endParaRPr lang="zh-CN" altLang="en-US" b="1" dirty="0">
            <a:solidFill>
              <a:srgbClr val="DD613B"/>
            </a:solidFill>
          </a:endParaRPr>
        </a:p>
      </dgm:t>
    </dgm:pt>
    <dgm:pt modelId="{4806E5E6-B6C2-4692-9D1A-9BF860135524}" type="parTrans" cxnId="{67AAF1E8-B95C-429B-BC95-A157D77630D3}">
      <dgm:prSet/>
      <dgm:spPr/>
      <dgm:t>
        <a:bodyPr/>
        <a:lstStyle/>
        <a:p>
          <a:endParaRPr lang="zh-CN" altLang="en-US"/>
        </a:p>
      </dgm:t>
    </dgm:pt>
    <dgm:pt modelId="{21B52BFD-5BDC-4B23-A4B1-790DD8590DDA}" type="sibTrans" cxnId="{67AAF1E8-B95C-429B-BC95-A157D77630D3}">
      <dgm:prSet/>
      <dgm:spPr/>
      <dgm:t>
        <a:bodyPr/>
        <a:lstStyle/>
        <a:p>
          <a:endParaRPr lang="zh-CN" altLang="en-US"/>
        </a:p>
      </dgm:t>
    </dgm:pt>
    <dgm:pt modelId="{7733DC50-118F-4AA8-BE34-2D069317ECD9}">
      <dgm:prSet phldrT="[Text]" custT="1"/>
      <dgm:spPr/>
      <dgm:t>
        <a:bodyPr/>
        <a:lstStyle/>
        <a:p>
          <a:r>
            <a:rPr lang="en-SG" sz="1800" dirty="0"/>
            <a:t>Who is the author? What is the author’s institutional affiliation? What</a:t>
          </a:r>
          <a:r>
            <a:rPr lang="en-SG" sz="1800" b="1" dirty="0"/>
            <a:t> </a:t>
          </a:r>
          <a:r>
            <a:rPr lang="en-SG" sz="1800" dirty="0"/>
            <a:t>background does the author have to make him/her an expert? </a:t>
          </a:r>
          <a:endParaRPr lang="zh-CN" altLang="en-US" sz="1800" dirty="0"/>
        </a:p>
      </dgm:t>
    </dgm:pt>
    <dgm:pt modelId="{BA39CBEE-24B2-4AB4-BBCC-9EDB4329E5B7}" type="parTrans" cxnId="{0E7FB98A-086B-4872-B74D-AA0AD27B3DA5}">
      <dgm:prSet/>
      <dgm:spPr/>
      <dgm:t>
        <a:bodyPr/>
        <a:lstStyle/>
        <a:p>
          <a:endParaRPr lang="zh-CN" altLang="en-US"/>
        </a:p>
      </dgm:t>
    </dgm:pt>
    <dgm:pt modelId="{106CDDA3-5FEF-4A77-A453-A3A43947C556}" type="sibTrans" cxnId="{0E7FB98A-086B-4872-B74D-AA0AD27B3DA5}">
      <dgm:prSet/>
      <dgm:spPr/>
      <dgm:t>
        <a:bodyPr/>
        <a:lstStyle/>
        <a:p>
          <a:endParaRPr lang="zh-CN" altLang="en-US"/>
        </a:p>
      </dgm:t>
    </dgm:pt>
    <dgm:pt modelId="{0B52AAD3-D7A6-4E20-A231-FAE32EE931F7}">
      <dgm:prSet phldrT="[Text]"/>
      <dgm:spPr/>
      <dgm:t>
        <a:bodyPr/>
        <a:lstStyle/>
        <a:p>
          <a:r>
            <a:rPr lang="en-US" altLang="zh-CN" b="1" dirty="0"/>
            <a:t>P</a:t>
          </a:r>
          <a:endParaRPr lang="zh-CN" altLang="en-US" b="1" dirty="0"/>
        </a:p>
      </dgm:t>
    </dgm:pt>
    <dgm:pt modelId="{E0E4F6E8-A39A-4D5D-B31B-0E5DCEFA88E1}" type="parTrans" cxnId="{53AA7351-AACC-4127-9BC9-E0C8A9ABC09F}">
      <dgm:prSet/>
      <dgm:spPr/>
      <dgm:t>
        <a:bodyPr/>
        <a:lstStyle/>
        <a:p>
          <a:endParaRPr lang="zh-CN" altLang="en-US"/>
        </a:p>
      </dgm:t>
    </dgm:pt>
    <dgm:pt modelId="{601253FC-240D-4C4F-8303-FF45E858394A}" type="sibTrans" cxnId="{53AA7351-AACC-4127-9BC9-E0C8A9ABC09F}">
      <dgm:prSet/>
      <dgm:spPr/>
      <dgm:t>
        <a:bodyPr/>
        <a:lstStyle/>
        <a:p>
          <a:endParaRPr lang="zh-CN" altLang="en-US"/>
        </a:p>
      </dgm:t>
    </dgm:pt>
    <dgm:pt modelId="{74DA3A28-873D-4FDD-84FC-4D404BB55731}">
      <dgm:prSet phldrT="[Text]"/>
      <dgm:spPr/>
      <dgm:t>
        <a:bodyPr/>
        <a:lstStyle/>
        <a:p>
          <a:r>
            <a:rPr lang="en-US" altLang="zh-CN" dirty="0">
              <a:solidFill>
                <a:srgbClr val="DD613B"/>
              </a:solidFill>
            </a:rPr>
            <a:t>  </a:t>
          </a:r>
          <a:r>
            <a:rPr lang="en-US" altLang="zh-CN" b="1" dirty="0">
              <a:solidFill>
                <a:srgbClr val="DD613B"/>
              </a:solidFill>
            </a:rPr>
            <a:t>Purpose</a:t>
          </a:r>
          <a:endParaRPr lang="zh-CN" altLang="en-US" b="1" dirty="0">
            <a:solidFill>
              <a:srgbClr val="DD613B"/>
            </a:solidFill>
          </a:endParaRPr>
        </a:p>
      </dgm:t>
    </dgm:pt>
    <dgm:pt modelId="{53038B5E-6993-4D79-BEEE-6B1A02E897FA}" type="parTrans" cxnId="{BE22380D-4231-4147-BF47-44FCE142DE66}">
      <dgm:prSet/>
      <dgm:spPr/>
      <dgm:t>
        <a:bodyPr/>
        <a:lstStyle/>
        <a:p>
          <a:endParaRPr lang="zh-CN" altLang="en-US"/>
        </a:p>
      </dgm:t>
    </dgm:pt>
    <dgm:pt modelId="{21233622-D098-4197-B801-C02F059ACE35}" type="sibTrans" cxnId="{BE22380D-4231-4147-BF47-44FCE142DE66}">
      <dgm:prSet/>
      <dgm:spPr/>
      <dgm:t>
        <a:bodyPr/>
        <a:lstStyle/>
        <a:p>
          <a:endParaRPr lang="zh-CN" altLang="en-US"/>
        </a:p>
      </dgm:t>
    </dgm:pt>
    <dgm:pt modelId="{A233E42B-D62D-4769-AA25-8E36B770250A}">
      <dgm:prSet phldrT="[Text]" custT="1"/>
      <dgm:spPr>
        <a:noFill/>
        <a:ln>
          <a:noFill/>
        </a:ln>
        <a:effectLst/>
      </dgm:spPr>
      <dgm:t>
        <a:bodyPr spcFirstLastPara="0" vert="horz" wrap="square" lIns="34290" tIns="34290" rIns="34290" bIns="34290" numCol="1" spcCol="1270" anchor="t" anchorCtr="0"/>
        <a:lstStyle/>
        <a:p>
          <a:r>
            <a:rPr lang="en-SG" sz="1800" kern="1200" dirty="0"/>
            <a:t>Are there biases? Does the </a:t>
          </a:r>
          <a:r>
            <a:rPr lang="en-SG" sz="1800" kern="1200" dirty="0">
              <a:solidFill>
                <a:prstClr val="black">
                  <a:hueOff val="0"/>
                  <a:satOff val="0"/>
                  <a:lumOff val="0"/>
                  <a:alphaOff val="0"/>
                </a:prstClr>
              </a:solidFill>
              <a:latin typeface="Arial"/>
              <a:ea typeface="微软雅黑"/>
              <a:cs typeface="+mn-cs"/>
            </a:rPr>
            <a:t>author</a:t>
          </a:r>
          <a:r>
            <a:rPr lang="en-SG" sz="1800" kern="1200" dirty="0"/>
            <a:t> have a hidden agenda? Are alternative points of view presented?</a:t>
          </a:r>
          <a:endParaRPr lang="zh-CN" altLang="en-US" sz="1800" kern="1200" dirty="0"/>
        </a:p>
      </dgm:t>
    </dgm:pt>
    <dgm:pt modelId="{97628DE9-0F35-49EC-895B-231D1564D602}" type="parTrans" cxnId="{D9F76766-855E-403B-A2E8-76E7F8FF0939}">
      <dgm:prSet/>
      <dgm:spPr/>
      <dgm:t>
        <a:bodyPr/>
        <a:lstStyle/>
        <a:p>
          <a:endParaRPr lang="zh-CN" altLang="en-US"/>
        </a:p>
      </dgm:t>
    </dgm:pt>
    <dgm:pt modelId="{30B8BAE2-0354-4F33-804A-B57E9E6D3F5E}" type="sibTrans" cxnId="{D9F76766-855E-403B-A2E8-76E7F8FF0939}">
      <dgm:prSet/>
      <dgm:spPr/>
      <dgm:t>
        <a:bodyPr/>
        <a:lstStyle/>
        <a:p>
          <a:endParaRPr lang="zh-CN" altLang="en-US"/>
        </a:p>
      </dgm:t>
    </dgm:pt>
    <dgm:pt modelId="{DE0AE107-2AA9-40B5-9F12-8ED57AC3EE3D}">
      <dgm:prSet phldrT="[Text]" custT="1"/>
      <dgm:spPr>
        <a:noFill/>
        <a:ln>
          <a:noFill/>
        </a:ln>
        <a:effectLst/>
      </dgm:spPr>
      <dgm:t>
        <a:bodyPr spcFirstLastPara="0" vert="horz" wrap="square" lIns="34290" tIns="34290" rIns="34290" bIns="34290" numCol="1" spcCol="1270" anchor="t" anchorCtr="0"/>
        <a:lstStyle/>
        <a:p>
          <a:endParaRPr lang="zh-CN" altLang="en-US" sz="1800" kern="1200" dirty="0"/>
        </a:p>
      </dgm:t>
    </dgm:pt>
    <dgm:pt modelId="{4FE811FA-DFDD-4777-9B34-B4FB5BD5D2CF}" type="parTrans" cxnId="{2C5C08E0-A3E2-47C9-B029-5E7594C4770E}">
      <dgm:prSet/>
      <dgm:spPr/>
      <dgm:t>
        <a:bodyPr/>
        <a:lstStyle/>
        <a:p>
          <a:endParaRPr lang="zh-CN" altLang="en-US"/>
        </a:p>
      </dgm:t>
    </dgm:pt>
    <dgm:pt modelId="{45DE8210-C134-450D-ADCA-BD47AB3F787A}" type="sibTrans" cxnId="{2C5C08E0-A3E2-47C9-B029-5E7594C4770E}">
      <dgm:prSet/>
      <dgm:spPr/>
      <dgm:t>
        <a:bodyPr/>
        <a:lstStyle/>
        <a:p>
          <a:endParaRPr lang="zh-CN" altLang="en-US"/>
        </a:p>
      </dgm:t>
    </dgm:pt>
    <dgm:pt modelId="{774C44DC-5841-4800-838D-41EFAC41666D}">
      <dgm:prSet phldrT="[Text]" custT="1"/>
      <dgm:spPr/>
      <dgm:t>
        <a:bodyPr/>
        <a:lstStyle/>
        <a:p>
          <a:pPr>
            <a:lnSpc>
              <a:spcPct val="150000"/>
            </a:lnSpc>
          </a:pPr>
          <a:r>
            <a:rPr lang="en-SG" sz="1800" dirty="0"/>
            <a:t>Is the information up-to-date? Have there been recent developments not mentioned? </a:t>
          </a:r>
          <a:endParaRPr lang="zh-CN" altLang="en-US" sz="1800" dirty="0"/>
        </a:p>
      </dgm:t>
    </dgm:pt>
    <dgm:pt modelId="{485CF396-EE6B-4B45-AAA7-6BE0026082A2}" type="parTrans" cxnId="{3A4BC6B9-FF80-4FB4-A2FD-E8AF302711A1}">
      <dgm:prSet/>
      <dgm:spPr/>
      <dgm:t>
        <a:bodyPr/>
        <a:lstStyle/>
        <a:p>
          <a:endParaRPr lang="zh-CN" altLang="en-US"/>
        </a:p>
      </dgm:t>
    </dgm:pt>
    <dgm:pt modelId="{E948304B-1AA2-4594-B1AB-15A86EC33E86}" type="sibTrans" cxnId="{3A4BC6B9-FF80-4FB4-A2FD-E8AF302711A1}">
      <dgm:prSet/>
      <dgm:spPr/>
      <dgm:t>
        <a:bodyPr/>
        <a:lstStyle/>
        <a:p>
          <a:endParaRPr lang="zh-CN" altLang="en-US"/>
        </a:p>
      </dgm:t>
    </dgm:pt>
    <dgm:pt modelId="{167201CD-664C-4F89-855C-E57BFFA4EC98}" type="pres">
      <dgm:prSet presAssocID="{09F2D1DE-FE81-4885-AA6F-2CD65F4FAABE}" presName="Name0" presStyleCnt="0">
        <dgm:presLayoutVars>
          <dgm:chMax/>
          <dgm:chPref val="3"/>
          <dgm:dir/>
          <dgm:animOne val="branch"/>
          <dgm:animLvl val="lvl"/>
        </dgm:presLayoutVars>
      </dgm:prSet>
      <dgm:spPr/>
    </dgm:pt>
    <dgm:pt modelId="{A08711A1-9773-4DAD-9305-CFF0C6EF6A74}" type="pres">
      <dgm:prSet presAssocID="{6D1B53CC-A450-4BD1-97EF-FA2EA4D21614}" presName="composite" presStyleCnt="0"/>
      <dgm:spPr/>
    </dgm:pt>
    <dgm:pt modelId="{51370BE9-CAC1-4144-B7B9-D66F4BE3339B}" type="pres">
      <dgm:prSet presAssocID="{6D1B53CC-A450-4BD1-97EF-FA2EA4D21614}" presName="FirstChild" presStyleLbl="revTx" presStyleIdx="0" presStyleCnt="10">
        <dgm:presLayoutVars>
          <dgm:chMax val="0"/>
          <dgm:chPref val="0"/>
          <dgm:bulletEnabled val="1"/>
        </dgm:presLayoutVars>
      </dgm:prSet>
      <dgm:spPr/>
    </dgm:pt>
    <dgm:pt modelId="{324BC3ED-C4DC-47AA-A1C7-6209C6B7B293}" type="pres">
      <dgm:prSet presAssocID="{6D1B53CC-A450-4BD1-97EF-FA2EA4D21614}" presName="Parent" presStyleLbl="alignNode1" presStyleIdx="0" presStyleCnt="5">
        <dgm:presLayoutVars>
          <dgm:chMax val="3"/>
          <dgm:chPref val="3"/>
          <dgm:bulletEnabled val="1"/>
        </dgm:presLayoutVars>
      </dgm:prSet>
      <dgm:spPr/>
    </dgm:pt>
    <dgm:pt modelId="{434AD7A8-8D33-4230-B2FE-11D9972F7BC0}" type="pres">
      <dgm:prSet presAssocID="{6D1B53CC-A450-4BD1-97EF-FA2EA4D21614}" presName="Accent" presStyleLbl="parChTrans1D1" presStyleIdx="0" presStyleCnt="5"/>
      <dgm:spPr/>
    </dgm:pt>
    <dgm:pt modelId="{31E9AD94-2683-4B4E-8244-41C8EBD21D02}" type="pres">
      <dgm:prSet presAssocID="{6D1B53CC-A450-4BD1-97EF-FA2EA4D21614}" presName="Child" presStyleLbl="revTx" presStyleIdx="1" presStyleCnt="10">
        <dgm:presLayoutVars>
          <dgm:chMax val="0"/>
          <dgm:chPref val="0"/>
          <dgm:bulletEnabled val="1"/>
        </dgm:presLayoutVars>
      </dgm:prSet>
      <dgm:spPr/>
    </dgm:pt>
    <dgm:pt modelId="{0773C579-B08C-4342-B5D1-E3DE67F023FF}" type="pres">
      <dgm:prSet presAssocID="{BC61A9DF-5699-40A6-BDD8-A974BAB2239D}" presName="sibTrans" presStyleCnt="0"/>
      <dgm:spPr/>
    </dgm:pt>
    <dgm:pt modelId="{176EA90E-36E6-4292-8DCE-023894913908}" type="pres">
      <dgm:prSet presAssocID="{6FB15516-733C-45A4-B4D1-F1C4E18FF497}" presName="composite" presStyleCnt="0"/>
      <dgm:spPr/>
    </dgm:pt>
    <dgm:pt modelId="{FBAC8427-3131-43FF-B7A5-B393FDA21555}" type="pres">
      <dgm:prSet presAssocID="{6FB15516-733C-45A4-B4D1-F1C4E18FF497}" presName="FirstChild" presStyleLbl="revTx" presStyleIdx="2" presStyleCnt="10" custLinFactNeighborY="-22140">
        <dgm:presLayoutVars>
          <dgm:chMax val="0"/>
          <dgm:chPref val="0"/>
          <dgm:bulletEnabled val="1"/>
        </dgm:presLayoutVars>
      </dgm:prSet>
      <dgm:spPr/>
    </dgm:pt>
    <dgm:pt modelId="{33168CC0-B5B8-4F0B-AF53-ACDDBE75B94F}" type="pres">
      <dgm:prSet presAssocID="{6FB15516-733C-45A4-B4D1-F1C4E18FF497}" presName="Parent" presStyleLbl="alignNode1" presStyleIdx="1" presStyleCnt="5" custLinFactNeighborY="-22140">
        <dgm:presLayoutVars>
          <dgm:chMax val="3"/>
          <dgm:chPref val="3"/>
          <dgm:bulletEnabled val="1"/>
        </dgm:presLayoutVars>
      </dgm:prSet>
      <dgm:spPr/>
    </dgm:pt>
    <dgm:pt modelId="{DC7CC491-A758-4063-A173-5EF5DFA8A3D2}" type="pres">
      <dgm:prSet presAssocID="{6FB15516-733C-45A4-B4D1-F1C4E18FF497}" presName="Accent" presStyleLbl="parChTrans1D1" presStyleIdx="1" presStyleCnt="5" custLinFactY="-100000" custLinFactNeighborY="-157677"/>
      <dgm:spPr/>
    </dgm:pt>
    <dgm:pt modelId="{121B3B3C-D9D3-4468-A9B2-0767FC84CF80}" type="pres">
      <dgm:prSet presAssocID="{6FB15516-733C-45A4-B4D1-F1C4E18FF497}" presName="Child" presStyleLbl="revTx" presStyleIdx="3" presStyleCnt="10" custLinFactY="-8570" custLinFactNeighborY="-100000">
        <dgm:presLayoutVars>
          <dgm:chMax val="0"/>
          <dgm:chPref val="0"/>
          <dgm:bulletEnabled val="1"/>
        </dgm:presLayoutVars>
      </dgm:prSet>
      <dgm:spPr/>
    </dgm:pt>
    <dgm:pt modelId="{2C6DECF9-8710-408D-933E-A2BC31829B03}" type="pres">
      <dgm:prSet presAssocID="{40076388-4BC8-4E4B-8EFE-793E3F7138A0}" presName="sibTrans" presStyleCnt="0"/>
      <dgm:spPr/>
    </dgm:pt>
    <dgm:pt modelId="{258DB3E1-459F-4E3F-AA9D-D82DE11A7952}" type="pres">
      <dgm:prSet presAssocID="{2A7605D6-61CD-4A1C-A162-381A447BF889}" presName="composite" presStyleCnt="0"/>
      <dgm:spPr/>
    </dgm:pt>
    <dgm:pt modelId="{D01CAA73-632B-408E-BD29-C208BBD2C757}" type="pres">
      <dgm:prSet presAssocID="{2A7605D6-61CD-4A1C-A162-381A447BF889}" presName="FirstChild" presStyleLbl="revTx" presStyleIdx="4" presStyleCnt="10" custLinFactNeighborY="-59040">
        <dgm:presLayoutVars>
          <dgm:chMax val="0"/>
          <dgm:chPref val="0"/>
          <dgm:bulletEnabled val="1"/>
        </dgm:presLayoutVars>
      </dgm:prSet>
      <dgm:spPr/>
    </dgm:pt>
    <dgm:pt modelId="{C4C71680-F693-4EC3-ABC7-DD13003308FC}" type="pres">
      <dgm:prSet presAssocID="{2A7605D6-61CD-4A1C-A162-381A447BF889}" presName="Parent" presStyleLbl="alignNode1" presStyleIdx="2" presStyleCnt="5" custLinFactNeighborY="-59040">
        <dgm:presLayoutVars>
          <dgm:chMax val="3"/>
          <dgm:chPref val="3"/>
          <dgm:bulletEnabled val="1"/>
        </dgm:presLayoutVars>
      </dgm:prSet>
      <dgm:spPr/>
    </dgm:pt>
    <dgm:pt modelId="{A969EC03-B94A-46A9-82B2-EEC92BF3DDD8}" type="pres">
      <dgm:prSet presAssocID="{2A7605D6-61CD-4A1C-A162-381A447BF889}" presName="Accent" presStyleLbl="parChTrans1D1" presStyleIdx="2" presStyleCnt="5" custLinFactY="-288976" custLinFactNeighborY="-300000"/>
      <dgm:spPr/>
    </dgm:pt>
    <dgm:pt modelId="{6D2FF702-760C-41E5-ADCF-FE6A3F16661C}" type="pres">
      <dgm:prSet presAssocID="{2A7605D6-61CD-4A1C-A162-381A447BF889}" presName="Child" presStyleLbl="revTx" presStyleIdx="5" presStyleCnt="10" custLinFactY="-19640" custLinFactNeighborY="-100000">
        <dgm:presLayoutVars>
          <dgm:chMax val="0"/>
          <dgm:chPref val="0"/>
          <dgm:bulletEnabled val="1"/>
        </dgm:presLayoutVars>
      </dgm:prSet>
      <dgm:spPr>
        <a:xfrm>
          <a:off x="0" y="2531145"/>
          <a:ext cx="9457635" cy="712646"/>
        </a:xfrm>
        <a:prstGeom prst="rect">
          <a:avLst/>
        </a:prstGeom>
      </dgm:spPr>
    </dgm:pt>
    <dgm:pt modelId="{C036EDA4-403B-4108-947B-A62FA55E0288}" type="pres">
      <dgm:prSet presAssocID="{D62D1F33-B17D-4124-9A46-34BEB7574EAA}" presName="sibTrans" presStyleCnt="0"/>
      <dgm:spPr/>
    </dgm:pt>
    <dgm:pt modelId="{E7B0DC58-97AA-44F0-8B4B-AAA7A8133568}" type="pres">
      <dgm:prSet presAssocID="{F543FB95-C6C5-432A-A3FF-D1FA8694B288}" presName="composite" presStyleCnt="0"/>
      <dgm:spPr/>
    </dgm:pt>
    <dgm:pt modelId="{F887DA15-34E0-4CE5-BD55-5A6336BCFC17}" type="pres">
      <dgm:prSet presAssocID="{F543FB95-C6C5-432A-A3FF-D1FA8694B288}" presName="FirstChild" presStyleLbl="revTx" presStyleIdx="6" presStyleCnt="10" custLinFactNeighborY="-59040">
        <dgm:presLayoutVars>
          <dgm:chMax val="0"/>
          <dgm:chPref val="0"/>
          <dgm:bulletEnabled val="1"/>
        </dgm:presLayoutVars>
      </dgm:prSet>
      <dgm:spPr/>
    </dgm:pt>
    <dgm:pt modelId="{092814FC-932C-4A7A-90D4-D4B1AB945008}" type="pres">
      <dgm:prSet presAssocID="{F543FB95-C6C5-432A-A3FF-D1FA8694B288}" presName="Parent" presStyleLbl="alignNode1" presStyleIdx="3" presStyleCnt="5" custLinFactNeighborY="-59040">
        <dgm:presLayoutVars>
          <dgm:chMax val="3"/>
          <dgm:chPref val="3"/>
          <dgm:bulletEnabled val="1"/>
        </dgm:presLayoutVars>
      </dgm:prSet>
      <dgm:spPr/>
    </dgm:pt>
    <dgm:pt modelId="{12DA4071-46E5-40C2-BD56-463319E8BA45}" type="pres">
      <dgm:prSet presAssocID="{F543FB95-C6C5-432A-A3FF-D1FA8694B288}" presName="Accent" presStyleLbl="parChTrans1D1" presStyleIdx="3" presStyleCnt="5" custLinFactY="-288976" custLinFactNeighborY="-300000"/>
      <dgm:spPr/>
    </dgm:pt>
    <dgm:pt modelId="{8BD50AD9-9E1F-4ACC-8A57-99407E20CE3C}" type="pres">
      <dgm:prSet presAssocID="{F543FB95-C6C5-432A-A3FF-D1FA8694B288}" presName="Child" presStyleLbl="revTx" presStyleIdx="7" presStyleCnt="10" custLinFactY="-21485" custLinFactNeighborY="-100000">
        <dgm:presLayoutVars>
          <dgm:chMax val="0"/>
          <dgm:chPref val="0"/>
          <dgm:bulletEnabled val="1"/>
        </dgm:presLayoutVars>
      </dgm:prSet>
      <dgm:spPr/>
    </dgm:pt>
    <dgm:pt modelId="{22ADB234-EB58-4B30-81FC-62C80FCF190B}" type="pres">
      <dgm:prSet presAssocID="{89D9FA90-AEA0-40AB-921B-DC90884861BA}" presName="sibTrans" presStyleCnt="0"/>
      <dgm:spPr/>
    </dgm:pt>
    <dgm:pt modelId="{6CE02679-07D6-4995-A4AB-2C6EDE853085}" type="pres">
      <dgm:prSet presAssocID="{0B52AAD3-D7A6-4E20-A231-FAE32EE931F7}" presName="composite" presStyleCnt="0"/>
      <dgm:spPr/>
    </dgm:pt>
    <dgm:pt modelId="{F1D2B1C8-D0D5-4617-9F9A-2E4C53D39D3E}" type="pres">
      <dgm:prSet presAssocID="{0B52AAD3-D7A6-4E20-A231-FAE32EE931F7}" presName="FirstChild" presStyleLbl="revTx" presStyleIdx="8" presStyleCnt="10" custLinFactNeighborY="-81180">
        <dgm:presLayoutVars>
          <dgm:chMax val="0"/>
          <dgm:chPref val="0"/>
          <dgm:bulletEnabled val="1"/>
        </dgm:presLayoutVars>
      </dgm:prSet>
      <dgm:spPr/>
    </dgm:pt>
    <dgm:pt modelId="{E8F9C13F-CB91-4EE4-9D4A-37DC72A36B1F}" type="pres">
      <dgm:prSet presAssocID="{0B52AAD3-D7A6-4E20-A231-FAE32EE931F7}" presName="Parent" presStyleLbl="alignNode1" presStyleIdx="4" presStyleCnt="5" custLinFactNeighborY="-81180">
        <dgm:presLayoutVars>
          <dgm:chMax val="3"/>
          <dgm:chPref val="3"/>
          <dgm:bulletEnabled val="1"/>
        </dgm:presLayoutVars>
      </dgm:prSet>
      <dgm:spPr/>
    </dgm:pt>
    <dgm:pt modelId="{39BE27EE-D97E-4943-B02B-5BB088DCBE90}" type="pres">
      <dgm:prSet presAssocID="{0B52AAD3-D7A6-4E20-A231-FAE32EE931F7}" presName="Accent" presStyleLbl="parChTrans1D1" presStyleIdx="4" presStyleCnt="5" custLinFactY="-400000" custLinFactNeighborX="-120" custLinFactNeighborY="-409856"/>
      <dgm:spPr/>
    </dgm:pt>
    <dgm:pt modelId="{2FD27CCB-6567-4CEE-AE2E-DC8D4D4EED46}" type="pres">
      <dgm:prSet presAssocID="{0B52AAD3-D7A6-4E20-A231-FAE32EE931F7}" presName="Child" presStyleLbl="revTx" presStyleIdx="9" presStyleCnt="10" custLinFactNeighborY="-66420">
        <dgm:presLayoutVars>
          <dgm:chMax val="0"/>
          <dgm:chPref val="0"/>
          <dgm:bulletEnabled val="1"/>
        </dgm:presLayoutVars>
      </dgm:prSet>
      <dgm:spPr>
        <a:xfrm>
          <a:off x="0" y="4504090"/>
          <a:ext cx="10919791" cy="718407"/>
        </a:xfrm>
        <a:prstGeom prst="rect">
          <a:avLst/>
        </a:prstGeom>
      </dgm:spPr>
    </dgm:pt>
  </dgm:ptLst>
  <dgm:cxnLst>
    <dgm:cxn modelId="{6B143A07-62CD-4AEC-AB04-0DE55505417E}" srcId="{09F2D1DE-FE81-4885-AA6F-2CD65F4FAABE}" destId="{F543FB95-C6C5-432A-A3FF-D1FA8694B288}" srcOrd="3" destOrd="0" parTransId="{2FB43BCA-7517-4737-93EE-D64563135701}" sibTransId="{89D9FA90-AEA0-40AB-921B-DC90884861BA}"/>
    <dgm:cxn modelId="{BE22380D-4231-4147-BF47-44FCE142DE66}" srcId="{0B52AAD3-D7A6-4E20-A231-FAE32EE931F7}" destId="{74DA3A28-873D-4FDD-84FC-4D404BB55731}" srcOrd="0" destOrd="0" parTransId="{53038B5E-6993-4D79-BEEE-6B1A02E897FA}" sibTransId="{21233622-D098-4197-B801-C02F059ACE35}"/>
    <dgm:cxn modelId="{2CAB8913-D01A-4F94-ADA6-7B585D4350D6}" srcId="{2A7605D6-61CD-4A1C-A162-381A447BF889}" destId="{4D53C133-8F53-4FB1-85D8-49758BD77E74}" srcOrd="1" destOrd="0" parTransId="{C07587E8-AC47-4F86-8FFD-4B393EB6797E}" sibTransId="{2869FA31-A5A0-45AD-B303-8767B81C7267}"/>
    <dgm:cxn modelId="{24EA5F22-0DE2-406D-9D7A-CDE97A9B39F9}" type="presOf" srcId="{4D06D169-13A1-47FC-825A-55B1EB0D84B8}" destId="{51370BE9-CAC1-4144-B7B9-D66F4BE3339B}" srcOrd="0" destOrd="0" presId="urn:microsoft.com/office/officeart/2011/layout/TabList"/>
    <dgm:cxn modelId="{F05DA025-BCF4-461F-AF64-DB376A7531E6}" type="presOf" srcId="{7733DC50-118F-4AA8-BE34-2D069317ECD9}" destId="{8BD50AD9-9E1F-4ACC-8A57-99407E20CE3C}" srcOrd="0" destOrd="0" presId="urn:microsoft.com/office/officeart/2011/layout/TabList"/>
    <dgm:cxn modelId="{16E0E228-CAB6-49AB-97DD-4B582995DC9A}" type="presOf" srcId="{36E2BD2C-A2E0-4F0B-A883-D6BF26AAF1B1}" destId="{FBAC8427-3131-43FF-B7A5-B393FDA21555}" srcOrd="0" destOrd="0" presId="urn:microsoft.com/office/officeart/2011/layout/TabList"/>
    <dgm:cxn modelId="{62F20835-604D-4A45-97AD-5EF398CCE88C}" type="presOf" srcId="{6D1B53CC-A450-4BD1-97EF-FA2EA4D21614}" destId="{324BC3ED-C4DC-47AA-A1C7-6209C6B7B293}" srcOrd="0" destOrd="0" presId="urn:microsoft.com/office/officeart/2011/layout/TabList"/>
    <dgm:cxn modelId="{8C64A93C-F1F1-4DF8-B7A7-BD074E17FC0C}" type="presOf" srcId="{774C44DC-5841-4800-838D-41EFAC41666D}" destId="{31E9AD94-2683-4B4E-8244-41C8EBD21D02}" srcOrd="0" destOrd="0" presId="urn:microsoft.com/office/officeart/2011/layout/TabList"/>
    <dgm:cxn modelId="{52E8503D-B0E5-45C7-BDC3-60F4679FDB6B}" type="presOf" srcId="{A611F8BC-4556-4165-8ADA-374CE702A588}" destId="{D01CAA73-632B-408E-BD29-C208BBD2C757}" srcOrd="0" destOrd="0" presId="urn:microsoft.com/office/officeart/2011/layout/TabList"/>
    <dgm:cxn modelId="{1DE3FB5C-5545-4FFC-B3A5-4A3AB41C280D}" srcId="{6FB15516-733C-45A4-B4D1-F1C4E18FF497}" destId="{36E2BD2C-A2E0-4F0B-A883-D6BF26AAF1B1}" srcOrd="0" destOrd="0" parTransId="{1A6935FD-B983-48CF-BA1B-8501E9EC8305}" sibTransId="{F04FCF8A-9F63-4BF7-816C-328A37AC37A0}"/>
    <dgm:cxn modelId="{29AA1C5F-95D9-4E78-86BB-D821AFBAD480}" type="presOf" srcId="{64334930-79A7-4480-A8E3-75FACE1B8502}" destId="{121B3B3C-D9D3-4468-A9B2-0767FC84CF80}" srcOrd="0" destOrd="0" presId="urn:microsoft.com/office/officeart/2011/layout/TabList"/>
    <dgm:cxn modelId="{30403164-1B6A-494F-AAD1-15DA9FD9675F}" type="presOf" srcId="{0B52AAD3-D7A6-4E20-A231-FAE32EE931F7}" destId="{E8F9C13F-CB91-4EE4-9D4A-37DC72A36B1F}" srcOrd="0" destOrd="0" presId="urn:microsoft.com/office/officeart/2011/layout/TabList"/>
    <dgm:cxn modelId="{D9F76766-855E-403B-A2E8-76E7F8FF0939}" srcId="{0B52AAD3-D7A6-4E20-A231-FAE32EE931F7}" destId="{A233E42B-D62D-4769-AA25-8E36B770250A}" srcOrd="1" destOrd="0" parTransId="{97628DE9-0F35-49EC-895B-231D1564D602}" sibTransId="{30B8BAE2-0354-4F33-804A-B57E9E6D3F5E}"/>
    <dgm:cxn modelId="{ECB6B84E-676C-45E9-A499-F128CDCFD59C}" srcId="{09F2D1DE-FE81-4885-AA6F-2CD65F4FAABE}" destId="{2A7605D6-61CD-4A1C-A162-381A447BF889}" srcOrd="2" destOrd="0" parTransId="{09BD4C91-F487-48EA-80A9-4375395B7F38}" sibTransId="{D62D1F33-B17D-4124-9A46-34BEB7574EAA}"/>
    <dgm:cxn modelId="{53AA7351-AACC-4127-9BC9-E0C8A9ABC09F}" srcId="{09F2D1DE-FE81-4885-AA6F-2CD65F4FAABE}" destId="{0B52AAD3-D7A6-4E20-A231-FAE32EE931F7}" srcOrd="4" destOrd="0" parTransId="{E0E4F6E8-A39A-4D5D-B31B-0E5DCEFA88E1}" sibTransId="{601253FC-240D-4C4F-8303-FF45E858394A}"/>
    <dgm:cxn modelId="{E550FA75-C88D-405D-B5AE-1FAFC93DDD12}" type="presOf" srcId="{6FB15516-733C-45A4-B4D1-F1C4E18FF497}" destId="{33168CC0-B5B8-4F0B-AF53-ACDDBE75B94F}" srcOrd="0" destOrd="0" presId="urn:microsoft.com/office/officeart/2011/layout/TabList"/>
    <dgm:cxn modelId="{C7333578-C688-42A7-A361-B7AB8ABE3E40}" type="presOf" srcId="{4D53C133-8F53-4FB1-85D8-49758BD77E74}" destId="{6D2FF702-760C-41E5-ADCF-FE6A3F16661C}" srcOrd="0" destOrd="0" presId="urn:microsoft.com/office/officeart/2011/layout/TabList"/>
    <dgm:cxn modelId="{0F4D4B7D-9124-4F63-B58E-1A7FD198211E}" srcId="{6D1B53CC-A450-4BD1-97EF-FA2EA4D21614}" destId="{4D06D169-13A1-47FC-825A-55B1EB0D84B8}" srcOrd="0" destOrd="0" parTransId="{666BEEB9-D210-41AC-B233-C956AB8F2FA0}" sibTransId="{27625CDC-AB15-43A9-A6B2-E0BC1B248823}"/>
    <dgm:cxn modelId="{0E7FB98A-086B-4872-B74D-AA0AD27B3DA5}" srcId="{F543FB95-C6C5-432A-A3FF-D1FA8694B288}" destId="{7733DC50-118F-4AA8-BE34-2D069317ECD9}" srcOrd="1" destOrd="0" parTransId="{BA39CBEE-24B2-4AB4-BBCC-9EDB4329E5B7}" sibTransId="{106CDDA3-5FEF-4A77-A453-A3A43947C556}"/>
    <dgm:cxn modelId="{F615139E-9D7D-464E-A394-7CE99E67D04A}" srcId="{09F2D1DE-FE81-4885-AA6F-2CD65F4FAABE}" destId="{6D1B53CC-A450-4BD1-97EF-FA2EA4D21614}" srcOrd="0" destOrd="0" parTransId="{9BCF58BA-538D-4080-B3FF-02D714A7B431}" sibTransId="{BC61A9DF-5699-40A6-BDD8-A974BAB2239D}"/>
    <dgm:cxn modelId="{EE37119F-12E9-447C-9AE1-75B06B5998FD}" type="presOf" srcId="{DE0AE107-2AA9-40B5-9F12-8ED57AC3EE3D}" destId="{2FD27CCB-6567-4CEE-AE2E-DC8D4D4EED46}" srcOrd="0" destOrd="1" presId="urn:microsoft.com/office/officeart/2011/layout/TabList"/>
    <dgm:cxn modelId="{C4F8CEA0-9ABC-43D9-B975-91666E4E7F38}" type="presOf" srcId="{A233E42B-D62D-4769-AA25-8E36B770250A}" destId="{2FD27CCB-6567-4CEE-AE2E-DC8D4D4EED46}" srcOrd="0" destOrd="0" presId="urn:microsoft.com/office/officeart/2011/layout/TabList"/>
    <dgm:cxn modelId="{3A4BC6B9-FF80-4FB4-A2FD-E8AF302711A1}" srcId="{6D1B53CC-A450-4BD1-97EF-FA2EA4D21614}" destId="{774C44DC-5841-4800-838D-41EFAC41666D}" srcOrd="1" destOrd="0" parTransId="{485CF396-EE6B-4B45-AAA7-6BE0026082A2}" sibTransId="{E948304B-1AA2-4594-B1AB-15A86EC33E86}"/>
    <dgm:cxn modelId="{9C83CBC8-4432-4FE5-A604-A5A743109B3B}" srcId="{6FB15516-733C-45A4-B4D1-F1C4E18FF497}" destId="{64334930-79A7-4480-A8E3-75FACE1B8502}" srcOrd="1" destOrd="0" parTransId="{C8A6CAC4-3CD0-4E2D-9143-22A90BF54D7A}" sibTransId="{53076BC2-C992-43C9-8626-C187D31AFE00}"/>
    <dgm:cxn modelId="{D274F8C9-A326-4A4B-B84F-8CA8099F0717}" type="presOf" srcId="{3381C34D-B956-4FF5-B686-93F920DAA8E0}" destId="{F887DA15-34E0-4CE5-BD55-5A6336BCFC17}" srcOrd="0" destOrd="0" presId="urn:microsoft.com/office/officeart/2011/layout/TabList"/>
    <dgm:cxn modelId="{B53CFCCC-D734-4B5C-9A22-4245E371BBEE}" type="presOf" srcId="{2A7605D6-61CD-4A1C-A162-381A447BF889}" destId="{C4C71680-F693-4EC3-ABC7-DD13003308FC}" srcOrd="0" destOrd="0" presId="urn:microsoft.com/office/officeart/2011/layout/TabList"/>
    <dgm:cxn modelId="{63162FD1-6BBD-4525-A0E4-C20C030A8AFC}" srcId="{2A7605D6-61CD-4A1C-A162-381A447BF889}" destId="{A611F8BC-4556-4165-8ADA-374CE702A588}" srcOrd="0" destOrd="0" parTransId="{79DE069E-C1D7-4036-82EA-0E82E32E45D9}" sibTransId="{E7AF8C9D-079A-436C-979A-34E1C84E470F}"/>
    <dgm:cxn modelId="{184A0CD4-0DCA-4154-8706-95C32AC110F5}" type="presOf" srcId="{74DA3A28-873D-4FDD-84FC-4D404BB55731}" destId="{F1D2B1C8-D0D5-4617-9F9A-2E4C53D39D3E}" srcOrd="0" destOrd="0" presId="urn:microsoft.com/office/officeart/2011/layout/TabList"/>
    <dgm:cxn modelId="{42C320D8-FBA6-4419-BC30-0F37A028CD8E}" type="presOf" srcId="{09F2D1DE-FE81-4885-AA6F-2CD65F4FAABE}" destId="{167201CD-664C-4F89-855C-E57BFFA4EC98}" srcOrd="0" destOrd="0" presId="urn:microsoft.com/office/officeart/2011/layout/TabList"/>
    <dgm:cxn modelId="{2C5C08E0-A3E2-47C9-B029-5E7594C4770E}" srcId="{0B52AAD3-D7A6-4E20-A231-FAE32EE931F7}" destId="{DE0AE107-2AA9-40B5-9F12-8ED57AC3EE3D}" srcOrd="2" destOrd="0" parTransId="{4FE811FA-DFDD-4777-9B34-B4FB5BD5D2CF}" sibTransId="{45DE8210-C134-450D-ADCA-BD47AB3F787A}"/>
    <dgm:cxn modelId="{67AAF1E8-B95C-429B-BC95-A157D77630D3}" srcId="{F543FB95-C6C5-432A-A3FF-D1FA8694B288}" destId="{3381C34D-B956-4FF5-B686-93F920DAA8E0}" srcOrd="0" destOrd="0" parTransId="{4806E5E6-B6C2-4692-9D1A-9BF860135524}" sibTransId="{21B52BFD-5BDC-4B23-A4B1-790DD8590DDA}"/>
    <dgm:cxn modelId="{0183C3F0-5E4B-41E3-AA59-FB3E6827CD11}" type="presOf" srcId="{F543FB95-C6C5-432A-A3FF-D1FA8694B288}" destId="{092814FC-932C-4A7A-90D4-D4B1AB945008}" srcOrd="0" destOrd="0" presId="urn:microsoft.com/office/officeart/2011/layout/TabList"/>
    <dgm:cxn modelId="{D23489F9-1FDF-415A-AD45-A4C953E35639}" srcId="{09F2D1DE-FE81-4885-AA6F-2CD65F4FAABE}" destId="{6FB15516-733C-45A4-B4D1-F1C4E18FF497}" srcOrd="1" destOrd="0" parTransId="{7BAFAE89-0370-490F-A505-F4C3B6587281}" sibTransId="{40076388-4BC8-4E4B-8EFE-793E3F7138A0}"/>
    <dgm:cxn modelId="{A852C86F-BBD3-47BC-99F2-223DCF6050FB}" type="presParOf" srcId="{167201CD-664C-4F89-855C-E57BFFA4EC98}" destId="{A08711A1-9773-4DAD-9305-CFF0C6EF6A74}" srcOrd="0" destOrd="0" presId="urn:microsoft.com/office/officeart/2011/layout/TabList"/>
    <dgm:cxn modelId="{AA049CE9-083D-431B-ACFD-01D0D3F33621}" type="presParOf" srcId="{A08711A1-9773-4DAD-9305-CFF0C6EF6A74}" destId="{51370BE9-CAC1-4144-B7B9-D66F4BE3339B}" srcOrd="0" destOrd="0" presId="urn:microsoft.com/office/officeart/2011/layout/TabList"/>
    <dgm:cxn modelId="{FFB2315C-21CF-4684-A029-800D7B7EED8D}" type="presParOf" srcId="{A08711A1-9773-4DAD-9305-CFF0C6EF6A74}" destId="{324BC3ED-C4DC-47AA-A1C7-6209C6B7B293}" srcOrd="1" destOrd="0" presId="urn:microsoft.com/office/officeart/2011/layout/TabList"/>
    <dgm:cxn modelId="{474E66E3-F44E-4724-9103-C834D4EB68A4}" type="presParOf" srcId="{A08711A1-9773-4DAD-9305-CFF0C6EF6A74}" destId="{434AD7A8-8D33-4230-B2FE-11D9972F7BC0}" srcOrd="2" destOrd="0" presId="urn:microsoft.com/office/officeart/2011/layout/TabList"/>
    <dgm:cxn modelId="{B7854907-86CB-418B-BA80-98BEF672D35F}" type="presParOf" srcId="{167201CD-664C-4F89-855C-E57BFFA4EC98}" destId="{31E9AD94-2683-4B4E-8244-41C8EBD21D02}" srcOrd="1" destOrd="0" presId="urn:microsoft.com/office/officeart/2011/layout/TabList"/>
    <dgm:cxn modelId="{F9384F55-B475-4832-9452-EB29A35863E0}" type="presParOf" srcId="{167201CD-664C-4F89-855C-E57BFFA4EC98}" destId="{0773C579-B08C-4342-B5D1-E3DE67F023FF}" srcOrd="2" destOrd="0" presId="urn:microsoft.com/office/officeart/2011/layout/TabList"/>
    <dgm:cxn modelId="{8F11CC30-4809-48DA-9F80-A829E256145C}" type="presParOf" srcId="{167201CD-664C-4F89-855C-E57BFFA4EC98}" destId="{176EA90E-36E6-4292-8DCE-023894913908}" srcOrd="3" destOrd="0" presId="urn:microsoft.com/office/officeart/2011/layout/TabList"/>
    <dgm:cxn modelId="{40424ED1-E5FD-478B-BCC1-10F16F7AFEEE}" type="presParOf" srcId="{176EA90E-36E6-4292-8DCE-023894913908}" destId="{FBAC8427-3131-43FF-B7A5-B393FDA21555}" srcOrd="0" destOrd="0" presId="urn:microsoft.com/office/officeart/2011/layout/TabList"/>
    <dgm:cxn modelId="{30772DCA-3CA2-4029-9C87-CA8FC6AE1F01}" type="presParOf" srcId="{176EA90E-36E6-4292-8DCE-023894913908}" destId="{33168CC0-B5B8-4F0B-AF53-ACDDBE75B94F}" srcOrd="1" destOrd="0" presId="urn:microsoft.com/office/officeart/2011/layout/TabList"/>
    <dgm:cxn modelId="{FF5640C4-1A72-47B4-9CEB-3E98E4F9832F}" type="presParOf" srcId="{176EA90E-36E6-4292-8DCE-023894913908}" destId="{DC7CC491-A758-4063-A173-5EF5DFA8A3D2}" srcOrd="2" destOrd="0" presId="urn:microsoft.com/office/officeart/2011/layout/TabList"/>
    <dgm:cxn modelId="{3999180D-8CA6-435A-9C0D-ABC1ADB8CF42}" type="presParOf" srcId="{167201CD-664C-4F89-855C-E57BFFA4EC98}" destId="{121B3B3C-D9D3-4468-A9B2-0767FC84CF80}" srcOrd="4" destOrd="0" presId="urn:microsoft.com/office/officeart/2011/layout/TabList"/>
    <dgm:cxn modelId="{690564FA-619A-4355-B91B-0263F4D319F6}" type="presParOf" srcId="{167201CD-664C-4F89-855C-E57BFFA4EC98}" destId="{2C6DECF9-8710-408D-933E-A2BC31829B03}" srcOrd="5" destOrd="0" presId="urn:microsoft.com/office/officeart/2011/layout/TabList"/>
    <dgm:cxn modelId="{1CD2C22A-6ABE-4879-A587-6C479B58C1E4}" type="presParOf" srcId="{167201CD-664C-4F89-855C-E57BFFA4EC98}" destId="{258DB3E1-459F-4E3F-AA9D-D82DE11A7952}" srcOrd="6" destOrd="0" presId="urn:microsoft.com/office/officeart/2011/layout/TabList"/>
    <dgm:cxn modelId="{47401FE7-FE73-48AA-B5B5-88A76E8337F2}" type="presParOf" srcId="{258DB3E1-459F-4E3F-AA9D-D82DE11A7952}" destId="{D01CAA73-632B-408E-BD29-C208BBD2C757}" srcOrd="0" destOrd="0" presId="urn:microsoft.com/office/officeart/2011/layout/TabList"/>
    <dgm:cxn modelId="{AF893FCF-A9D2-4E03-9CA4-C0B3B55F719E}" type="presParOf" srcId="{258DB3E1-459F-4E3F-AA9D-D82DE11A7952}" destId="{C4C71680-F693-4EC3-ABC7-DD13003308FC}" srcOrd="1" destOrd="0" presId="urn:microsoft.com/office/officeart/2011/layout/TabList"/>
    <dgm:cxn modelId="{C497D3D7-7176-4B5F-BBA3-9C26A191ACBA}" type="presParOf" srcId="{258DB3E1-459F-4E3F-AA9D-D82DE11A7952}" destId="{A969EC03-B94A-46A9-82B2-EEC92BF3DDD8}" srcOrd="2" destOrd="0" presId="urn:microsoft.com/office/officeart/2011/layout/TabList"/>
    <dgm:cxn modelId="{DF1D9513-53B5-40D2-AE02-E4417310916F}" type="presParOf" srcId="{167201CD-664C-4F89-855C-E57BFFA4EC98}" destId="{6D2FF702-760C-41E5-ADCF-FE6A3F16661C}" srcOrd="7" destOrd="0" presId="urn:microsoft.com/office/officeart/2011/layout/TabList"/>
    <dgm:cxn modelId="{D0CF63DE-C93F-479D-A35B-31A536B1DFD3}" type="presParOf" srcId="{167201CD-664C-4F89-855C-E57BFFA4EC98}" destId="{C036EDA4-403B-4108-947B-A62FA55E0288}" srcOrd="8" destOrd="0" presId="urn:microsoft.com/office/officeart/2011/layout/TabList"/>
    <dgm:cxn modelId="{D926A0DC-07CF-4ADB-9670-1AF989F71B4A}" type="presParOf" srcId="{167201CD-664C-4F89-855C-E57BFFA4EC98}" destId="{E7B0DC58-97AA-44F0-8B4B-AAA7A8133568}" srcOrd="9" destOrd="0" presId="urn:microsoft.com/office/officeart/2011/layout/TabList"/>
    <dgm:cxn modelId="{7FB32680-1B9F-47FF-98EB-8E9CEC62E4CC}" type="presParOf" srcId="{E7B0DC58-97AA-44F0-8B4B-AAA7A8133568}" destId="{F887DA15-34E0-4CE5-BD55-5A6336BCFC17}" srcOrd="0" destOrd="0" presId="urn:microsoft.com/office/officeart/2011/layout/TabList"/>
    <dgm:cxn modelId="{D58A427A-0309-4943-A72C-439C2D0BE87E}" type="presParOf" srcId="{E7B0DC58-97AA-44F0-8B4B-AAA7A8133568}" destId="{092814FC-932C-4A7A-90D4-D4B1AB945008}" srcOrd="1" destOrd="0" presId="urn:microsoft.com/office/officeart/2011/layout/TabList"/>
    <dgm:cxn modelId="{896A7900-EEE9-49FA-91EA-6DF5E3378FDA}" type="presParOf" srcId="{E7B0DC58-97AA-44F0-8B4B-AAA7A8133568}" destId="{12DA4071-46E5-40C2-BD56-463319E8BA45}" srcOrd="2" destOrd="0" presId="urn:microsoft.com/office/officeart/2011/layout/TabList"/>
    <dgm:cxn modelId="{81C622D9-C86B-405F-B04D-3BD6C1FF3E6F}" type="presParOf" srcId="{167201CD-664C-4F89-855C-E57BFFA4EC98}" destId="{8BD50AD9-9E1F-4ACC-8A57-99407E20CE3C}" srcOrd="10" destOrd="0" presId="urn:microsoft.com/office/officeart/2011/layout/TabList"/>
    <dgm:cxn modelId="{436B88DA-33EF-4C80-A61A-3586238D7AF8}" type="presParOf" srcId="{167201CD-664C-4F89-855C-E57BFFA4EC98}" destId="{22ADB234-EB58-4B30-81FC-62C80FCF190B}" srcOrd="11" destOrd="0" presId="urn:microsoft.com/office/officeart/2011/layout/TabList"/>
    <dgm:cxn modelId="{152CC48F-EC2D-4D9D-870E-23BD0CCFA23D}" type="presParOf" srcId="{167201CD-664C-4F89-855C-E57BFFA4EC98}" destId="{6CE02679-07D6-4995-A4AB-2C6EDE853085}" srcOrd="12" destOrd="0" presId="urn:microsoft.com/office/officeart/2011/layout/TabList"/>
    <dgm:cxn modelId="{44B34D87-0E01-4BB4-8FB2-ED4B9654B425}" type="presParOf" srcId="{6CE02679-07D6-4995-A4AB-2C6EDE853085}" destId="{F1D2B1C8-D0D5-4617-9F9A-2E4C53D39D3E}" srcOrd="0" destOrd="0" presId="urn:microsoft.com/office/officeart/2011/layout/TabList"/>
    <dgm:cxn modelId="{CC16E49C-4D21-4AFA-B2AB-E381CF294155}" type="presParOf" srcId="{6CE02679-07D6-4995-A4AB-2C6EDE853085}" destId="{E8F9C13F-CB91-4EE4-9D4A-37DC72A36B1F}" srcOrd="1" destOrd="0" presId="urn:microsoft.com/office/officeart/2011/layout/TabList"/>
    <dgm:cxn modelId="{45FDE829-9D67-4528-9BD6-C3B8B817E450}" type="presParOf" srcId="{6CE02679-07D6-4995-A4AB-2C6EDE853085}" destId="{39BE27EE-D97E-4943-B02B-5BB088DCBE90}" srcOrd="2" destOrd="0" presId="urn:microsoft.com/office/officeart/2011/layout/TabList"/>
    <dgm:cxn modelId="{F884BD4E-E382-4321-90D9-6EC4EC5049AA}" type="presParOf" srcId="{167201CD-664C-4F89-855C-E57BFFA4EC98}" destId="{2FD27CCB-6567-4CEE-AE2E-DC8D4D4EED46}" srcOrd="13"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A6250FA-0914-456F-ADB5-227665A07360}"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zh-CN" altLang="en-US"/>
        </a:p>
      </dgm:t>
    </dgm:pt>
    <dgm:pt modelId="{68273374-5B42-4764-8156-6BE441B8312C}">
      <dgm:prSet phldrT="[Text]" custT="1"/>
      <dgm:spPr>
        <a:ln>
          <a:solidFill>
            <a:srgbClr val="FE8301"/>
          </a:solidFill>
        </a:ln>
      </dgm:spPr>
      <dgm:t>
        <a:bodyPr/>
        <a:lstStyle/>
        <a:p>
          <a:r>
            <a:rPr lang="en-US" altLang="zh-CN" sz="2400" b="1" dirty="0"/>
            <a:t>Endnote</a:t>
          </a:r>
          <a:endParaRPr lang="zh-CN" altLang="en-US" sz="2400" b="1" dirty="0"/>
        </a:p>
      </dgm:t>
    </dgm:pt>
    <dgm:pt modelId="{6F925CA0-BB14-412D-B495-710214C7ED0B}" type="parTrans" cxnId="{7381F894-2503-44A4-B044-5D663D7F4153}">
      <dgm:prSet/>
      <dgm:spPr/>
      <dgm:t>
        <a:bodyPr/>
        <a:lstStyle/>
        <a:p>
          <a:endParaRPr lang="zh-CN" altLang="en-US"/>
        </a:p>
      </dgm:t>
    </dgm:pt>
    <dgm:pt modelId="{B8F2BA52-18BE-45BA-8367-5991A4190EC4}" type="sibTrans" cxnId="{7381F894-2503-44A4-B044-5D663D7F4153}">
      <dgm:prSet/>
      <dgm:spPr/>
      <dgm:t>
        <a:bodyPr/>
        <a:lstStyle/>
        <a:p>
          <a:endParaRPr lang="zh-CN" altLang="en-US"/>
        </a:p>
      </dgm:t>
    </dgm:pt>
    <dgm:pt modelId="{54860DE4-2B20-4BBB-83B3-63E42746442B}">
      <dgm:prSet phldrT="[Text]" custT="1"/>
      <dgm:spPr/>
      <dgm:t>
        <a:bodyPr/>
        <a:lstStyle/>
        <a:p>
          <a:r>
            <a:rPr lang="en-US" altLang="zh-CN" sz="1800" dirty="0">
              <a:solidFill>
                <a:schemeClr val="tx1">
                  <a:lumMod val="65000"/>
                  <a:lumOff val="35000"/>
                </a:schemeClr>
              </a:solidFill>
            </a:rPr>
            <a:t>commercial product on subscription basis</a:t>
          </a:r>
          <a:endParaRPr lang="zh-CN" altLang="en-US" sz="1800" dirty="0"/>
        </a:p>
      </dgm:t>
    </dgm:pt>
    <dgm:pt modelId="{F17E33FE-49CC-4646-A8D4-88D51C3AE9CB}" type="parTrans" cxnId="{C9A1AEB1-9E24-4B6A-84A1-C3B8C747D48F}">
      <dgm:prSet/>
      <dgm:spPr/>
      <dgm:t>
        <a:bodyPr/>
        <a:lstStyle/>
        <a:p>
          <a:endParaRPr lang="zh-CN" altLang="en-US"/>
        </a:p>
      </dgm:t>
    </dgm:pt>
    <dgm:pt modelId="{E9A44ECD-A624-45C0-8F07-5DD4D7DDF4E9}" type="sibTrans" cxnId="{C9A1AEB1-9E24-4B6A-84A1-C3B8C747D48F}">
      <dgm:prSet/>
      <dgm:spPr/>
      <dgm:t>
        <a:bodyPr/>
        <a:lstStyle/>
        <a:p>
          <a:endParaRPr lang="zh-CN" altLang="en-US"/>
        </a:p>
      </dgm:t>
    </dgm:pt>
    <dgm:pt modelId="{A2BF2E33-EAC0-4BBF-907A-76AC6E0F5F0D}">
      <dgm:prSet phldrT="[Text]" custT="1"/>
      <dgm:spPr/>
      <dgm:t>
        <a:bodyPr/>
        <a:lstStyle/>
        <a:p>
          <a:r>
            <a:rPr lang="en-US" altLang="zh-CN" sz="2400" b="1" dirty="0" err="1"/>
            <a:t>Mandeley</a:t>
          </a:r>
          <a:endParaRPr lang="zh-CN" altLang="en-US" sz="2400" b="1" dirty="0"/>
        </a:p>
      </dgm:t>
    </dgm:pt>
    <dgm:pt modelId="{2ED737C5-D722-455E-9BDC-760ABF26C083}" type="parTrans" cxnId="{715BB5A3-40EB-44BF-BD74-3B7ED2212AAF}">
      <dgm:prSet/>
      <dgm:spPr/>
      <dgm:t>
        <a:bodyPr/>
        <a:lstStyle/>
        <a:p>
          <a:endParaRPr lang="zh-CN" altLang="en-US"/>
        </a:p>
      </dgm:t>
    </dgm:pt>
    <dgm:pt modelId="{A85F4FD6-7B96-429B-ABE8-28D02B9206FE}" type="sibTrans" cxnId="{715BB5A3-40EB-44BF-BD74-3B7ED2212AAF}">
      <dgm:prSet/>
      <dgm:spPr/>
      <dgm:t>
        <a:bodyPr/>
        <a:lstStyle/>
        <a:p>
          <a:endParaRPr lang="zh-CN" altLang="en-US"/>
        </a:p>
      </dgm:t>
    </dgm:pt>
    <dgm:pt modelId="{07AF97BF-53BC-4FB4-B54C-59E60E57A8F5}">
      <dgm:prSet phldrT="[Text]" custT="1"/>
      <dgm:spPr>
        <a:ln>
          <a:noFill/>
        </a:ln>
      </dgm:spPr>
      <dgm:t>
        <a:bodyPr/>
        <a:lstStyle/>
        <a:p>
          <a:r>
            <a:rPr lang="en-US" altLang="zh-CN" sz="1800" dirty="0">
              <a:solidFill>
                <a:prstClr val="black">
                  <a:lumMod val="65000"/>
                  <a:lumOff val="35000"/>
                </a:prstClr>
              </a:solidFill>
              <a:latin typeface="Arial"/>
              <a:ea typeface="微软雅黑"/>
              <a:cs typeface="+mn-cs"/>
            </a:rPr>
            <a:t>free tool </a:t>
          </a:r>
          <a:r>
            <a:rPr lang="en-US" sz="1800" dirty="0">
              <a:solidFill>
                <a:prstClr val="black">
                  <a:lumMod val="65000"/>
                  <a:lumOff val="35000"/>
                </a:prstClr>
              </a:solidFill>
              <a:latin typeface="Arial"/>
              <a:ea typeface="微软雅黑"/>
              <a:cs typeface="+mn-cs"/>
            </a:rPr>
            <a:t>available in both desktop and web versions</a:t>
          </a:r>
          <a:r>
            <a:rPr lang="en-US" sz="1800" b="0" i="0" dirty="0"/>
            <a:t>.</a:t>
          </a:r>
          <a:endParaRPr lang="zh-CN" altLang="en-US" sz="1800" dirty="0"/>
        </a:p>
      </dgm:t>
    </dgm:pt>
    <dgm:pt modelId="{CBD0EBB7-E0EE-41A4-A330-72996F72203D}" type="parTrans" cxnId="{AF38F452-29B5-4151-A3AA-59864CECD9CE}">
      <dgm:prSet/>
      <dgm:spPr/>
      <dgm:t>
        <a:bodyPr/>
        <a:lstStyle/>
        <a:p>
          <a:endParaRPr lang="zh-CN" altLang="en-US"/>
        </a:p>
      </dgm:t>
    </dgm:pt>
    <dgm:pt modelId="{716E54CC-3FBC-4FEA-8215-4F6B9E0C2686}" type="sibTrans" cxnId="{AF38F452-29B5-4151-A3AA-59864CECD9CE}">
      <dgm:prSet/>
      <dgm:spPr/>
      <dgm:t>
        <a:bodyPr/>
        <a:lstStyle/>
        <a:p>
          <a:endParaRPr lang="zh-CN" altLang="en-US"/>
        </a:p>
      </dgm:t>
    </dgm:pt>
    <dgm:pt modelId="{439DB213-58CB-4A9D-8F6D-D91B6A98411B}">
      <dgm:prSet phldrT="[Text]" custT="1"/>
      <dgm:spPr/>
      <dgm:t>
        <a:bodyPr/>
        <a:lstStyle/>
        <a:p>
          <a:r>
            <a:rPr lang="en-US" altLang="zh-CN" sz="2400" b="1" dirty="0"/>
            <a:t>Zotero</a:t>
          </a:r>
          <a:endParaRPr lang="zh-CN" altLang="en-US" sz="2400" b="1" dirty="0"/>
        </a:p>
      </dgm:t>
    </dgm:pt>
    <dgm:pt modelId="{5E20672D-2891-4D81-86A8-E33F30B6D5A8}" type="parTrans" cxnId="{E0E27160-9D93-4FDC-AAF4-BA25AC6E6AE9}">
      <dgm:prSet/>
      <dgm:spPr/>
      <dgm:t>
        <a:bodyPr/>
        <a:lstStyle/>
        <a:p>
          <a:endParaRPr lang="zh-CN" altLang="en-US"/>
        </a:p>
      </dgm:t>
    </dgm:pt>
    <dgm:pt modelId="{BEC1379F-0FD5-41BA-A1B7-710FD51A911E}" type="sibTrans" cxnId="{E0E27160-9D93-4FDC-AAF4-BA25AC6E6AE9}">
      <dgm:prSet/>
      <dgm:spPr/>
      <dgm:t>
        <a:bodyPr/>
        <a:lstStyle/>
        <a:p>
          <a:endParaRPr lang="zh-CN" altLang="en-US"/>
        </a:p>
      </dgm:t>
    </dgm:pt>
    <dgm:pt modelId="{2D2D15EE-4FBE-459D-93A4-317C3824B22F}">
      <dgm:prSet phldrT="[Text]" custT="1"/>
      <dgm:spPr/>
      <dgm:t>
        <a:bodyPr/>
        <a:lstStyle/>
        <a:p>
          <a:r>
            <a:rPr lang="en-US" altLang="zh-CN" sz="2400" b="1" dirty="0" err="1"/>
            <a:t>BibTeX</a:t>
          </a:r>
          <a:endParaRPr lang="zh-CN" altLang="en-US" sz="2400" b="1" dirty="0"/>
        </a:p>
      </dgm:t>
    </dgm:pt>
    <dgm:pt modelId="{6FB1C8B9-36CF-49B3-95E8-3D4F91B07C0C}" type="parTrans" cxnId="{D4100381-47FB-4B3C-848A-DC76976FF4F1}">
      <dgm:prSet/>
      <dgm:spPr/>
      <dgm:t>
        <a:bodyPr/>
        <a:lstStyle/>
        <a:p>
          <a:endParaRPr lang="zh-CN" altLang="en-US"/>
        </a:p>
      </dgm:t>
    </dgm:pt>
    <dgm:pt modelId="{954D5ADC-DFAC-407C-9EFD-2497D38995D2}" type="sibTrans" cxnId="{D4100381-47FB-4B3C-848A-DC76976FF4F1}">
      <dgm:prSet/>
      <dgm:spPr/>
      <dgm:t>
        <a:bodyPr/>
        <a:lstStyle/>
        <a:p>
          <a:endParaRPr lang="zh-CN" altLang="en-US"/>
        </a:p>
      </dgm:t>
    </dgm:pt>
    <dgm:pt modelId="{5B5DCFDF-037A-4A2C-864C-D28BAF1660A3}">
      <dgm:prSet phldrT="[Text]" custT="1"/>
      <dgm:spPr/>
      <dgm:t>
        <a:bodyPr/>
        <a:lstStyle/>
        <a:p>
          <a:r>
            <a:rPr lang="en-US" sz="1800" b="0" i="0" dirty="0">
              <a:solidFill>
                <a:schemeClr val="tx1">
                  <a:lumMod val="65000"/>
                  <a:lumOff val="35000"/>
                </a:schemeClr>
              </a:solidFill>
            </a:rPr>
            <a:t>free open source software, available for download on your computer or used online via the web.</a:t>
          </a:r>
          <a:endParaRPr lang="zh-CN" altLang="en-US" sz="1800" b="1" dirty="0">
            <a:solidFill>
              <a:schemeClr val="tx1">
                <a:lumMod val="65000"/>
                <a:lumOff val="35000"/>
              </a:schemeClr>
            </a:solidFill>
          </a:endParaRPr>
        </a:p>
      </dgm:t>
    </dgm:pt>
    <dgm:pt modelId="{3F20675B-7DC5-4F85-88A7-CF5A4413FEE9}" type="parTrans" cxnId="{272D9535-8679-416C-8BC1-DCEDB6219908}">
      <dgm:prSet/>
      <dgm:spPr/>
      <dgm:t>
        <a:bodyPr/>
        <a:lstStyle/>
        <a:p>
          <a:endParaRPr lang="zh-CN" altLang="en-US"/>
        </a:p>
      </dgm:t>
    </dgm:pt>
    <dgm:pt modelId="{72239EE2-3484-47B1-A5CD-411D0C4FE91C}" type="sibTrans" cxnId="{272D9535-8679-416C-8BC1-DCEDB6219908}">
      <dgm:prSet/>
      <dgm:spPr/>
      <dgm:t>
        <a:bodyPr/>
        <a:lstStyle/>
        <a:p>
          <a:endParaRPr lang="zh-CN" altLang="en-US"/>
        </a:p>
      </dgm:t>
    </dgm:pt>
    <dgm:pt modelId="{0C9AD26C-BD27-4474-B6F3-BE9B8AF2D7E6}">
      <dgm:prSet phldrT="[Text]" custT="1"/>
      <dgm:spPr/>
      <dgm:t>
        <a:bodyPr/>
        <a:lstStyle/>
        <a:p>
          <a:r>
            <a:rPr lang="en-US" sz="1800" b="0" i="0" dirty="0">
              <a:solidFill>
                <a:schemeClr val="tx1">
                  <a:lumMod val="65000"/>
                  <a:lumOff val="35000"/>
                </a:schemeClr>
              </a:solidFill>
            </a:rPr>
            <a:t>organize citations in a .bib text file</a:t>
          </a:r>
          <a:endParaRPr lang="zh-CN" altLang="en-US" sz="1800" b="1" dirty="0">
            <a:solidFill>
              <a:schemeClr val="tx1">
                <a:lumMod val="65000"/>
                <a:lumOff val="35000"/>
              </a:schemeClr>
            </a:solidFill>
          </a:endParaRPr>
        </a:p>
      </dgm:t>
    </dgm:pt>
    <dgm:pt modelId="{BBC81845-643D-4E00-A486-BBC7C240D9BE}" type="parTrans" cxnId="{4EBF2BC4-EF1A-4DFD-91C0-9BA0C254AE4B}">
      <dgm:prSet/>
      <dgm:spPr/>
      <dgm:t>
        <a:bodyPr/>
        <a:lstStyle/>
        <a:p>
          <a:endParaRPr lang="zh-CN" altLang="en-US"/>
        </a:p>
      </dgm:t>
    </dgm:pt>
    <dgm:pt modelId="{22FC9EFB-0397-4C38-82DF-D667D1A6D6CF}" type="sibTrans" cxnId="{4EBF2BC4-EF1A-4DFD-91C0-9BA0C254AE4B}">
      <dgm:prSet/>
      <dgm:spPr/>
      <dgm:t>
        <a:bodyPr/>
        <a:lstStyle/>
        <a:p>
          <a:endParaRPr lang="zh-CN" altLang="en-US"/>
        </a:p>
      </dgm:t>
    </dgm:pt>
    <dgm:pt modelId="{CC5D8066-77FF-42B1-897F-EBC74B6F503F}">
      <dgm:prSet phldrT="[Text]" custT="1"/>
      <dgm:spPr/>
      <dgm:t>
        <a:bodyPr/>
        <a:lstStyle/>
        <a:p>
          <a:r>
            <a:rPr lang="en-US" altLang="zh-CN" sz="1800" dirty="0">
              <a:solidFill>
                <a:schemeClr val="tx1">
                  <a:lumMod val="65000"/>
                  <a:lumOff val="35000"/>
                </a:schemeClr>
              </a:solidFill>
            </a:rPr>
            <a:t> available on our library website</a:t>
          </a:r>
          <a:endParaRPr lang="zh-CN" altLang="en-US" sz="1800" dirty="0"/>
        </a:p>
      </dgm:t>
    </dgm:pt>
    <dgm:pt modelId="{5AE9D4B2-E8D1-492F-BD75-5158CCB63AAA}" type="parTrans" cxnId="{2F406733-85FA-4C8E-9BC5-90C66A852AF8}">
      <dgm:prSet/>
      <dgm:spPr/>
      <dgm:t>
        <a:bodyPr/>
        <a:lstStyle/>
        <a:p>
          <a:endParaRPr lang="zh-CN" altLang="en-US"/>
        </a:p>
      </dgm:t>
    </dgm:pt>
    <dgm:pt modelId="{C82BFE91-2C08-41CC-93AE-CD94C9F8FC4F}" type="sibTrans" cxnId="{2F406733-85FA-4C8E-9BC5-90C66A852AF8}">
      <dgm:prSet/>
      <dgm:spPr/>
      <dgm:t>
        <a:bodyPr/>
        <a:lstStyle/>
        <a:p>
          <a:endParaRPr lang="zh-CN" altLang="en-US"/>
        </a:p>
      </dgm:t>
    </dgm:pt>
    <dgm:pt modelId="{9F451AAF-10F2-43FD-A492-5758E9C69238}">
      <dgm:prSet phldrT="[Text]" custT="1"/>
      <dgm:spPr/>
      <dgm:t>
        <a:bodyPr/>
        <a:lstStyle/>
        <a:p>
          <a:r>
            <a:rPr lang="en-US" sz="1800" b="0" i="0" dirty="0">
              <a:solidFill>
                <a:schemeClr val="tx1">
                  <a:lumMod val="65000"/>
                  <a:lumOff val="35000"/>
                </a:schemeClr>
              </a:solidFill>
            </a:rPr>
            <a:t>can be used in </a:t>
          </a:r>
          <a:r>
            <a:rPr lang="en-US" sz="1800" b="0" i="0" dirty="0">
              <a:solidFill>
                <a:schemeClr val="tx1">
                  <a:lumMod val="65000"/>
                  <a:lumOff val="35000"/>
                </a:schemeClr>
              </a:solidFill>
              <a:hlinkClick xmlns:r="http://schemas.openxmlformats.org/officeDocument/2006/relationships" r:id="rId1">
                <a:extLst>
                  <a:ext uri="{A12FA001-AC4F-418D-AE19-62706E023703}">
                    <ahyp:hlinkClr xmlns:ahyp="http://schemas.microsoft.com/office/drawing/2018/hyperlinkcolor" val="tx"/>
                  </a:ext>
                </a:extLst>
              </a:hlinkClick>
            </a:rPr>
            <a:t>LaTeX</a:t>
          </a:r>
          <a:r>
            <a:rPr lang="en-US" sz="1800" b="0" i="0" dirty="0">
              <a:solidFill>
                <a:schemeClr val="tx1">
                  <a:lumMod val="65000"/>
                  <a:lumOff val="35000"/>
                </a:schemeClr>
              </a:solidFill>
            </a:rPr>
            <a:t> </a:t>
          </a:r>
          <a:endParaRPr lang="zh-CN" altLang="en-US" sz="1800" b="1" dirty="0">
            <a:solidFill>
              <a:schemeClr val="tx1">
                <a:lumMod val="65000"/>
                <a:lumOff val="35000"/>
              </a:schemeClr>
            </a:solidFill>
          </a:endParaRPr>
        </a:p>
      </dgm:t>
    </dgm:pt>
    <dgm:pt modelId="{43F24ACE-3A73-42A9-B992-2239FB1F36CE}" type="parTrans" cxnId="{94414F2B-A26C-457C-A4C6-8602075E5022}">
      <dgm:prSet/>
      <dgm:spPr/>
      <dgm:t>
        <a:bodyPr/>
        <a:lstStyle/>
        <a:p>
          <a:endParaRPr lang="zh-CN" altLang="en-US"/>
        </a:p>
      </dgm:t>
    </dgm:pt>
    <dgm:pt modelId="{41D38F75-7085-4A86-A79F-CAA453E5F6F3}" type="sibTrans" cxnId="{94414F2B-A26C-457C-A4C6-8602075E5022}">
      <dgm:prSet/>
      <dgm:spPr/>
      <dgm:t>
        <a:bodyPr/>
        <a:lstStyle/>
        <a:p>
          <a:endParaRPr lang="zh-CN" altLang="en-US"/>
        </a:p>
      </dgm:t>
    </dgm:pt>
    <dgm:pt modelId="{17D9F792-1245-42A6-9D75-7D2CCCB1E664}">
      <dgm:prSet phldrT="[Text]" custT="1"/>
      <dgm:spPr/>
      <dgm:t>
        <a:bodyPr/>
        <a:lstStyle/>
        <a:p>
          <a:r>
            <a:rPr lang="en-US" altLang="zh-CN" sz="1800" b="0" dirty="0">
              <a:solidFill>
                <a:schemeClr val="tx1">
                  <a:lumMod val="65000"/>
                  <a:lumOff val="35000"/>
                </a:schemeClr>
              </a:solidFill>
            </a:rPr>
            <a:t>free</a:t>
          </a:r>
          <a:endParaRPr lang="zh-CN" altLang="en-US" sz="1800" b="1" dirty="0">
            <a:solidFill>
              <a:schemeClr val="tx1">
                <a:lumMod val="65000"/>
                <a:lumOff val="35000"/>
              </a:schemeClr>
            </a:solidFill>
          </a:endParaRPr>
        </a:p>
      </dgm:t>
    </dgm:pt>
    <dgm:pt modelId="{166BFBFB-FC42-4F2E-BDC3-7D9EE360FFB1}" type="parTrans" cxnId="{AB4428DC-B161-4448-8209-F4F4992D1747}">
      <dgm:prSet/>
      <dgm:spPr/>
      <dgm:t>
        <a:bodyPr/>
        <a:lstStyle/>
        <a:p>
          <a:endParaRPr lang="zh-CN" altLang="en-US"/>
        </a:p>
      </dgm:t>
    </dgm:pt>
    <dgm:pt modelId="{AC998A91-8F14-4037-99A9-08A4593EBB2B}" type="sibTrans" cxnId="{AB4428DC-B161-4448-8209-F4F4992D1747}">
      <dgm:prSet/>
      <dgm:spPr/>
      <dgm:t>
        <a:bodyPr/>
        <a:lstStyle/>
        <a:p>
          <a:endParaRPr lang="zh-CN" altLang="en-US"/>
        </a:p>
      </dgm:t>
    </dgm:pt>
    <dgm:pt modelId="{D5FA8833-FBB7-4482-A371-A4D0FB79B949}" type="pres">
      <dgm:prSet presAssocID="{1A6250FA-0914-456F-ADB5-227665A07360}" presName="linear" presStyleCnt="0">
        <dgm:presLayoutVars>
          <dgm:animLvl val="lvl"/>
          <dgm:resizeHandles val="exact"/>
        </dgm:presLayoutVars>
      </dgm:prSet>
      <dgm:spPr/>
    </dgm:pt>
    <dgm:pt modelId="{38E7B0DB-F52C-4D5B-BB89-573E2B32D140}" type="pres">
      <dgm:prSet presAssocID="{68273374-5B42-4764-8156-6BE441B8312C}" presName="parentText" presStyleLbl="node1" presStyleIdx="0" presStyleCnt="4" custScaleY="66214" custLinFactNeighborX="4373" custLinFactNeighborY="-5995">
        <dgm:presLayoutVars>
          <dgm:chMax val="0"/>
          <dgm:bulletEnabled val="1"/>
        </dgm:presLayoutVars>
      </dgm:prSet>
      <dgm:spPr/>
    </dgm:pt>
    <dgm:pt modelId="{81D46EBE-4C7D-4803-AFDD-8B717B712E4F}" type="pres">
      <dgm:prSet presAssocID="{68273374-5B42-4764-8156-6BE441B8312C}" presName="childText" presStyleLbl="revTx" presStyleIdx="0" presStyleCnt="4">
        <dgm:presLayoutVars>
          <dgm:bulletEnabled val="1"/>
        </dgm:presLayoutVars>
      </dgm:prSet>
      <dgm:spPr/>
    </dgm:pt>
    <dgm:pt modelId="{50684FAF-73ED-49AF-A7DD-C5AA0CA9A895}" type="pres">
      <dgm:prSet presAssocID="{A2BF2E33-EAC0-4BBF-907A-76AC6E0F5F0D}" presName="parentText" presStyleLbl="node1" presStyleIdx="1" presStyleCnt="4" custScaleY="65495">
        <dgm:presLayoutVars>
          <dgm:chMax val="0"/>
          <dgm:bulletEnabled val="1"/>
        </dgm:presLayoutVars>
      </dgm:prSet>
      <dgm:spPr/>
    </dgm:pt>
    <dgm:pt modelId="{2800CE07-B1AA-45EF-BAB7-3016F7186F87}" type="pres">
      <dgm:prSet presAssocID="{A2BF2E33-EAC0-4BBF-907A-76AC6E0F5F0D}" presName="childText" presStyleLbl="revTx" presStyleIdx="1" presStyleCnt="4">
        <dgm:presLayoutVars>
          <dgm:bulletEnabled val="1"/>
        </dgm:presLayoutVars>
      </dgm:prSet>
      <dgm:spPr/>
    </dgm:pt>
    <dgm:pt modelId="{4816F27D-8E65-4F62-9C85-43865533B688}" type="pres">
      <dgm:prSet presAssocID="{439DB213-58CB-4A9D-8F6D-D91B6A98411B}" presName="parentText" presStyleLbl="node1" presStyleIdx="2" presStyleCnt="4" custScaleY="74920">
        <dgm:presLayoutVars>
          <dgm:chMax val="0"/>
          <dgm:bulletEnabled val="1"/>
        </dgm:presLayoutVars>
      </dgm:prSet>
      <dgm:spPr/>
    </dgm:pt>
    <dgm:pt modelId="{6091378D-0061-4DE1-B7C5-038FCBAFB71E}" type="pres">
      <dgm:prSet presAssocID="{439DB213-58CB-4A9D-8F6D-D91B6A98411B}" presName="childText" presStyleLbl="revTx" presStyleIdx="2" presStyleCnt="4">
        <dgm:presLayoutVars>
          <dgm:bulletEnabled val="1"/>
        </dgm:presLayoutVars>
      </dgm:prSet>
      <dgm:spPr/>
    </dgm:pt>
    <dgm:pt modelId="{0B0F03FB-F4E7-4688-AF93-89C7D1DA42D6}" type="pres">
      <dgm:prSet presAssocID="{2D2D15EE-4FBE-459D-93A4-317C3824B22F}" presName="parentText" presStyleLbl="node1" presStyleIdx="3" presStyleCnt="4" custScaleY="67680">
        <dgm:presLayoutVars>
          <dgm:chMax val="0"/>
          <dgm:bulletEnabled val="1"/>
        </dgm:presLayoutVars>
      </dgm:prSet>
      <dgm:spPr/>
    </dgm:pt>
    <dgm:pt modelId="{B23DF534-B963-49CF-BC0B-B0EF7915CAAE}" type="pres">
      <dgm:prSet presAssocID="{2D2D15EE-4FBE-459D-93A4-317C3824B22F}" presName="childText" presStyleLbl="revTx" presStyleIdx="3" presStyleCnt="4">
        <dgm:presLayoutVars>
          <dgm:bulletEnabled val="1"/>
        </dgm:presLayoutVars>
      </dgm:prSet>
      <dgm:spPr/>
    </dgm:pt>
  </dgm:ptLst>
  <dgm:cxnLst>
    <dgm:cxn modelId="{6894051E-846C-4924-95D1-B7566A3B47DE}" type="presOf" srcId="{439DB213-58CB-4A9D-8F6D-D91B6A98411B}" destId="{4816F27D-8E65-4F62-9C85-43865533B688}" srcOrd="0" destOrd="0" presId="urn:microsoft.com/office/officeart/2005/8/layout/vList2"/>
    <dgm:cxn modelId="{94414F2B-A26C-457C-A4C6-8602075E5022}" srcId="{2D2D15EE-4FBE-459D-93A4-317C3824B22F}" destId="{9F451AAF-10F2-43FD-A492-5758E9C69238}" srcOrd="1" destOrd="0" parTransId="{43F24ACE-3A73-42A9-B992-2239FB1F36CE}" sibTransId="{41D38F75-7085-4A86-A79F-CAA453E5F6F3}"/>
    <dgm:cxn modelId="{2F406733-85FA-4C8E-9BC5-90C66A852AF8}" srcId="{68273374-5B42-4764-8156-6BE441B8312C}" destId="{CC5D8066-77FF-42B1-897F-EBC74B6F503F}" srcOrd="1" destOrd="0" parTransId="{5AE9D4B2-E8D1-492F-BD75-5158CCB63AAA}" sibTransId="{C82BFE91-2C08-41CC-93AE-CD94C9F8FC4F}"/>
    <dgm:cxn modelId="{272D9535-8679-416C-8BC1-DCEDB6219908}" srcId="{439DB213-58CB-4A9D-8F6D-D91B6A98411B}" destId="{5B5DCFDF-037A-4A2C-864C-D28BAF1660A3}" srcOrd="0" destOrd="0" parTransId="{3F20675B-7DC5-4F85-88A7-CF5A4413FEE9}" sibTransId="{72239EE2-3484-47B1-A5CD-411D0C4FE91C}"/>
    <dgm:cxn modelId="{9192AE39-CEAB-4FF1-A7BB-33E25751C676}" type="presOf" srcId="{A2BF2E33-EAC0-4BBF-907A-76AC6E0F5F0D}" destId="{50684FAF-73ED-49AF-A7DD-C5AA0CA9A895}" srcOrd="0" destOrd="0" presId="urn:microsoft.com/office/officeart/2005/8/layout/vList2"/>
    <dgm:cxn modelId="{401F583D-5807-4070-9443-1577760B2E37}" type="presOf" srcId="{07AF97BF-53BC-4FB4-B54C-59E60E57A8F5}" destId="{2800CE07-B1AA-45EF-BAB7-3016F7186F87}" srcOrd="0" destOrd="0" presId="urn:microsoft.com/office/officeart/2005/8/layout/vList2"/>
    <dgm:cxn modelId="{E0E27160-9D93-4FDC-AAF4-BA25AC6E6AE9}" srcId="{1A6250FA-0914-456F-ADB5-227665A07360}" destId="{439DB213-58CB-4A9D-8F6D-D91B6A98411B}" srcOrd="2" destOrd="0" parTransId="{5E20672D-2891-4D81-86A8-E33F30B6D5A8}" sibTransId="{BEC1379F-0FD5-41BA-A1B7-710FD51A911E}"/>
    <dgm:cxn modelId="{AF38F452-29B5-4151-A3AA-59864CECD9CE}" srcId="{A2BF2E33-EAC0-4BBF-907A-76AC6E0F5F0D}" destId="{07AF97BF-53BC-4FB4-B54C-59E60E57A8F5}" srcOrd="0" destOrd="0" parTransId="{CBD0EBB7-E0EE-41A4-A330-72996F72203D}" sibTransId="{716E54CC-3FBC-4FEA-8215-4F6B9E0C2686}"/>
    <dgm:cxn modelId="{284EA057-D952-47B6-9864-B9524ADA80A2}" type="presOf" srcId="{68273374-5B42-4764-8156-6BE441B8312C}" destId="{38E7B0DB-F52C-4D5B-BB89-573E2B32D140}" srcOrd="0" destOrd="0" presId="urn:microsoft.com/office/officeart/2005/8/layout/vList2"/>
    <dgm:cxn modelId="{D4100381-47FB-4B3C-848A-DC76976FF4F1}" srcId="{1A6250FA-0914-456F-ADB5-227665A07360}" destId="{2D2D15EE-4FBE-459D-93A4-317C3824B22F}" srcOrd="3" destOrd="0" parTransId="{6FB1C8B9-36CF-49B3-95E8-3D4F91B07C0C}" sibTransId="{954D5ADC-DFAC-407C-9EFD-2497D38995D2}"/>
    <dgm:cxn modelId="{4DD4D98C-740E-4558-88B9-BF1C25CE7641}" type="presOf" srcId="{CC5D8066-77FF-42B1-897F-EBC74B6F503F}" destId="{81D46EBE-4C7D-4803-AFDD-8B717B712E4F}" srcOrd="0" destOrd="1" presId="urn:microsoft.com/office/officeart/2005/8/layout/vList2"/>
    <dgm:cxn modelId="{7381F894-2503-44A4-B044-5D663D7F4153}" srcId="{1A6250FA-0914-456F-ADB5-227665A07360}" destId="{68273374-5B42-4764-8156-6BE441B8312C}" srcOrd="0" destOrd="0" parTransId="{6F925CA0-BB14-412D-B495-710214C7ED0B}" sibTransId="{B8F2BA52-18BE-45BA-8367-5991A4190EC4}"/>
    <dgm:cxn modelId="{B418AE9B-F844-4C07-AFDC-F660B8F85C7D}" type="presOf" srcId="{9F451AAF-10F2-43FD-A492-5758E9C69238}" destId="{B23DF534-B963-49CF-BC0B-B0EF7915CAAE}" srcOrd="0" destOrd="1" presId="urn:microsoft.com/office/officeart/2005/8/layout/vList2"/>
    <dgm:cxn modelId="{D244F09B-6763-4B17-8D3B-CECC5F3F8504}" type="presOf" srcId="{0C9AD26C-BD27-4474-B6F3-BE9B8AF2D7E6}" destId="{B23DF534-B963-49CF-BC0B-B0EF7915CAAE}" srcOrd="0" destOrd="0" presId="urn:microsoft.com/office/officeart/2005/8/layout/vList2"/>
    <dgm:cxn modelId="{715BB5A3-40EB-44BF-BD74-3B7ED2212AAF}" srcId="{1A6250FA-0914-456F-ADB5-227665A07360}" destId="{A2BF2E33-EAC0-4BBF-907A-76AC6E0F5F0D}" srcOrd="1" destOrd="0" parTransId="{2ED737C5-D722-455E-9BDC-760ABF26C083}" sibTransId="{A85F4FD6-7B96-429B-ABE8-28D02B9206FE}"/>
    <dgm:cxn modelId="{6CB096AF-581D-4443-A244-7C111316967A}" type="presOf" srcId="{2D2D15EE-4FBE-459D-93A4-317C3824B22F}" destId="{0B0F03FB-F4E7-4688-AF93-89C7D1DA42D6}" srcOrd="0" destOrd="0" presId="urn:microsoft.com/office/officeart/2005/8/layout/vList2"/>
    <dgm:cxn modelId="{C9A1AEB1-9E24-4B6A-84A1-C3B8C747D48F}" srcId="{68273374-5B42-4764-8156-6BE441B8312C}" destId="{54860DE4-2B20-4BBB-83B3-63E42746442B}" srcOrd="0" destOrd="0" parTransId="{F17E33FE-49CC-4646-A8D4-88D51C3AE9CB}" sibTransId="{E9A44ECD-A624-45C0-8F07-5DD4D7DDF4E9}"/>
    <dgm:cxn modelId="{6F38BBB5-28F5-4730-A1AC-762E703811A8}" type="presOf" srcId="{17D9F792-1245-42A6-9D75-7D2CCCB1E664}" destId="{B23DF534-B963-49CF-BC0B-B0EF7915CAAE}" srcOrd="0" destOrd="2" presId="urn:microsoft.com/office/officeart/2005/8/layout/vList2"/>
    <dgm:cxn modelId="{4EBF2BC4-EF1A-4DFD-91C0-9BA0C254AE4B}" srcId="{2D2D15EE-4FBE-459D-93A4-317C3824B22F}" destId="{0C9AD26C-BD27-4474-B6F3-BE9B8AF2D7E6}" srcOrd="0" destOrd="0" parTransId="{BBC81845-643D-4E00-A486-BBC7C240D9BE}" sibTransId="{22FC9EFB-0397-4C38-82DF-D667D1A6D6CF}"/>
    <dgm:cxn modelId="{AB4428DC-B161-4448-8209-F4F4992D1747}" srcId="{2D2D15EE-4FBE-459D-93A4-317C3824B22F}" destId="{17D9F792-1245-42A6-9D75-7D2CCCB1E664}" srcOrd="2" destOrd="0" parTransId="{166BFBFB-FC42-4F2E-BDC3-7D9EE360FFB1}" sibTransId="{AC998A91-8F14-4037-99A9-08A4593EBB2B}"/>
    <dgm:cxn modelId="{656414F4-2D39-455E-9594-DF60B7265A2B}" type="presOf" srcId="{54860DE4-2B20-4BBB-83B3-63E42746442B}" destId="{81D46EBE-4C7D-4803-AFDD-8B717B712E4F}" srcOrd="0" destOrd="0" presId="urn:microsoft.com/office/officeart/2005/8/layout/vList2"/>
    <dgm:cxn modelId="{DD9463F7-EB37-4FA1-B372-5E5931FBCB47}" type="presOf" srcId="{1A6250FA-0914-456F-ADB5-227665A07360}" destId="{D5FA8833-FBB7-4482-A371-A4D0FB79B949}" srcOrd="0" destOrd="0" presId="urn:microsoft.com/office/officeart/2005/8/layout/vList2"/>
    <dgm:cxn modelId="{6FC367FB-25A0-4289-B8D7-5F332B487553}" type="presOf" srcId="{5B5DCFDF-037A-4A2C-864C-D28BAF1660A3}" destId="{6091378D-0061-4DE1-B7C5-038FCBAFB71E}" srcOrd="0" destOrd="0" presId="urn:microsoft.com/office/officeart/2005/8/layout/vList2"/>
    <dgm:cxn modelId="{99A5EECF-92CA-4D58-B581-9E9A8D86A299}" type="presParOf" srcId="{D5FA8833-FBB7-4482-A371-A4D0FB79B949}" destId="{38E7B0DB-F52C-4D5B-BB89-573E2B32D140}" srcOrd="0" destOrd="0" presId="urn:microsoft.com/office/officeart/2005/8/layout/vList2"/>
    <dgm:cxn modelId="{8C76BFD3-2543-4500-98CE-FA5A8A67F1FB}" type="presParOf" srcId="{D5FA8833-FBB7-4482-A371-A4D0FB79B949}" destId="{81D46EBE-4C7D-4803-AFDD-8B717B712E4F}" srcOrd="1" destOrd="0" presId="urn:microsoft.com/office/officeart/2005/8/layout/vList2"/>
    <dgm:cxn modelId="{6DA57A40-4BE5-427B-8C3F-8087E747916D}" type="presParOf" srcId="{D5FA8833-FBB7-4482-A371-A4D0FB79B949}" destId="{50684FAF-73ED-49AF-A7DD-C5AA0CA9A895}" srcOrd="2" destOrd="0" presId="urn:microsoft.com/office/officeart/2005/8/layout/vList2"/>
    <dgm:cxn modelId="{914B5CB8-863D-4801-AA1C-0D73E482D397}" type="presParOf" srcId="{D5FA8833-FBB7-4482-A371-A4D0FB79B949}" destId="{2800CE07-B1AA-45EF-BAB7-3016F7186F87}" srcOrd="3" destOrd="0" presId="urn:microsoft.com/office/officeart/2005/8/layout/vList2"/>
    <dgm:cxn modelId="{C805DAC1-1EF0-4DB6-8EE2-3812F134BB22}" type="presParOf" srcId="{D5FA8833-FBB7-4482-A371-A4D0FB79B949}" destId="{4816F27D-8E65-4F62-9C85-43865533B688}" srcOrd="4" destOrd="0" presId="urn:microsoft.com/office/officeart/2005/8/layout/vList2"/>
    <dgm:cxn modelId="{43727C7D-1537-41D4-A646-5CBA23E5204B}" type="presParOf" srcId="{D5FA8833-FBB7-4482-A371-A4D0FB79B949}" destId="{6091378D-0061-4DE1-B7C5-038FCBAFB71E}" srcOrd="5" destOrd="0" presId="urn:microsoft.com/office/officeart/2005/8/layout/vList2"/>
    <dgm:cxn modelId="{35CA0B27-D477-4528-B8E7-4BBE24C9D757}" type="presParOf" srcId="{D5FA8833-FBB7-4482-A371-A4D0FB79B949}" destId="{0B0F03FB-F4E7-4688-AF93-89C7D1DA42D6}" srcOrd="6" destOrd="0" presId="urn:microsoft.com/office/officeart/2005/8/layout/vList2"/>
    <dgm:cxn modelId="{21AFDD22-0129-4007-83A5-E7BDB60B8BE4}" type="presParOf" srcId="{D5FA8833-FBB7-4482-A371-A4D0FB79B949}" destId="{B23DF534-B963-49CF-BC0B-B0EF7915CAAE}" srcOrd="7" destOrd="0" presId="urn:microsoft.com/office/officeart/2005/8/layout/vList2"/>
  </dgm:cxnLst>
  <dgm:bg/>
  <dgm:whole>
    <a:ln>
      <a:solidFill>
        <a:srgbClr val="DD613B"/>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E95C93E-2A8F-4E79-B6A8-715A7AD9FF18}" type="doc">
      <dgm:prSet loTypeId="urn:microsoft.com/office/officeart/2005/8/layout/hList9" loCatId="list" qsTypeId="urn:microsoft.com/office/officeart/2005/8/quickstyle/simple1" qsCatId="simple" csTypeId="urn:microsoft.com/office/officeart/2005/8/colors/accent2_2" csCatId="accent2" phldr="1"/>
      <dgm:spPr/>
      <dgm:t>
        <a:bodyPr/>
        <a:lstStyle/>
        <a:p>
          <a:endParaRPr lang="zh-CN" altLang="en-US"/>
        </a:p>
      </dgm:t>
    </dgm:pt>
    <dgm:pt modelId="{7B439BC3-06D6-4249-BBE8-0F7D530486E8}">
      <dgm:prSet phldrT="[Text]" custT="1"/>
      <dgm:spPr/>
      <dgm:t>
        <a:bodyPr/>
        <a:lstStyle/>
        <a:p>
          <a:r>
            <a:rPr lang="en-US" altLang="zh-CN" sz="1400" b="1" dirty="0"/>
            <a:t>ORCID</a:t>
          </a:r>
          <a:endParaRPr lang="zh-CN" altLang="en-US" sz="1400" b="1" dirty="0"/>
        </a:p>
      </dgm:t>
    </dgm:pt>
    <dgm:pt modelId="{F1830AF3-7DA9-4834-919A-74FDE542C00E}" type="parTrans" cxnId="{16C2165B-E8CD-41FB-8DC0-99346D998AC5}">
      <dgm:prSet/>
      <dgm:spPr/>
      <dgm:t>
        <a:bodyPr/>
        <a:lstStyle/>
        <a:p>
          <a:endParaRPr lang="zh-CN" altLang="en-US"/>
        </a:p>
      </dgm:t>
    </dgm:pt>
    <dgm:pt modelId="{495CE19C-53BD-4251-8D3C-2EB4FB7196CC}" type="sibTrans" cxnId="{16C2165B-E8CD-41FB-8DC0-99346D998AC5}">
      <dgm:prSet/>
      <dgm:spPr/>
      <dgm:t>
        <a:bodyPr/>
        <a:lstStyle/>
        <a:p>
          <a:endParaRPr lang="zh-CN" altLang="en-US"/>
        </a:p>
      </dgm:t>
    </dgm:pt>
    <dgm:pt modelId="{1CD4C27C-384F-4803-A219-8B74706D064A}">
      <dgm:prSet phldrT="[Text]"/>
      <dgm:spPr/>
      <dgm:t>
        <a:bodyPr/>
        <a:lstStyle/>
        <a:p>
          <a:r>
            <a:rPr lang="en-US" altLang="zh-CN" dirty="0"/>
            <a:t>Open Researcher and Contributor ID </a:t>
          </a:r>
          <a:endParaRPr lang="zh-CN" altLang="en-US" dirty="0"/>
        </a:p>
      </dgm:t>
    </dgm:pt>
    <dgm:pt modelId="{CCF18924-AF7C-41CA-A964-A2B3BC65C752}" type="parTrans" cxnId="{CAE6F605-91E3-4322-A8A3-7BF9E1D62EA8}">
      <dgm:prSet/>
      <dgm:spPr/>
      <dgm:t>
        <a:bodyPr/>
        <a:lstStyle/>
        <a:p>
          <a:endParaRPr lang="zh-CN" altLang="en-US"/>
        </a:p>
      </dgm:t>
    </dgm:pt>
    <dgm:pt modelId="{FD1BAB5B-C046-43AA-9ED0-F73B187A1143}" type="sibTrans" cxnId="{CAE6F605-91E3-4322-A8A3-7BF9E1D62EA8}">
      <dgm:prSet/>
      <dgm:spPr/>
      <dgm:t>
        <a:bodyPr/>
        <a:lstStyle/>
        <a:p>
          <a:endParaRPr lang="zh-CN" altLang="en-US"/>
        </a:p>
      </dgm:t>
    </dgm:pt>
    <dgm:pt modelId="{02611082-078D-463F-A2B8-D69F05ADB032}">
      <dgm:prSet phldrT="[Text]"/>
      <dgm:spPr/>
      <dgm:t>
        <a:bodyPr/>
        <a:lstStyle/>
        <a:p>
          <a:r>
            <a:rPr lang="en-US" altLang="zh-CN" dirty="0"/>
            <a:t>Can be used across different platforms</a:t>
          </a:r>
          <a:endParaRPr lang="zh-CN" altLang="en-US" dirty="0"/>
        </a:p>
      </dgm:t>
    </dgm:pt>
    <dgm:pt modelId="{01381AFD-E003-415E-82CC-F1DD7DA69BB2}" type="parTrans" cxnId="{0A9A3539-0F23-4CE3-8128-8A1913BC171A}">
      <dgm:prSet/>
      <dgm:spPr/>
      <dgm:t>
        <a:bodyPr/>
        <a:lstStyle/>
        <a:p>
          <a:endParaRPr lang="zh-CN" altLang="en-US"/>
        </a:p>
      </dgm:t>
    </dgm:pt>
    <dgm:pt modelId="{97550781-D2F6-4F98-800F-8E4DC4302121}" type="sibTrans" cxnId="{0A9A3539-0F23-4CE3-8128-8A1913BC171A}">
      <dgm:prSet/>
      <dgm:spPr/>
      <dgm:t>
        <a:bodyPr/>
        <a:lstStyle/>
        <a:p>
          <a:endParaRPr lang="zh-CN" altLang="en-US"/>
        </a:p>
      </dgm:t>
    </dgm:pt>
    <dgm:pt modelId="{DE7D9815-EC7E-4E2E-A5A6-A1E25108EF5A}">
      <dgm:prSet phldrT="[Text]" custT="1"/>
      <dgm:spPr/>
      <dgm:t>
        <a:bodyPr/>
        <a:lstStyle/>
        <a:p>
          <a:r>
            <a:rPr lang="en-US" altLang="zh-CN" sz="1400" b="1" dirty="0"/>
            <a:t>Research-er ID</a:t>
          </a:r>
          <a:endParaRPr lang="zh-CN" altLang="en-US" sz="1400" b="1" dirty="0"/>
        </a:p>
      </dgm:t>
    </dgm:pt>
    <dgm:pt modelId="{3DBDD17D-EED1-4538-946F-DEE77979C991}" type="parTrans" cxnId="{662F9BF0-A038-47B8-9BF9-B0AF2420AB71}">
      <dgm:prSet/>
      <dgm:spPr/>
      <dgm:t>
        <a:bodyPr/>
        <a:lstStyle/>
        <a:p>
          <a:endParaRPr lang="zh-CN" altLang="en-US"/>
        </a:p>
      </dgm:t>
    </dgm:pt>
    <dgm:pt modelId="{8BECAE0C-35FB-43D8-B820-A09E87631BB0}" type="sibTrans" cxnId="{662F9BF0-A038-47B8-9BF9-B0AF2420AB71}">
      <dgm:prSet/>
      <dgm:spPr/>
      <dgm:t>
        <a:bodyPr/>
        <a:lstStyle/>
        <a:p>
          <a:endParaRPr lang="zh-CN" altLang="en-US"/>
        </a:p>
      </dgm:t>
    </dgm:pt>
    <dgm:pt modelId="{88484D97-A69F-4C00-A044-4F0598B56B62}">
      <dgm:prSet phldrT="[Text]"/>
      <dgm:spPr/>
      <dgm:t>
        <a:bodyPr/>
        <a:lstStyle/>
        <a:p>
          <a:r>
            <a:rPr lang="en-US" altLang="zh-CN" dirty="0"/>
            <a:t>To be used in Elsevier’s Scopus databases</a:t>
          </a:r>
          <a:endParaRPr lang="zh-CN" altLang="en-US" dirty="0"/>
        </a:p>
      </dgm:t>
    </dgm:pt>
    <dgm:pt modelId="{655B050A-EFE5-4A3E-8C38-C1453A9C9AB6}" type="parTrans" cxnId="{212CEC15-15C4-4AE8-AE09-C4F4AA135AEF}">
      <dgm:prSet/>
      <dgm:spPr/>
      <dgm:t>
        <a:bodyPr/>
        <a:lstStyle/>
        <a:p>
          <a:endParaRPr lang="zh-CN" altLang="en-US"/>
        </a:p>
      </dgm:t>
    </dgm:pt>
    <dgm:pt modelId="{2DCD45CD-715E-4F47-BF16-1BCD1DEDED69}" type="sibTrans" cxnId="{212CEC15-15C4-4AE8-AE09-C4F4AA135AEF}">
      <dgm:prSet/>
      <dgm:spPr/>
      <dgm:t>
        <a:bodyPr/>
        <a:lstStyle/>
        <a:p>
          <a:endParaRPr lang="zh-CN" altLang="en-US"/>
        </a:p>
      </dgm:t>
    </dgm:pt>
    <dgm:pt modelId="{95579FA9-494A-4D1E-9739-E29D2983481C}">
      <dgm:prSet phldrT="[Text]" custT="1"/>
      <dgm:spPr/>
      <dgm:t>
        <a:bodyPr/>
        <a:lstStyle/>
        <a:p>
          <a:r>
            <a:rPr lang="en-US" altLang="zh-CN" sz="1400" b="1" dirty="0"/>
            <a:t>Google Scholar Profile ID </a:t>
          </a:r>
          <a:endParaRPr lang="zh-CN" altLang="en-US" sz="1400" b="1" dirty="0"/>
        </a:p>
      </dgm:t>
    </dgm:pt>
    <dgm:pt modelId="{5226D61D-E32A-47B2-A9AB-82E81CA03858}" type="parTrans" cxnId="{1816F421-0C94-4F5C-8996-B1C53DFEEA0A}">
      <dgm:prSet/>
      <dgm:spPr/>
      <dgm:t>
        <a:bodyPr/>
        <a:lstStyle/>
        <a:p>
          <a:endParaRPr lang="zh-CN" altLang="en-US"/>
        </a:p>
      </dgm:t>
    </dgm:pt>
    <dgm:pt modelId="{F196CCF3-8974-4FD8-B952-3EC2DFA67874}" type="sibTrans" cxnId="{1816F421-0C94-4F5C-8996-B1C53DFEEA0A}">
      <dgm:prSet/>
      <dgm:spPr/>
      <dgm:t>
        <a:bodyPr/>
        <a:lstStyle/>
        <a:p>
          <a:endParaRPr lang="zh-CN" altLang="en-US"/>
        </a:p>
      </dgm:t>
    </dgm:pt>
    <dgm:pt modelId="{16B83314-A42D-4BFE-BF0B-CCF434CEC8E8}">
      <dgm:prSet phldrT="[Text]" custT="1"/>
      <dgm:spPr/>
      <dgm:t>
        <a:bodyPr/>
        <a:lstStyle/>
        <a:p>
          <a:r>
            <a:rPr lang="en-US" altLang="zh-CN" sz="1400" b="1" dirty="0"/>
            <a:t>Scopus Author ID</a:t>
          </a:r>
          <a:endParaRPr lang="zh-CN" altLang="en-US" sz="1400" b="1" dirty="0"/>
        </a:p>
      </dgm:t>
    </dgm:pt>
    <dgm:pt modelId="{4DFF531E-F9B1-4D52-9BB8-88B95C5A94F7}" type="parTrans" cxnId="{097683A0-D5FE-40A0-B8DA-BB569CED3855}">
      <dgm:prSet/>
      <dgm:spPr/>
      <dgm:t>
        <a:bodyPr/>
        <a:lstStyle/>
        <a:p>
          <a:endParaRPr lang="zh-CN" altLang="en-US"/>
        </a:p>
      </dgm:t>
    </dgm:pt>
    <dgm:pt modelId="{160FE024-7761-4C1F-B925-98DDDD086D50}" type="sibTrans" cxnId="{097683A0-D5FE-40A0-B8DA-BB569CED3855}">
      <dgm:prSet/>
      <dgm:spPr/>
      <dgm:t>
        <a:bodyPr/>
        <a:lstStyle/>
        <a:p>
          <a:endParaRPr lang="zh-CN" altLang="en-US"/>
        </a:p>
      </dgm:t>
    </dgm:pt>
    <dgm:pt modelId="{03792123-8886-444A-ACA4-687E4DFE5C56}">
      <dgm:prSet phldrT="[Text]"/>
      <dgm:spPr/>
      <dgm:t>
        <a:bodyPr/>
        <a:lstStyle/>
        <a:p>
          <a:r>
            <a:rPr lang="en-US" altLang="zh-CN" dirty="0"/>
            <a:t>0000-0002-4469-2147</a:t>
          </a:r>
        </a:p>
      </dgm:t>
    </dgm:pt>
    <dgm:pt modelId="{F0D637FC-E842-40F4-BECA-272C2E42265B}" type="parTrans" cxnId="{516FF49E-CEFB-441C-AD0B-F2C40CC3952A}">
      <dgm:prSet/>
      <dgm:spPr/>
      <dgm:t>
        <a:bodyPr/>
        <a:lstStyle/>
        <a:p>
          <a:endParaRPr lang="zh-CN" altLang="en-US"/>
        </a:p>
      </dgm:t>
    </dgm:pt>
    <dgm:pt modelId="{144679AE-6473-4212-B196-D71316B61ED2}" type="sibTrans" cxnId="{516FF49E-CEFB-441C-AD0B-F2C40CC3952A}">
      <dgm:prSet/>
      <dgm:spPr/>
      <dgm:t>
        <a:bodyPr/>
        <a:lstStyle/>
        <a:p>
          <a:endParaRPr lang="zh-CN" altLang="en-US"/>
        </a:p>
      </dgm:t>
    </dgm:pt>
    <dgm:pt modelId="{F420225B-B2C9-4B61-8A96-FF16E3682F9C}">
      <dgm:prSet phldrT="[Text]" custT="1"/>
      <dgm:spPr/>
      <dgm:t>
        <a:bodyPr/>
        <a:lstStyle/>
        <a:p>
          <a:r>
            <a:rPr lang="en-US" altLang="zh-CN" sz="1400" b="0" dirty="0"/>
            <a:t>To be used in Web of Science (Clarivate Analytics)</a:t>
          </a:r>
          <a:endParaRPr lang="zh-CN" altLang="en-US" sz="1400" b="0" dirty="0"/>
        </a:p>
      </dgm:t>
    </dgm:pt>
    <dgm:pt modelId="{11672AFB-76AC-466E-AB0C-0DA054EB69CA}" type="parTrans" cxnId="{41280C11-E8C0-4949-AF30-D822972C61B8}">
      <dgm:prSet/>
      <dgm:spPr/>
      <dgm:t>
        <a:bodyPr/>
        <a:lstStyle/>
        <a:p>
          <a:endParaRPr lang="zh-CN" altLang="en-US"/>
        </a:p>
      </dgm:t>
    </dgm:pt>
    <dgm:pt modelId="{116B1A62-2490-47F1-BDAF-2488B1409820}" type="sibTrans" cxnId="{41280C11-E8C0-4949-AF30-D822972C61B8}">
      <dgm:prSet/>
      <dgm:spPr/>
      <dgm:t>
        <a:bodyPr/>
        <a:lstStyle/>
        <a:p>
          <a:endParaRPr lang="zh-CN" altLang="en-US"/>
        </a:p>
      </dgm:t>
    </dgm:pt>
    <dgm:pt modelId="{29C1F227-4A08-40F9-8F0B-3D04C2B79E9A}">
      <dgm:prSet phldrT="[Text]" custT="1"/>
      <dgm:spPr/>
      <dgm:t>
        <a:bodyPr/>
        <a:lstStyle/>
        <a:p>
          <a:r>
            <a:rPr lang="en-US" altLang="zh-CN" sz="1400" b="0" dirty="0"/>
            <a:t>Integrated with </a:t>
          </a:r>
          <a:r>
            <a:rPr lang="en-US" altLang="zh-CN" sz="1400" b="0" dirty="0" err="1"/>
            <a:t>Publons</a:t>
          </a:r>
          <a:r>
            <a:rPr lang="en-US" altLang="zh-CN" sz="1400" b="0" dirty="0"/>
            <a:t> and Clarivate</a:t>
          </a:r>
          <a:endParaRPr lang="zh-CN" altLang="en-US" sz="1400" b="0" dirty="0"/>
        </a:p>
      </dgm:t>
    </dgm:pt>
    <dgm:pt modelId="{C9BD0992-A77A-4D3A-B989-4ACDA191DAEA}" type="parTrans" cxnId="{1AF23FA8-8B8D-4456-8C83-2D062BE3E2FE}">
      <dgm:prSet/>
      <dgm:spPr/>
      <dgm:t>
        <a:bodyPr/>
        <a:lstStyle/>
        <a:p>
          <a:endParaRPr lang="zh-CN" altLang="en-US"/>
        </a:p>
      </dgm:t>
    </dgm:pt>
    <dgm:pt modelId="{C695F8CD-5FDE-438E-B8DF-8ACB0575E2E4}" type="sibTrans" cxnId="{1AF23FA8-8B8D-4456-8C83-2D062BE3E2FE}">
      <dgm:prSet/>
      <dgm:spPr/>
      <dgm:t>
        <a:bodyPr/>
        <a:lstStyle/>
        <a:p>
          <a:endParaRPr lang="zh-CN" altLang="en-US"/>
        </a:p>
      </dgm:t>
    </dgm:pt>
    <dgm:pt modelId="{A85D08A8-1D73-4CC9-AD5E-9A03E7C70424}">
      <dgm:prSet phldrT="[Text]" custT="1"/>
      <dgm:spPr/>
      <dgm:t>
        <a:bodyPr/>
        <a:lstStyle/>
        <a:p>
          <a:r>
            <a:rPr lang="en-US" altLang="zh-CN" sz="1400" b="0" dirty="0"/>
            <a:t>A-1234-2024</a:t>
          </a:r>
          <a:endParaRPr lang="zh-CN" altLang="en-US" sz="1400" b="0" dirty="0"/>
        </a:p>
      </dgm:t>
    </dgm:pt>
    <dgm:pt modelId="{E3FF8ED9-9237-4696-9434-2C03002042B1}" type="parTrans" cxnId="{B96E7715-FFF2-4D01-BC32-736BB8725AD5}">
      <dgm:prSet/>
      <dgm:spPr/>
      <dgm:t>
        <a:bodyPr/>
        <a:lstStyle/>
        <a:p>
          <a:endParaRPr lang="zh-CN" altLang="en-US"/>
        </a:p>
      </dgm:t>
    </dgm:pt>
    <dgm:pt modelId="{6B23CCF9-F903-4E28-929F-96C27A2DDD25}" type="sibTrans" cxnId="{B96E7715-FFF2-4D01-BC32-736BB8725AD5}">
      <dgm:prSet/>
      <dgm:spPr/>
      <dgm:t>
        <a:bodyPr/>
        <a:lstStyle/>
        <a:p>
          <a:endParaRPr lang="zh-CN" altLang="en-US"/>
        </a:p>
      </dgm:t>
    </dgm:pt>
    <dgm:pt modelId="{5993A213-3320-4AD5-BD74-A96C1E4EFFEF}">
      <dgm:prSet phldrT="[Text]"/>
      <dgm:spPr/>
      <dgm:t>
        <a:bodyPr/>
        <a:lstStyle/>
        <a:p>
          <a:r>
            <a:rPr lang="en-US" altLang="zh-CN" dirty="0"/>
            <a:t>12345678900</a:t>
          </a:r>
          <a:endParaRPr lang="zh-CN" altLang="en-US" dirty="0"/>
        </a:p>
      </dgm:t>
    </dgm:pt>
    <dgm:pt modelId="{AE09C356-C919-4118-B256-160DFB7E65D4}" type="parTrans" cxnId="{A637BA48-209E-4B57-97C3-06FCE8BA3B87}">
      <dgm:prSet/>
      <dgm:spPr/>
      <dgm:t>
        <a:bodyPr/>
        <a:lstStyle/>
        <a:p>
          <a:endParaRPr lang="zh-CN" altLang="en-US"/>
        </a:p>
      </dgm:t>
    </dgm:pt>
    <dgm:pt modelId="{A99B0666-BDDA-45BB-B484-3ED14F92E085}" type="sibTrans" cxnId="{A637BA48-209E-4B57-97C3-06FCE8BA3B87}">
      <dgm:prSet/>
      <dgm:spPr/>
      <dgm:t>
        <a:bodyPr/>
        <a:lstStyle/>
        <a:p>
          <a:endParaRPr lang="zh-CN" altLang="en-US"/>
        </a:p>
      </dgm:t>
    </dgm:pt>
    <dgm:pt modelId="{4755DCBE-78A0-45AC-90A7-5C9B128DD922}">
      <dgm:prSet phldrT="[Text]" custT="1"/>
      <dgm:spPr/>
      <dgm:t>
        <a:bodyPr/>
        <a:lstStyle/>
        <a:p>
          <a:r>
            <a:rPr lang="en-US" altLang="zh-CN" sz="1400" b="0" dirty="0"/>
            <a:t>Associated with a researcher’s Google Scholar profile</a:t>
          </a:r>
          <a:endParaRPr lang="zh-CN" altLang="en-US" sz="1400" b="0" dirty="0"/>
        </a:p>
      </dgm:t>
    </dgm:pt>
    <dgm:pt modelId="{100235D1-F8FC-4D8B-8415-D72BF60A5A31}" type="parTrans" cxnId="{11CDADF5-9138-44CB-9D24-360CA2180E00}">
      <dgm:prSet/>
      <dgm:spPr/>
      <dgm:t>
        <a:bodyPr/>
        <a:lstStyle/>
        <a:p>
          <a:endParaRPr lang="zh-CN" altLang="en-US"/>
        </a:p>
      </dgm:t>
    </dgm:pt>
    <dgm:pt modelId="{620D5CC4-C75F-4BEA-87DD-E75AEAE953B6}" type="sibTrans" cxnId="{11CDADF5-9138-44CB-9D24-360CA2180E00}">
      <dgm:prSet/>
      <dgm:spPr/>
      <dgm:t>
        <a:bodyPr/>
        <a:lstStyle/>
        <a:p>
          <a:endParaRPr lang="zh-CN" altLang="en-US"/>
        </a:p>
      </dgm:t>
    </dgm:pt>
    <dgm:pt modelId="{8AA0579E-F747-4A19-994B-F0E9C47B7F32}">
      <dgm:prSet phldrT="[Text]" custT="1"/>
      <dgm:spPr/>
      <dgm:t>
        <a:bodyPr/>
        <a:lstStyle/>
        <a:p>
          <a:r>
            <a:rPr lang="en-US" sz="1400" dirty="0"/>
            <a:t>VjXk_5EAAAAJ</a:t>
          </a:r>
          <a:endParaRPr lang="zh-CN" altLang="en-US" sz="1400" b="0" dirty="0"/>
        </a:p>
      </dgm:t>
    </dgm:pt>
    <dgm:pt modelId="{B7123EC0-BF53-48C6-8267-453224396E76}" type="parTrans" cxnId="{28695415-F287-4DB9-823E-F559965A6EDC}">
      <dgm:prSet/>
      <dgm:spPr/>
      <dgm:t>
        <a:bodyPr/>
        <a:lstStyle/>
        <a:p>
          <a:endParaRPr lang="zh-CN" altLang="en-US"/>
        </a:p>
      </dgm:t>
    </dgm:pt>
    <dgm:pt modelId="{CAACCEF1-6AAB-4101-93D0-932576CD48BB}" type="sibTrans" cxnId="{28695415-F287-4DB9-823E-F559965A6EDC}">
      <dgm:prSet/>
      <dgm:spPr/>
      <dgm:t>
        <a:bodyPr/>
        <a:lstStyle/>
        <a:p>
          <a:endParaRPr lang="zh-CN" altLang="en-US"/>
        </a:p>
      </dgm:t>
    </dgm:pt>
    <dgm:pt modelId="{975B7A41-C136-48D8-997D-C90D651FBED5}">
      <dgm:prSet phldrT="[Text]"/>
      <dgm:spPr/>
      <dgm:t>
        <a:bodyPr/>
        <a:lstStyle/>
        <a:p>
          <a:endParaRPr lang="zh-CN" altLang="en-US" dirty="0"/>
        </a:p>
      </dgm:t>
    </dgm:pt>
    <dgm:pt modelId="{0EA7B750-7E10-4AA0-9819-9328FDE7DA05}" type="parTrans" cxnId="{E13DEBF4-C3A3-41D3-B9A1-E4D28B1A675E}">
      <dgm:prSet/>
      <dgm:spPr/>
      <dgm:t>
        <a:bodyPr/>
        <a:lstStyle/>
        <a:p>
          <a:endParaRPr lang="zh-CN" altLang="en-US"/>
        </a:p>
      </dgm:t>
    </dgm:pt>
    <dgm:pt modelId="{AC31227F-0DC0-4CCF-8CE1-8A48C0D04D79}" type="sibTrans" cxnId="{E13DEBF4-C3A3-41D3-B9A1-E4D28B1A675E}">
      <dgm:prSet/>
      <dgm:spPr/>
      <dgm:t>
        <a:bodyPr/>
        <a:lstStyle/>
        <a:p>
          <a:endParaRPr lang="zh-CN" altLang="en-US"/>
        </a:p>
      </dgm:t>
    </dgm:pt>
    <dgm:pt modelId="{EC142FFE-AFB0-4E0E-8A00-780CEA9F0CBD}">
      <dgm:prSet phldrT="[Text]" custT="1"/>
      <dgm:spPr/>
      <dgm:t>
        <a:bodyPr/>
        <a:lstStyle/>
        <a:p>
          <a:endParaRPr lang="zh-CN" altLang="en-US" sz="1400" b="0" dirty="0"/>
        </a:p>
      </dgm:t>
    </dgm:pt>
    <dgm:pt modelId="{DBE5B676-E85F-4BD1-8D13-F7C58235F4EB}" type="parTrans" cxnId="{5D66908E-74E4-4D71-AC4A-484C0B718012}">
      <dgm:prSet/>
      <dgm:spPr/>
      <dgm:t>
        <a:bodyPr/>
        <a:lstStyle/>
        <a:p>
          <a:endParaRPr lang="zh-CN" altLang="en-US"/>
        </a:p>
      </dgm:t>
    </dgm:pt>
    <dgm:pt modelId="{F1036D77-827E-4C65-9797-33E12C5F0ED0}" type="sibTrans" cxnId="{5D66908E-74E4-4D71-AC4A-484C0B718012}">
      <dgm:prSet/>
      <dgm:spPr/>
      <dgm:t>
        <a:bodyPr/>
        <a:lstStyle/>
        <a:p>
          <a:endParaRPr lang="zh-CN" altLang="en-US"/>
        </a:p>
      </dgm:t>
    </dgm:pt>
    <dgm:pt modelId="{D5A71E23-DAD6-4208-81C2-A7DAF5BDA207}" type="pres">
      <dgm:prSet presAssocID="{7E95C93E-2A8F-4E79-B6A8-715A7AD9FF18}" presName="list" presStyleCnt="0">
        <dgm:presLayoutVars>
          <dgm:dir/>
          <dgm:animLvl val="lvl"/>
        </dgm:presLayoutVars>
      </dgm:prSet>
      <dgm:spPr/>
    </dgm:pt>
    <dgm:pt modelId="{FC48CA2C-34F8-4955-8ADB-F96CE0A786D2}" type="pres">
      <dgm:prSet presAssocID="{7B439BC3-06D6-4249-BBE8-0F7D530486E8}" presName="posSpace" presStyleCnt="0"/>
      <dgm:spPr/>
    </dgm:pt>
    <dgm:pt modelId="{D751190B-D421-4DFF-BE64-8BCA909204AE}" type="pres">
      <dgm:prSet presAssocID="{7B439BC3-06D6-4249-BBE8-0F7D530486E8}" presName="vertFlow" presStyleCnt="0"/>
      <dgm:spPr/>
    </dgm:pt>
    <dgm:pt modelId="{6D93DB1E-02B6-46E2-B6FF-5442EEDD4E96}" type="pres">
      <dgm:prSet presAssocID="{7B439BC3-06D6-4249-BBE8-0F7D530486E8}" presName="topSpace" presStyleCnt="0"/>
      <dgm:spPr/>
    </dgm:pt>
    <dgm:pt modelId="{99DDAB93-51CC-41FD-B654-F758A5C1A67B}" type="pres">
      <dgm:prSet presAssocID="{7B439BC3-06D6-4249-BBE8-0F7D530486E8}" presName="firstComp" presStyleCnt="0"/>
      <dgm:spPr/>
    </dgm:pt>
    <dgm:pt modelId="{D99EF311-428E-42F5-A02B-BFFF52BA957F}" type="pres">
      <dgm:prSet presAssocID="{7B439BC3-06D6-4249-BBE8-0F7D530486E8}" presName="firstChild" presStyleLbl="bgAccFollowNode1" presStyleIdx="0" presStyleCnt="12" custScaleY="71203"/>
      <dgm:spPr/>
    </dgm:pt>
    <dgm:pt modelId="{5F1AD8F2-2E10-45D8-B6A6-5827D36F112D}" type="pres">
      <dgm:prSet presAssocID="{7B439BC3-06D6-4249-BBE8-0F7D530486E8}" presName="firstChildTx" presStyleLbl="bgAccFollowNode1" presStyleIdx="0" presStyleCnt="12">
        <dgm:presLayoutVars>
          <dgm:bulletEnabled val="1"/>
        </dgm:presLayoutVars>
      </dgm:prSet>
      <dgm:spPr/>
    </dgm:pt>
    <dgm:pt modelId="{1938A42D-2A53-4806-AC12-EC7F7D13AC53}" type="pres">
      <dgm:prSet presAssocID="{02611082-078D-463F-A2B8-D69F05ADB032}" presName="comp" presStyleCnt="0"/>
      <dgm:spPr/>
    </dgm:pt>
    <dgm:pt modelId="{31F79CED-7674-4DDA-B897-126C8DCF7927}" type="pres">
      <dgm:prSet presAssocID="{02611082-078D-463F-A2B8-D69F05ADB032}" presName="child" presStyleLbl="bgAccFollowNode1" presStyleIdx="1" presStyleCnt="12" custScaleY="88114"/>
      <dgm:spPr/>
    </dgm:pt>
    <dgm:pt modelId="{B03BCCF4-FB02-40C2-B83B-691C02950291}" type="pres">
      <dgm:prSet presAssocID="{02611082-078D-463F-A2B8-D69F05ADB032}" presName="childTx" presStyleLbl="bgAccFollowNode1" presStyleIdx="1" presStyleCnt="12">
        <dgm:presLayoutVars>
          <dgm:bulletEnabled val="1"/>
        </dgm:presLayoutVars>
      </dgm:prSet>
      <dgm:spPr/>
    </dgm:pt>
    <dgm:pt modelId="{3DF93FFF-0715-4213-9DF0-95B94D3FA40F}" type="pres">
      <dgm:prSet presAssocID="{03792123-8886-444A-ACA4-687E4DFE5C56}" presName="comp" presStyleCnt="0"/>
      <dgm:spPr/>
    </dgm:pt>
    <dgm:pt modelId="{11105889-FB0C-4A00-B926-CFD6E79624E4}" type="pres">
      <dgm:prSet presAssocID="{03792123-8886-444A-ACA4-687E4DFE5C56}" presName="child" presStyleLbl="bgAccFollowNode1" presStyleIdx="2" presStyleCnt="12" custScaleY="82635"/>
      <dgm:spPr/>
    </dgm:pt>
    <dgm:pt modelId="{3E4174D2-CFCC-41C3-A15B-B9A160830C24}" type="pres">
      <dgm:prSet presAssocID="{03792123-8886-444A-ACA4-687E4DFE5C56}" presName="childTx" presStyleLbl="bgAccFollowNode1" presStyleIdx="2" presStyleCnt="12">
        <dgm:presLayoutVars>
          <dgm:bulletEnabled val="1"/>
        </dgm:presLayoutVars>
      </dgm:prSet>
      <dgm:spPr/>
    </dgm:pt>
    <dgm:pt modelId="{692DCCFE-9F00-45EE-A936-F9DB91D6C7B4}" type="pres">
      <dgm:prSet presAssocID="{7B439BC3-06D6-4249-BBE8-0F7D530486E8}" presName="negSpace" presStyleCnt="0"/>
      <dgm:spPr/>
    </dgm:pt>
    <dgm:pt modelId="{71246D6A-4D42-4198-9B09-39B4FD8E1174}" type="pres">
      <dgm:prSet presAssocID="{7B439BC3-06D6-4249-BBE8-0F7D530486E8}" presName="circle" presStyleLbl="node1" presStyleIdx="0" presStyleCnt="4"/>
      <dgm:spPr/>
    </dgm:pt>
    <dgm:pt modelId="{B38DB126-469C-44AC-B34D-497BC0C3E0D9}" type="pres">
      <dgm:prSet presAssocID="{495CE19C-53BD-4251-8D3C-2EB4FB7196CC}" presName="transSpace" presStyleCnt="0"/>
      <dgm:spPr/>
    </dgm:pt>
    <dgm:pt modelId="{90C7AEDE-5DBF-42CD-903D-A0652421B1A4}" type="pres">
      <dgm:prSet presAssocID="{DE7D9815-EC7E-4E2E-A5A6-A1E25108EF5A}" presName="posSpace" presStyleCnt="0"/>
      <dgm:spPr/>
    </dgm:pt>
    <dgm:pt modelId="{7EF43F11-9BA2-4242-963C-E688D5CABF5A}" type="pres">
      <dgm:prSet presAssocID="{DE7D9815-EC7E-4E2E-A5A6-A1E25108EF5A}" presName="vertFlow" presStyleCnt="0"/>
      <dgm:spPr/>
    </dgm:pt>
    <dgm:pt modelId="{E052598C-4413-46FD-BEB0-95213E86093E}" type="pres">
      <dgm:prSet presAssocID="{DE7D9815-EC7E-4E2E-A5A6-A1E25108EF5A}" presName="topSpace" presStyleCnt="0"/>
      <dgm:spPr/>
    </dgm:pt>
    <dgm:pt modelId="{71CB9F41-A540-4AB5-BC56-78963BCDD9BC}" type="pres">
      <dgm:prSet presAssocID="{DE7D9815-EC7E-4E2E-A5A6-A1E25108EF5A}" presName="firstComp" presStyleCnt="0"/>
      <dgm:spPr/>
    </dgm:pt>
    <dgm:pt modelId="{1E320F35-86AD-463C-A608-45810D4D14DE}" type="pres">
      <dgm:prSet presAssocID="{DE7D9815-EC7E-4E2E-A5A6-A1E25108EF5A}" presName="firstChild" presStyleLbl="bgAccFollowNode1" presStyleIdx="3" presStyleCnt="12" custScaleY="82636"/>
      <dgm:spPr/>
    </dgm:pt>
    <dgm:pt modelId="{3CC106E2-AF47-4300-92DE-08B0C1363E47}" type="pres">
      <dgm:prSet presAssocID="{DE7D9815-EC7E-4E2E-A5A6-A1E25108EF5A}" presName="firstChildTx" presStyleLbl="bgAccFollowNode1" presStyleIdx="3" presStyleCnt="12">
        <dgm:presLayoutVars>
          <dgm:bulletEnabled val="1"/>
        </dgm:presLayoutVars>
      </dgm:prSet>
      <dgm:spPr/>
    </dgm:pt>
    <dgm:pt modelId="{A9BC422C-D5BA-4BC1-823A-66D0DA781FD7}" type="pres">
      <dgm:prSet presAssocID="{29C1F227-4A08-40F9-8F0B-3D04C2B79E9A}" presName="comp" presStyleCnt="0"/>
      <dgm:spPr/>
    </dgm:pt>
    <dgm:pt modelId="{17C5F208-EA46-4067-9799-AD8929C23F36}" type="pres">
      <dgm:prSet presAssocID="{29C1F227-4A08-40F9-8F0B-3D04C2B79E9A}" presName="child" presStyleLbl="bgAccFollowNode1" presStyleIdx="4" presStyleCnt="12" custScaleY="69851"/>
      <dgm:spPr/>
    </dgm:pt>
    <dgm:pt modelId="{684DDC5C-9B7D-48AA-BDB1-02143730E82A}" type="pres">
      <dgm:prSet presAssocID="{29C1F227-4A08-40F9-8F0B-3D04C2B79E9A}" presName="childTx" presStyleLbl="bgAccFollowNode1" presStyleIdx="4" presStyleCnt="12">
        <dgm:presLayoutVars>
          <dgm:bulletEnabled val="1"/>
        </dgm:presLayoutVars>
      </dgm:prSet>
      <dgm:spPr/>
    </dgm:pt>
    <dgm:pt modelId="{4996E4F8-3995-47C1-AFF6-3BB99F84A17E}" type="pres">
      <dgm:prSet presAssocID="{A85D08A8-1D73-4CC9-AD5E-9A03E7C70424}" presName="comp" presStyleCnt="0"/>
      <dgm:spPr/>
    </dgm:pt>
    <dgm:pt modelId="{0DB6E0FD-F905-4464-8756-2BAEF6602CAA}" type="pres">
      <dgm:prSet presAssocID="{A85D08A8-1D73-4CC9-AD5E-9A03E7C70424}" presName="child" presStyleLbl="bgAccFollowNode1" presStyleIdx="5" presStyleCnt="12" custScaleY="81313"/>
      <dgm:spPr/>
    </dgm:pt>
    <dgm:pt modelId="{0CD3FD89-336E-4877-9FEB-CFD0B1B4FE07}" type="pres">
      <dgm:prSet presAssocID="{A85D08A8-1D73-4CC9-AD5E-9A03E7C70424}" presName="childTx" presStyleLbl="bgAccFollowNode1" presStyleIdx="5" presStyleCnt="12">
        <dgm:presLayoutVars>
          <dgm:bulletEnabled val="1"/>
        </dgm:presLayoutVars>
      </dgm:prSet>
      <dgm:spPr/>
    </dgm:pt>
    <dgm:pt modelId="{4097F5BF-CA73-4351-A683-9C70FBAF0E2F}" type="pres">
      <dgm:prSet presAssocID="{DE7D9815-EC7E-4E2E-A5A6-A1E25108EF5A}" presName="negSpace" presStyleCnt="0"/>
      <dgm:spPr/>
    </dgm:pt>
    <dgm:pt modelId="{368F14B5-2838-431D-B06D-4A92DD8A5D45}" type="pres">
      <dgm:prSet presAssocID="{DE7D9815-EC7E-4E2E-A5A6-A1E25108EF5A}" presName="circle" presStyleLbl="node1" presStyleIdx="1" presStyleCnt="4"/>
      <dgm:spPr/>
    </dgm:pt>
    <dgm:pt modelId="{8E3439ED-666C-478D-8308-83D61C7E1948}" type="pres">
      <dgm:prSet presAssocID="{8BECAE0C-35FB-43D8-B820-A09E87631BB0}" presName="transSpace" presStyleCnt="0"/>
      <dgm:spPr/>
    </dgm:pt>
    <dgm:pt modelId="{1BCFA1F7-5DC5-4352-A7F2-2794F57F50C1}" type="pres">
      <dgm:prSet presAssocID="{16B83314-A42D-4BFE-BF0B-CCF434CEC8E8}" presName="posSpace" presStyleCnt="0"/>
      <dgm:spPr/>
    </dgm:pt>
    <dgm:pt modelId="{CE123418-8E93-4D40-A351-D93AAD69CB5A}" type="pres">
      <dgm:prSet presAssocID="{16B83314-A42D-4BFE-BF0B-CCF434CEC8E8}" presName="vertFlow" presStyleCnt="0"/>
      <dgm:spPr/>
    </dgm:pt>
    <dgm:pt modelId="{E0814FCA-CA35-4436-9C94-301498974A3B}" type="pres">
      <dgm:prSet presAssocID="{16B83314-A42D-4BFE-BF0B-CCF434CEC8E8}" presName="topSpace" presStyleCnt="0"/>
      <dgm:spPr/>
    </dgm:pt>
    <dgm:pt modelId="{64E43A99-544A-4EAB-9882-315C129AFA8B}" type="pres">
      <dgm:prSet presAssocID="{16B83314-A42D-4BFE-BF0B-CCF434CEC8E8}" presName="firstComp" presStyleCnt="0"/>
      <dgm:spPr/>
    </dgm:pt>
    <dgm:pt modelId="{4F1EE266-0025-447A-B0A6-D46F37EE1A37}" type="pres">
      <dgm:prSet presAssocID="{16B83314-A42D-4BFE-BF0B-CCF434CEC8E8}" presName="firstChild" presStyleLbl="bgAccFollowNode1" presStyleIdx="6" presStyleCnt="12"/>
      <dgm:spPr/>
    </dgm:pt>
    <dgm:pt modelId="{8E758CAC-E1C2-43B7-A8F5-8E3DA3B347FC}" type="pres">
      <dgm:prSet presAssocID="{16B83314-A42D-4BFE-BF0B-CCF434CEC8E8}" presName="firstChildTx" presStyleLbl="bgAccFollowNode1" presStyleIdx="6" presStyleCnt="12">
        <dgm:presLayoutVars>
          <dgm:bulletEnabled val="1"/>
        </dgm:presLayoutVars>
      </dgm:prSet>
      <dgm:spPr/>
    </dgm:pt>
    <dgm:pt modelId="{F883ADCB-57A5-4254-B47B-447B13BE753D}" type="pres">
      <dgm:prSet presAssocID="{5993A213-3320-4AD5-BD74-A96C1E4EFFEF}" presName="comp" presStyleCnt="0"/>
      <dgm:spPr/>
    </dgm:pt>
    <dgm:pt modelId="{E94AF90D-1659-4828-9D28-71221B50FE68}" type="pres">
      <dgm:prSet presAssocID="{5993A213-3320-4AD5-BD74-A96C1E4EFFEF}" presName="child" presStyleLbl="bgAccFollowNode1" presStyleIdx="7" presStyleCnt="12"/>
      <dgm:spPr/>
    </dgm:pt>
    <dgm:pt modelId="{0FCA2CE2-99EB-40DB-B043-6C1A48A0E6CD}" type="pres">
      <dgm:prSet presAssocID="{5993A213-3320-4AD5-BD74-A96C1E4EFFEF}" presName="childTx" presStyleLbl="bgAccFollowNode1" presStyleIdx="7" presStyleCnt="12">
        <dgm:presLayoutVars>
          <dgm:bulletEnabled val="1"/>
        </dgm:presLayoutVars>
      </dgm:prSet>
      <dgm:spPr/>
    </dgm:pt>
    <dgm:pt modelId="{A3739746-2A04-4B9F-9741-065E57E202F1}" type="pres">
      <dgm:prSet presAssocID="{975B7A41-C136-48D8-997D-C90D651FBED5}" presName="comp" presStyleCnt="0"/>
      <dgm:spPr/>
    </dgm:pt>
    <dgm:pt modelId="{202F8F75-087F-4135-84DC-E4EDAD2B1651}" type="pres">
      <dgm:prSet presAssocID="{975B7A41-C136-48D8-997D-C90D651FBED5}" presName="child" presStyleLbl="bgAccFollowNode1" presStyleIdx="8" presStyleCnt="12" custScaleY="27342"/>
      <dgm:spPr/>
    </dgm:pt>
    <dgm:pt modelId="{6B706010-6D03-4D73-826E-78A0D8E9A258}" type="pres">
      <dgm:prSet presAssocID="{975B7A41-C136-48D8-997D-C90D651FBED5}" presName="childTx" presStyleLbl="bgAccFollowNode1" presStyleIdx="8" presStyleCnt="12">
        <dgm:presLayoutVars>
          <dgm:bulletEnabled val="1"/>
        </dgm:presLayoutVars>
      </dgm:prSet>
      <dgm:spPr/>
    </dgm:pt>
    <dgm:pt modelId="{9BE0DC30-8D55-4DF6-800A-E5BDA7D87A33}" type="pres">
      <dgm:prSet presAssocID="{16B83314-A42D-4BFE-BF0B-CCF434CEC8E8}" presName="negSpace" presStyleCnt="0"/>
      <dgm:spPr/>
    </dgm:pt>
    <dgm:pt modelId="{C288C47D-6AEC-4A50-A594-F72968A2E735}" type="pres">
      <dgm:prSet presAssocID="{16B83314-A42D-4BFE-BF0B-CCF434CEC8E8}" presName="circle" presStyleLbl="node1" presStyleIdx="2" presStyleCnt="4"/>
      <dgm:spPr/>
    </dgm:pt>
    <dgm:pt modelId="{71EAEE4D-9407-4F32-BED6-EBFFA2E4F3C8}" type="pres">
      <dgm:prSet presAssocID="{160FE024-7761-4C1F-B925-98DDDD086D50}" presName="transSpace" presStyleCnt="0"/>
      <dgm:spPr/>
    </dgm:pt>
    <dgm:pt modelId="{F1AB2C4A-517C-4609-A026-EC462DBE55B5}" type="pres">
      <dgm:prSet presAssocID="{95579FA9-494A-4D1E-9739-E29D2983481C}" presName="posSpace" presStyleCnt="0"/>
      <dgm:spPr/>
    </dgm:pt>
    <dgm:pt modelId="{7F172691-8AE3-4C9E-B4CF-AB24BD09AC3F}" type="pres">
      <dgm:prSet presAssocID="{95579FA9-494A-4D1E-9739-E29D2983481C}" presName="vertFlow" presStyleCnt="0"/>
      <dgm:spPr/>
    </dgm:pt>
    <dgm:pt modelId="{6A6C1D3D-BBB4-4390-8BDD-D64D1188B8FC}" type="pres">
      <dgm:prSet presAssocID="{95579FA9-494A-4D1E-9739-E29D2983481C}" presName="topSpace" presStyleCnt="0"/>
      <dgm:spPr/>
    </dgm:pt>
    <dgm:pt modelId="{7A78464E-B17C-4654-A20E-97C8576685B7}" type="pres">
      <dgm:prSet presAssocID="{95579FA9-494A-4D1E-9739-E29D2983481C}" presName="firstComp" presStyleCnt="0"/>
      <dgm:spPr/>
    </dgm:pt>
    <dgm:pt modelId="{E3357F8A-06B2-4C51-A16C-B6A85296C589}" type="pres">
      <dgm:prSet presAssocID="{95579FA9-494A-4D1E-9739-E29D2983481C}" presName="firstChild" presStyleLbl="bgAccFollowNode1" presStyleIdx="9" presStyleCnt="12"/>
      <dgm:spPr/>
    </dgm:pt>
    <dgm:pt modelId="{65BFF01B-88B4-4461-AAA3-636044E37221}" type="pres">
      <dgm:prSet presAssocID="{95579FA9-494A-4D1E-9739-E29D2983481C}" presName="firstChildTx" presStyleLbl="bgAccFollowNode1" presStyleIdx="9" presStyleCnt="12">
        <dgm:presLayoutVars>
          <dgm:bulletEnabled val="1"/>
        </dgm:presLayoutVars>
      </dgm:prSet>
      <dgm:spPr/>
    </dgm:pt>
    <dgm:pt modelId="{C2D80A16-76AF-4ABE-B00E-84FAB8A35DB6}" type="pres">
      <dgm:prSet presAssocID="{8AA0579E-F747-4A19-994B-F0E9C47B7F32}" presName="comp" presStyleCnt="0"/>
      <dgm:spPr/>
    </dgm:pt>
    <dgm:pt modelId="{8E617CD4-BB10-49DC-816C-E254A4052E6E}" type="pres">
      <dgm:prSet presAssocID="{8AA0579E-F747-4A19-994B-F0E9C47B7F32}" presName="child" presStyleLbl="bgAccFollowNode1" presStyleIdx="10" presStyleCnt="12"/>
      <dgm:spPr/>
    </dgm:pt>
    <dgm:pt modelId="{B2EE077D-8ABD-4C2F-A105-D0D0785F8335}" type="pres">
      <dgm:prSet presAssocID="{8AA0579E-F747-4A19-994B-F0E9C47B7F32}" presName="childTx" presStyleLbl="bgAccFollowNode1" presStyleIdx="10" presStyleCnt="12">
        <dgm:presLayoutVars>
          <dgm:bulletEnabled val="1"/>
        </dgm:presLayoutVars>
      </dgm:prSet>
      <dgm:spPr/>
    </dgm:pt>
    <dgm:pt modelId="{6DAC1CE1-5DAD-4010-9E25-F5BD3F0BA7B6}" type="pres">
      <dgm:prSet presAssocID="{EC142FFE-AFB0-4E0E-8A00-780CEA9F0CBD}" presName="comp" presStyleCnt="0"/>
      <dgm:spPr/>
    </dgm:pt>
    <dgm:pt modelId="{6D144BFD-790D-45EB-B5EA-7CEE3356F419}" type="pres">
      <dgm:prSet presAssocID="{EC142FFE-AFB0-4E0E-8A00-780CEA9F0CBD}" presName="child" presStyleLbl="bgAccFollowNode1" presStyleIdx="11" presStyleCnt="12" custScaleY="30994"/>
      <dgm:spPr/>
    </dgm:pt>
    <dgm:pt modelId="{6D1E3644-1F02-4F61-9B38-5FA26A608379}" type="pres">
      <dgm:prSet presAssocID="{EC142FFE-AFB0-4E0E-8A00-780CEA9F0CBD}" presName="childTx" presStyleLbl="bgAccFollowNode1" presStyleIdx="11" presStyleCnt="12">
        <dgm:presLayoutVars>
          <dgm:bulletEnabled val="1"/>
        </dgm:presLayoutVars>
      </dgm:prSet>
      <dgm:spPr/>
    </dgm:pt>
    <dgm:pt modelId="{6B24FF3A-F1C5-4B55-A0D9-CE585FFF7D5F}" type="pres">
      <dgm:prSet presAssocID="{95579FA9-494A-4D1E-9739-E29D2983481C}" presName="negSpace" presStyleCnt="0"/>
      <dgm:spPr/>
    </dgm:pt>
    <dgm:pt modelId="{6C8B448A-3C9E-4F7D-9D03-2FB4C9D56DB8}" type="pres">
      <dgm:prSet presAssocID="{95579FA9-494A-4D1E-9739-E29D2983481C}" presName="circle" presStyleLbl="node1" presStyleIdx="3" presStyleCnt="4"/>
      <dgm:spPr/>
    </dgm:pt>
  </dgm:ptLst>
  <dgm:cxnLst>
    <dgm:cxn modelId="{4ECABE05-1A61-4A69-8D67-DCFE3A4C6628}" type="presOf" srcId="{16B83314-A42D-4BFE-BF0B-CCF434CEC8E8}" destId="{C288C47D-6AEC-4A50-A594-F72968A2E735}" srcOrd="0" destOrd="0" presId="urn:microsoft.com/office/officeart/2005/8/layout/hList9"/>
    <dgm:cxn modelId="{CAE6F605-91E3-4322-A8A3-7BF9E1D62EA8}" srcId="{7B439BC3-06D6-4249-BBE8-0F7D530486E8}" destId="{1CD4C27C-384F-4803-A219-8B74706D064A}" srcOrd="0" destOrd="0" parTransId="{CCF18924-AF7C-41CA-A964-A2B3BC65C752}" sibTransId="{FD1BAB5B-C046-43AA-9ED0-F73B187A1143}"/>
    <dgm:cxn modelId="{41280C11-E8C0-4949-AF30-D822972C61B8}" srcId="{DE7D9815-EC7E-4E2E-A5A6-A1E25108EF5A}" destId="{F420225B-B2C9-4B61-8A96-FF16E3682F9C}" srcOrd="0" destOrd="0" parTransId="{11672AFB-76AC-466E-AB0C-0DA054EB69CA}" sibTransId="{116B1A62-2490-47F1-BDAF-2488B1409820}"/>
    <dgm:cxn modelId="{28695415-F287-4DB9-823E-F559965A6EDC}" srcId="{95579FA9-494A-4D1E-9739-E29D2983481C}" destId="{8AA0579E-F747-4A19-994B-F0E9C47B7F32}" srcOrd="1" destOrd="0" parTransId="{B7123EC0-BF53-48C6-8267-453224396E76}" sibTransId="{CAACCEF1-6AAB-4101-93D0-932576CD48BB}"/>
    <dgm:cxn modelId="{B96E7715-FFF2-4D01-BC32-736BB8725AD5}" srcId="{DE7D9815-EC7E-4E2E-A5A6-A1E25108EF5A}" destId="{A85D08A8-1D73-4CC9-AD5E-9A03E7C70424}" srcOrd="2" destOrd="0" parTransId="{E3FF8ED9-9237-4696-9434-2C03002042B1}" sibTransId="{6B23CCF9-F903-4E28-929F-96C27A2DDD25}"/>
    <dgm:cxn modelId="{212CEC15-15C4-4AE8-AE09-C4F4AA135AEF}" srcId="{16B83314-A42D-4BFE-BF0B-CCF434CEC8E8}" destId="{88484D97-A69F-4C00-A044-4F0598B56B62}" srcOrd="0" destOrd="0" parTransId="{655B050A-EFE5-4A3E-8C38-C1453A9C9AB6}" sibTransId="{2DCD45CD-715E-4F47-BF16-1BCD1DEDED69}"/>
    <dgm:cxn modelId="{AB919C1C-3A76-470C-9A20-575258AE994F}" type="presOf" srcId="{F420225B-B2C9-4B61-8A96-FF16E3682F9C}" destId="{1E320F35-86AD-463C-A608-45810D4D14DE}" srcOrd="0" destOrd="0" presId="urn:microsoft.com/office/officeart/2005/8/layout/hList9"/>
    <dgm:cxn modelId="{C768C01C-DFAD-405E-87C4-38A571A69C42}" type="presOf" srcId="{02611082-078D-463F-A2B8-D69F05ADB032}" destId="{B03BCCF4-FB02-40C2-B83B-691C02950291}" srcOrd="1" destOrd="0" presId="urn:microsoft.com/office/officeart/2005/8/layout/hList9"/>
    <dgm:cxn modelId="{4E1EF21C-60AB-4626-AE42-D84590618382}" type="presOf" srcId="{8AA0579E-F747-4A19-994B-F0E9C47B7F32}" destId="{8E617CD4-BB10-49DC-816C-E254A4052E6E}" srcOrd="0" destOrd="0" presId="urn:microsoft.com/office/officeart/2005/8/layout/hList9"/>
    <dgm:cxn modelId="{1816F421-0C94-4F5C-8996-B1C53DFEEA0A}" srcId="{7E95C93E-2A8F-4E79-B6A8-715A7AD9FF18}" destId="{95579FA9-494A-4D1E-9739-E29D2983481C}" srcOrd="3" destOrd="0" parTransId="{5226D61D-E32A-47B2-A9AB-82E81CA03858}" sibTransId="{F196CCF3-8974-4FD8-B952-3EC2DFA67874}"/>
    <dgm:cxn modelId="{B4C77129-5A8C-47D2-8098-ED90C76E947E}" type="presOf" srcId="{975B7A41-C136-48D8-997D-C90D651FBED5}" destId="{6B706010-6D03-4D73-826E-78A0D8E9A258}" srcOrd="1" destOrd="0" presId="urn:microsoft.com/office/officeart/2005/8/layout/hList9"/>
    <dgm:cxn modelId="{0A9A3539-0F23-4CE3-8128-8A1913BC171A}" srcId="{7B439BC3-06D6-4249-BBE8-0F7D530486E8}" destId="{02611082-078D-463F-A2B8-D69F05ADB032}" srcOrd="1" destOrd="0" parTransId="{01381AFD-E003-415E-82CC-F1DD7DA69BB2}" sibTransId="{97550781-D2F6-4F98-800F-8E4DC4302121}"/>
    <dgm:cxn modelId="{16C2165B-E8CD-41FB-8DC0-99346D998AC5}" srcId="{7E95C93E-2A8F-4E79-B6A8-715A7AD9FF18}" destId="{7B439BC3-06D6-4249-BBE8-0F7D530486E8}" srcOrd="0" destOrd="0" parTransId="{F1830AF3-7DA9-4834-919A-74FDE542C00E}" sibTransId="{495CE19C-53BD-4251-8D3C-2EB4FB7196CC}"/>
    <dgm:cxn modelId="{2593AD42-2ED1-452A-A10D-3F1C6DC2FAC7}" type="presOf" srcId="{29C1F227-4A08-40F9-8F0B-3D04C2B79E9A}" destId="{17C5F208-EA46-4067-9799-AD8929C23F36}" srcOrd="0" destOrd="0" presId="urn:microsoft.com/office/officeart/2005/8/layout/hList9"/>
    <dgm:cxn modelId="{DC320568-B904-4E40-8A84-5F0E160369A0}" type="presOf" srcId="{02611082-078D-463F-A2B8-D69F05ADB032}" destId="{31F79CED-7674-4DDA-B897-126C8DCF7927}" srcOrd="0" destOrd="0" presId="urn:microsoft.com/office/officeart/2005/8/layout/hList9"/>
    <dgm:cxn modelId="{A72E3F68-59FD-423E-B2E2-FB87B929D796}" type="presOf" srcId="{88484D97-A69F-4C00-A044-4F0598B56B62}" destId="{8E758CAC-E1C2-43B7-A8F5-8E3DA3B347FC}" srcOrd="1" destOrd="0" presId="urn:microsoft.com/office/officeart/2005/8/layout/hList9"/>
    <dgm:cxn modelId="{A637BA48-209E-4B57-97C3-06FCE8BA3B87}" srcId="{16B83314-A42D-4BFE-BF0B-CCF434CEC8E8}" destId="{5993A213-3320-4AD5-BD74-A96C1E4EFFEF}" srcOrd="1" destOrd="0" parTransId="{AE09C356-C919-4118-B256-160DFB7E65D4}" sibTransId="{A99B0666-BDDA-45BB-B484-3ED14F92E085}"/>
    <dgm:cxn modelId="{E74AF85A-E5DC-4D5E-A27F-B225B42F942C}" type="presOf" srcId="{1CD4C27C-384F-4803-A219-8B74706D064A}" destId="{D99EF311-428E-42F5-A02B-BFFF52BA957F}" srcOrd="0" destOrd="0" presId="urn:microsoft.com/office/officeart/2005/8/layout/hList9"/>
    <dgm:cxn modelId="{89250B84-86FD-430F-BAFB-CF1B3283A0F5}" type="presOf" srcId="{1CD4C27C-384F-4803-A219-8B74706D064A}" destId="{5F1AD8F2-2E10-45D8-B6A6-5827D36F112D}" srcOrd="1" destOrd="0" presId="urn:microsoft.com/office/officeart/2005/8/layout/hList9"/>
    <dgm:cxn modelId="{A4302B84-DBC2-4A42-BD26-1891F04638F7}" type="presOf" srcId="{7B439BC3-06D6-4249-BBE8-0F7D530486E8}" destId="{71246D6A-4D42-4198-9B09-39B4FD8E1174}" srcOrd="0" destOrd="0" presId="urn:microsoft.com/office/officeart/2005/8/layout/hList9"/>
    <dgm:cxn modelId="{9ADCE28B-1DEA-4C98-8F74-3604DDA58701}" type="presOf" srcId="{29C1F227-4A08-40F9-8F0B-3D04C2B79E9A}" destId="{684DDC5C-9B7D-48AA-BDB1-02143730E82A}" srcOrd="1" destOrd="0" presId="urn:microsoft.com/office/officeart/2005/8/layout/hList9"/>
    <dgm:cxn modelId="{5DF5768D-1C92-412E-A6F9-24CA88575769}" type="presOf" srcId="{A85D08A8-1D73-4CC9-AD5E-9A03E7C70424}" destId="{0CD3FD89-336E-4877-9FEB-CFD0B1B4FE07}" srcOrd="1" destOrd="0" presId="urn:microsoft.com/office/officeart/2005/8/layout/hList9"/>
    <dgm:cxn modelId="{5D66908E-74E4-4D71-AC4A-484C0B718012}" srcId="{95579FA9-494A-4D1E-9739-E29D2983481C}" destId="{EC142FFE-AFB0-4E0E-8A00-780CEA9F0CBD}" srcOrd="2" destOrd="0" parTransId="{DBE5B676-E85F-4BD1-8D13-F7C58235F4EB}" sibTransId="{F1036D77-827E-4C65-9797-33E12C5F0ED0}"/>
    <dgm:cxn modelId="{235A9C8E-4E5C-4B23-84C1-3FA39C74FDE1}" type="presOf" srcId="{5993A213-3320-4AD5-BD74-A96C1E4EFFEF}" destId="{0FCA2CE2-99EB-40DB-B043-6C1A48A0E6CD}" srcOrd="1" destOrd="0" presId="urn:microsoft.com/office/officeart/2005/8/layout/hList9"/>
    <dgm:cxn modelId="{64F59992-4188-40E1-B1CE-BE94C8CF3215}" type="presOf" srcId="{7E95C93E-2A8F-4E79-B6A8-715A7AD9FF18}" destId="{D5A71E23-DAD6-4208-81C2-A7DAF5BDA207}" srcOrd="0" destOrd="0" presId="urn:microsoft.com/office/officeart/2005/8/layout/hList9"/>
    <dgm:cxn modelId="{16660E96-0E88-4B9F-8FED-B2FF79F3DE86}" type="presOf" srcId="{F420225B-B2C9-4B61-8A96-FF16E3682F9C}" destId="{3CC106E2-AF47-4300-92DE-08B0C1363E47}" srcOrd="1" destOrd="0" presId="urn:microsoft.com/office/officeart/2005/8/layout/hList9"/>
    <dgm:cxn modelId="{D8E33A9E-9EAF-44B8-AA00-0FA40B46E52C}" type="presOf" srcId="{03792123-8886-444A-ACA4-687E4DFE5C56}" destId="{11105889-FB0C-4A00-B926-CFD6E79624E4}" srcOrd="0" destOrd="0" presId="urn:microsoft.com/office/officeart/2005/8/layout/hList9"/>
    <dgm:cxn modelId="{516FF49E-CEFB-441C-AD0B-F2C40CC3952A}" srcId="{7B439BC3-06D6-4249-BBE8-0F7D530486E8}" destId="{03792123-8886-444A-ACA4-687E4DFE5C56}" srcOrd="2" destOrd="0" parTransId="{F0D637FC-E842-40F4-BECA-272C2E42265B}" sibTransId="{144679AE-6473-4212-B196-D71316B61ED2}"/>
    <dgm:cxn modelId="{097683A0-D5FE-40A0-B8DA-BB569CED3855}" srcId="{7E95C93E-2A8F-4E79-B6A8-715A7AD9FF18}" destId="{16B83314-A42D-4BFE-BF0B-CCF434CEC8E8}" srcOrd="2" destOrd="0" parTransId="{4DFF531E-F9B1-4D52-9BB8-88B95C5A94F7}" sibTransId="{160FE024-7761-4C1F-B925-98DDDD086D50}"/>
    <dgm:cxn modelId="{DA2865A1-152E-48B6-A488-6B640ED04E29}" type="presOf" srcId="{5993A213-3320-4AD5-BD74-A96C1E4EFFEF}" destId="{E94AF90D-1659-4828-9D28-71221B50FE68}" srcOrd="0" destOrd="0" presId="urn:microsoft.com/office/officeart/2005/8/layout/hList9"/>
    <dgm:cxn modelId="{9E992DA7-567E-4DFA-84ED-AC283B880815}" type="presOf" srcId="{4755DCBE-78A0-45AC-90A7-5C9B128DD922}" destId="{E3357F8A-06B2-4C51-A16C-B6A85296C589}" srcOrd="0" destOrd="0" presId="urn:microsoft.com/office/officeart/2005/8/layout/hList9"/>
    <dgm:cxn modelId="{1AF23FA8-8B8D-4456-8C83-2D062BE3E2FE}" srcId="{DE7D9815-EC7E-4E2E-A5A6-A1E25108EF5A}" destId="{29C1F227-4A08-40F9-8F0B-3D04C2B79E9A}" srcOrd="1" destOrd="0" parTransId="{C9BD0992-A77A-4D3A-B989-4ACDA191DAEA}" sibTransId="{C695F8CD-5FDE-438E-B8DF-8ACB0575E2E4}"/>
    <dgm:cxn modelId="{11009FA9-F319-45C5-91C8-B11BD602AC11}" type="presOf" srcId="{88484D97-A69F-4C00-A044-4F0598B56B62}" destId="{4F1EE266-0025-447A-B0A6-D46F37EE1A37}" srcOrd="0" destOrd="0" presId="urn:microsoft.com/office/officeart/2005/8/layout/hList9"/>
    <dgm:cxn modelId="{AC678CAD-E754-483E-9C2E-C316B825A0BC}" type="presOf" srcId="{975B7A41-C136-48D8-997D-C90D651FBED5}" destId="{202F8F75-087F-4135-84DC-E4EDAD2B1651}" srcOrd="0" destOrd="0" presId="urn:microsoft.com/office/officeart/2005/8/layout/hList9"/>
    <dgm:cxn modelId="{5CA2EFB1-691D-4C67-9195-77A4F0ECEEFC}" type="presOf" srcId="{EC142FFE-AFB0-4E0E-8A00-780CEA9F0CBD}" destId="{6D1E3644-1F02-4F61-9B38-5FA26A608379}" srcOrd="1" destOrd="0" presId="urn:microsoft.com/office/officeart/2005/8/layout/hList9"/>
    <dgm:cxn modelId="{F9FB53B2-0391-4AB5-B05F-AA73B6AC678B}" type="presOf" srcId="{4755DCBE-78A0-45AC-90A7-5C9B128DD922}" destId="{65BFF01B-88B4-4461-AAA3-636044E37221}" srcOrd="1" destOrd="0" presId="urn:microsoft.com/office/officeart/2005/8/layout/hList9"/>
    <dgm:cxn modelId="{A6BEE5B2-C139-4522-A165-2D5BDFAFF981}" type="presOf" srcId="{8AA0579E-F747-4A19-994B-F0E9C47B7F32}" destId="{B2EE077D-8ABD-4C2F-A105-D0D0785F8335}" srcOrd="1" destOrd="0" presId="urn:microsoft.com/office/officeart/2005/8/layout/hList9"/>
    <dgm:cxn modelId="{34B5C0D0-5621-481F-970E-F4D931BF5A1A}" type="presOf" srcId="{03792123-8886-444A-ACA4-687E4DFE5C56}" destId="{3E4174D2-CFCC-41C3-A15B-B9A160830C24}" srcOrd="1" destOrd="0" presId="urn:microsoft.com/office/officeart/2005/8/layout/hList9"/>
    <dgm:cxn modelId="{AA1D1ED7-C28A-457C-BA80-2510164A2FFE}" type="presOf" srcId="{A85D08A8-1D73-4CC9-AD5E-9A03E7C70424}" destId="{0DB6E0FD-F905-4464-8756-2BAEF6602CAA}" srcOrd="0" destOrd="0" presId="urn:microsoft.com/office/officeart/2005/8/layout/hList9"/>
    <dgm:cxn modelId="{735869D9-5D0B-411D-B5E8-7C48B92B2EF5}" type="presOf" srcId="{DE7D9815-EC7E-4E2E-A5A6-A1E25108EF5A}" destId="{368F14B5-2838-431D-B06D-4A92DD8A5D45}" srcOrd="0" destOrd="0" presId="urn:microsoft.com/office/officeart/2005/8/layout/hList9"/>
    <dgm:cxn modelId="{93D70BE6-87F5-4FA3-8647-ED0CA574033D}" type="presOf" srcId="{EC142FFE-AFB0-4E0E-8A00-780CEA9F0CBD}" destId="{6D144BFD-790D-45EB-B5EA-7CEE3356F419}" srcOrd="0" destOrd="0" presId="urn:microsoft.com/office/officeart/2005/8/layout/hList9"/>
    <dgm:cxn modelId="{662F9BF0-A038-47B8-9BF9-B0AF2420AB71}" srcId="{7E95C93E-2A8F-4E79-B6A8-715A7AD9FF18}" destId="{DE7D9815-EC7E-4E2E-A5A6-A1E25108EF5A}" srcOrd="1" destOrd="0" parTransId="{3DBDD17D-EED1-4538-946F-DEE77979C991}" sibTransId="{8BECAE0C-35FB-43D8-B820-A09E87631BB0}"/>
    <dgm:cxn modelId="{86CA10F3-46F2-4253-9249-EA469DEE1262}" type="presOf" srcId="{95579FA9-494A-4D1E-9739-E29D2983481C}" destId="{6C8B448A-3C9E-4F7D-9D03-2FB4C9D56DB8}" srcOrd="0" destOrd="0" presId="urn:microsoft.com/office/officeart/2005/8/layout/hList9"/>
    <dgm:cxn modelId="{E13DEBF4-C3A3-41D3-B9A1-E4D28B1A675E}" srcId="{16B83314-A42D-4BFE-BF0B-CCF434CEC8E8}" destId="{975B7A41-C136-48D8-997D-C90D651FBED5}" srcOrd="2" destOrd="0" parTransId="{0EA7B750-7E10-4AA0-9819-9328FDE7DA05}" sibTransId="{AC31227F-0DC0-4CCF-8CE1-8A48C0D04D79}"/>
    <dgm:cxn modelId="{11CDADF5-9138-44CB-9D24-360CA2180E00}" srcId="{95579FA9-494A-4D1E-9739-E29D2983481C}" destId="{4755DCBE-78A0-45AC-90A7-5C9B128DD922}" srcOrd="0" destOrd="0" parTransId="{100235D1-F8FC-4D8B-8415-D72BF60A5A31}" sibTransId="{620D5CC4-C75F-4BEA-87DD-E75AEAE953B6}"/>
    <dgm:cxn modelId="{B4A7FF56-F7F6-498B-953A-C92023ED99C5}" type="presParOf" srcId="{D5A71E23-DAD6-4208-81C2-A7DAF5BDA207}" destId="{FC48CA2C-34F8-4955-8ADB-F96CE0A786D2}" srcOrd="0" destOrd="0" presId="urn:microsoft.com/office/officeart/2005/8/layout/hList9"/>
    <dgm:cxn modelId="{C96B1892-0668-4926-895A-B68DC5829EC3}" type="presParOf" srcId="{D5A71E23-DAD6-4208-81C2-A7DAF5BDA207}" destId="{D751190B-D421-4DFF-BE64-8BCA909204AE}" srcOrd="1" destOrd="0" presId="urn:microsoft.com/office/officeart/2005/8/layout/hList9"/>
    <dgm:cxn modelId="{93571D32-D9A4-40C4-AEC4-5AF1674EAA8D}" type="presParOf" srcId="{D751190B-D421-4DFF-BE64-8BCA909204AE}" destId="{6D93DB1E-02B6-46E2-B6FF-5442EEDD4E96}" srcOrd="0" destOrd="0" presId="urn:microsoft.com/office/officeart/2005/8/layout/hList9"/>
    <dgm:cxn modelId="{EE9B510D-5945-4CB6-97E4-5CC690293BAD}" type="presParOf" srcId="{D751190B-D421-4DFF-BE64-8BCA909204AE}" destId="{99DDAB93-51CC-41FD-B654-F758A5C1A67B}" srcOrd="1" destOrd="0" presId="urn:microsoft.com/office/officeart/2005/8/layout/hList9"/>
    <dgm:cxn modelId="{55D3A850-86CE-4609-97A7-042A2C9FDB58}" type="presParOf" srcId="{99DDAB93-51CC-41FD-B654-F758A5C1A67B}" destId="{D99EF311-428E-42F5-A02B-BFFF52BA957F}" srcOrd="0" destOrd="0" presId="urn:microsoft.com/office/officeart/2005/8/layout/hList9"/>
    <dgm:cxn modelId="{6EDD1E65-0E48-40DB-BA73-436E03FECFC2}" type="presParOf" srcId="{99DDAB93-51CC-41FD-B654-F758A5C1A67B}" destId="{5F1AD8F2-2E10-45D8-B6A6-5827D36F112D}" srcOrd="1" destOrd="0" presId="urn:microsoft.com/office/officeart/2005/8/layout/hList9"/>
    <dgm:cxn modelId="{FE0B49AD-A2CF-4BB7-B423-E9A59859ED6D}" type="presParOf" srcId="{D751190B-D421-4DFF-BE64-8BCA909204AE}" destId="{1938A42D-2A53-4806-AC12-EC7F7D13AC53}" srcOrd="2" destOrd="0" presId="urn:microsoft.com/office/officeart/2005/8/layout/hList9"/>
    <dgm:cxn modelId="{3858653C-C8BE-4D09-95E7-9A8091CB539E}" type="presParOf" srcId="{1938A42D-2A53-4806-AC12-EC7F7D13AC53}" destId="{31F79CED-7674-4DDA-B897-126C8DCF7927}" srcOrd="0" destOrd="0" presId="urn:microsoft.com/office/officeart/2005/8/layout/hList9"/>
    <dgm:cxn modelId="{F91CA931-67E2-4613-9013-CF0EBC6A90E0}" type="presParOf" srcId="{1938A42D-2A53-4806-AC12-EC7F7D13AC53}" destId="{B03BCCF4-FB02-40C2-B83B-691C02950291}" srcOrd="1" destOrd="0" presId="urn:microsoft.com/office/officeart/2005/8/layout/hList9"/>
    <dgm:cxn modelId="{6B0514A2-8CDF-45DE-BADB-21AF7552E380}" type="presParOf" srcId="{D751190B-D421-4DFF-BE64-8BCA909204AE}" destId="{3DF93FFF-0715-4213-9DF0-95B94D3FA40F}" srcOrd="3" destOrd="0" presId="urn:microsoft.com/office/officeart/2005/8/layout/hList9"/>
    <dgm:cxn modelId="{F4B764C6-77E3-40ED-9855-FAB94DD4CCE8}" type="presParOf" srcId="{3DF93FFF-0715-4213-9DF0-95B94D3FA40F}" destId="{11105889-FB0C-4A00-B926-CFD6E79624E4}" srcOrd="0" destOrd="0" presId="urn:microsoft.com/office/officeart/2005/8/layout/hList9"/>
    <dgm:cxn modelId="{497ABCF5-9F4D-4F47-AB14-A3D6D0FE7BF6}" type="presParOf" srcId="{3DF93FFF-0715-4213-9DF0-95B94D3FA40F}" destId="{3E4174D2-CFCC-41C3-A15B-B9A160830C24}" srcOrd="1" destOrd="0" presId="urn:microsoft.com/office/officeart/2005/8/layout/hList9"/>
    <dgm:cxn modelId="{A43D2504-D814-4AB0-B6EA-E1AA71DB5B16}" type="presParOf" srcId="{D5A71E23-DAD6-4208-81C2-A7DAF5BDA207}" destId="{692DCCFE-9F00-45EE-A936-F9DB91D6C7B4}" srcOrd="2" destOrd="0" presId="urn:microsoft.com/office/officeart/2005/8/layout/hList9"/>
    <dgm:cxn modelId="{B9419DF9-A8EC-4EA9-BADA-FD95FD60C71E}" type="presParOf" srcId="{D5A71E23-DAD6-4208-81C2-A7DAF5BDA207}" destId="{71246D6A-4D42-4198-9B09-39B4FD8E1174}" srcOrd="3" destOrd="0" presId="urn:microsoft.com/office/officeart/2005/8/layout/hList9"/>
    <dgm:cxn modelId="{35494E4D-886B-4BE6-8FA8-658629BAFB03}" type="presParOf" srcId="{D5A71E23-DAD6-4208-81C2-A7DAF5BDA207}" destId="{B38DB126-469C-44AC-B34D-497BC0C3E0D9}" srcOrd="4" destOrd="0" presId="urn:microsoft.com/office/officeart/2005/8/layout/hList9"/>
    <dgm:cxn modelId="{8B21A117-5E85-4DA3-BC13-05CF79F87B71}" type="presParOf" srcId="{D5A71E23-DAD6-4208-81C2-A7DAF5BDA207}" destId="{90C7AEDE-5DBF-42CD-903D-A0652421B1A4}" srcOrd="5" destOrd="0" presId="urn:microsoft.com/office/officeart/2005/8/layout/hList9"/>
    <dgm:cxn modelId="{5F959027-17CC-44FA-BDDD-C7CA4D5CCD9B}" type="presParOf" srcId="{D5A71E23-DAD6-4208-81C2-A7DAF5BDA207}" destId="{7EF43F11-9BA2-4242-963C-E688D5CABF5A}" srcOrd="6" destOrd="0" presId="urn:microsoft.com/office/officeart/2005/8/layout/hList9"/>
    <dgm:cxn modelId="{B83CCA6E-9842-486F-9E79-6B4FCBB1ADF4}" type="presParOf" srcId="{7EF43F11-9BA2-4242-963C-E688D5CABF5A}" destId="{E052598C-4413-46FD-BEB0-95213E86093E}" srcOrd="0" destOrd="0" presId="urn:microsoft.com/office/officeart/2005/8/layout/hList9"/>
    <dgm:cxn modelId="{00FF295D-D642-46ED-BDBC-AD8B23761A9C}" type="presParOf" srcId="{7EF43F11-9BA2-4242-963C-E688D5CABF5A}" destId="{71CB9F41-A540-4AB5-BC56-78963BCDD9BC}" srcOrd="1" destOrd="0" presId="urn:microsoft.com/office/officeart/2005/8/layout/hList9"/>
    <dgm:cxn modelId="{7EB99471-FD84-4798-8E90-EBC06A9E73C1}" type="presParOf" srcId="{71CB9F41-A540-4AB5-BC56-78963BCDD9BC}" destId="{1E320F35-86AD-463C-A608-45810D4D14DE}" srcOrd="0" destOrd="0" presId="urn:microsoft.com/office/officeart/2005/8/layout/hList9"/>
    <dgm:cxn modelId="{31C3B406-9023-40E1-9D22-7CD89A64F780}" type="presParOf" srcId="{71CB9F41-A540-4AB5-BC56-78963BCDD9BC}" destId="{3CC106E2-AF47-4300-92DE-08B0C1363E47}" srcOrd="1" destOrd="0" presId="urn:microsoft.com/office/officeart/2005/8/layout/hList9"/>
    <dgm:cxn modelId="{6ACB2E36-5160-4EA0-A93F-84E5F91DCF57}" type="presParOf" srcId="{7EF43F11-9BA2-4242-963C-E688D5CABF5A}" destId="{A9BC422C-D5BA-4BC1-823A-66D0DA781FD7}" srcOrd="2" destOrd="0" presId="urn:microsoft.com/office/officeart/2005/8/layout/hList9"/>
    <dgm:cxn modelId="{94576136-3D75-46C6-A70B-50BF7A341255}" type="presParOf" srcId="{A9BC422C-D5BA-4BC1-823A-66D0DA781FD7}" destId="{17C5F208-EA46-4067-9799-AD8929C23F36}" srcOrd="0" destOrd="0" presId="urn:microsoft.com/office/officeart/2005/8/layout/hList9"/>
    <dgm:cxn modelId="{8735829B-6A30-42D6-A104-5F6E314617B6}" type="presParOf" srcId="{A9BC422C-D5BA-4BC1-823A-66D0DA781FD7}" destId="{684DDC5C-9B7D-48AA-BDB1-02143730E82A}" srcOrd="1" destOrd="0" presId="urn:microsoft.com/office/officeart/2005/8/layout/hList9"/>
    <dgm:cxn modelId="{61E6757E-940B-4C90-A21E-9C39CE75C2F2}" type="presParOf" srcId="{7EF43F11-9BA2-4242-963C-E688D5CABF5A}" destId="{4996E4F8-3995-47C1-AFF6-3BB99F84A17E}" srcOrd="3" destOrd="0" presId="urn:microsoft.com/office/officeart/2005/8/layout/hList9"/>
    <dgm:cxn modelId="{C04DEDCD-7400-4A56-9AE2-0C3EF29FEF91}" type="presParOf" srcId="{4996E4F8-3995-47C1-AFF6-3BB99F84A17E}" destId="{0DB6E0FD-F905-4464-8756-2BAEF6602CAA}" srcOrd="0" destOrd="0" presId="urn:microsoft.com/office/officeart/2005/8/layout/hList9"/>
    <dgm:cxn modelId="{5492E14C-3A5D-450B-8DFB-8BF4AB7C92DC}" type="presParOf" srcId="{4996E4F8-3995-47C1-AFF6-3BB99F84A17E}" destId="{0CD3FD89-336E-4877-9FEB-CFD0B1B4FE07}" srcOrd="1" destOrd="0" presId="urn:microsoft.com/office/officeart/2005/8/layout/hList9"/>
    <dgm:cxn modelId="{686ED972-A22A-4F27-91DE-140CFBD39AC1}" type="presParOf" srcId="{D5A71E23-DAD6-4208-81C2-A7DAF5BDA207}" destId="{4097F5BF-CA73-4351-A683-9C70FBAF0E2F}" srcOrd="7" destOrd="0" presId="urn:microsoft.com/office/officeart/2005/8/layout/hList9"/>
    <dgm:cxn modelId="{1C94A99B-9757-45C8-8C57-D825F43F3333}" type="presParOf" srcId="{D5A71E23-DAD6-4208-81C2-A7DAF5BDA207}" destId="{368F14B5-2838-431D-B06D-4A92DD8A5D45}" srcOrd="8" destOrd="0" presId="urn:microsoft.com/office/officeart/2005/8/layout/hList9"/>
    <dgm:cxn modelId="{4197D080-D27F-466B-93C0-6DE649761862}" type="presParOf" srcId="{D5A71E23-DAD6-4208-81C2-A7DAF5BDA207}" destId="{8E3439ED-666C-478D-8308-83D61C7E1948}" srcOrd="9" destOrd="0" presId="urn:microsoft.com/office/officeart/2005/8/layout/hList9"/>
    <dgm:cxn modelId="{B1F1C0F1-897A-4D06-A25C-7C647114F0AD}" type="presParOf" srcId="{D5A71E23-DAD6-4208-81C2-A7DAF5BDA207}" destId="{1BCFA1F7-5DC5-4352-A7F2-2794F57F50C1}" srcOrd="10" destOrd="0" presId="urn:microsoft.com/office/officeart/2005/8/layout/hList9"/>
    <dgm:cxn modelId="{0691CE50-28DF-4F80-B992-05835C548886}" type="presParOf" srcId="{D5A71E23-DAD6-4208-81C2-A7DAF5BDA207}" destId="{CE123418-8E93-4D40-A351-D93AAD69CB5A}" srcOrd="11" destOrd="0" presId="urn:microsoft.com/office/officeart/2005/8/layout/hList9"/>
    <dgm:cxn modelId="{1BEDDD37-AF9A-4751-944C-A403D847519A}" type="presParOf" srcId="{CE123418-8E93-4D40-A351-D93AAD69CB5A}" destId="{E0814FCA-CA35-4436-9C94-301498974A3B}" srcOrd="0" destOrd="0" presId="urn:microsoft.com/office/officeart/2005/8/layout/hList9"/>
    <dgm:cxn modelId="{1B4BA9F7-6AE4-4CC9-B0A4-56FD103AF74A}" type="presParOf" srcId="{CE123418-8E93-4D40-A351-D93AAD69CB5A}" destId="{64E43A99-544A-4EAB-9882-315C129AFA8B}" srcOrd="1" destOrd="0" presId="urn:microsoft.com/office/officeart/2005/8/layout/hList9"/>
    <dgm:cxn modelId="{25F5119D-D68D-43F9-A80A-18A389A65B7A}" type="presParOf" srcId="{64E43A99-544A-4EAB-9882-315C129AFA8B}" destId="{4F1EE266-0025-447A-B0A6-D46F37EE1A37}" srcOrd="0" destOrd="0" presId="urn:microsoft.com/office/officeart/2005/8/layout/hList9"/>
    <dgm:cxn modelId="{AA5AA5AD-341E-447C-8BAD-203B20C7844A}" type="presParOf" srcId="{64E43A99-544A-4EAB-9882-315C129AFA8B}" destId="{8E758CAC-E1C2-43B7-A8F5-8E3DA3B347FC}" srcOrd="1" destOrd="0" presId="urn:microsoft.com/office/officeart/2005/8/layout/hList9"/>
    <dgm:cxn modelId="{D190B496-8767-402A-A03A-7EACA9200022}" type="presParOf" srcId="{CE123418-8E93-4D40-A351-D93AAD69CB5A}" destId="{F883ADCB-57A5-4254-B47B-447B13BE753D}" srcOrd="2" destOrd="0" presId="urn:microsoft.com/office/officeart/2005/8/layout/hList9"/>
    <dgm:cxn modelId="{9AC1C2F7-975E-47D7-8DFE-59033C4B8E1F}" type="presParOf" srcId="{F883ADCB-57A5-4254-B47B-447B13BE753D}" destId="{E94AF90D-1659-4828-9D28-71221B50FE68}" srcOrd="0" destOrd="0" presId="urn:microsoft.com/office/officeart/2005/8/layout/hList9"/>
    <dgm:cxn modelId="{BA80474C-CC95-4D51-B9F7-BC03A3473A7D}" type="presParOf" srcId="{F883ADCB-57A5-4254-B47B-447B13BE753D}" destId="{0FCA2CE2-99EB-40DB-B043-6C1A48A0E6CD}" srcOrd="1" destOrd="0" presId="urn:microsoft.com/office/officeart/2005/8/layout/hList9"/>
    <dgm:cxn modelId="{2664E901-B7AF-4753-BE69-C92F8C5F8E94}" type="presParOf" srcId="{CE123418-8E93-4D40-A351-D93AAD69CB5A}" destId="{A3739746-2A04-4B9F-9741-065E57E202F1}" srcOrd="3" destOrd="0" presId="urn:microsoft.com/office/officeart/2005/8/layout/hList9"/>
    <dgm:cxn modelId="{910C52EE-4B10-4360-B3C7-864124D4CCE9}" type="presParOf" srcId="{A3739746-2A04-4B9F-9741-065E57E202F1}" destId="{202F8F75-087F-4135-84DC-E4EDAD2B1651}" srcOrd="0" destOrd="0" presId="urn:microsoft.com/office/officeart/2005/8/layout/hList9"/>
    <dgm:cxn modelId="{74482CEB-CA25-4F2B-AD33-B9F90A57C091}" type="presParOf" srcId="{A3739746-2A04-4B9F-9741-065E57E202F1}" destId="{6B706010-6D03-4D73-826E-78A0D8E9A258}" srcOrd="1" destOrd="0" presId="urn:microsoft.com/office/officeart/2005/8/layout/hList9"/>
    <dgm:cxn modelId="{55ED8DB1-6AC3-4565-9D84-A4696C787386}" type="presParOf" srcId="{D5A71E23-DAD6-4208-81C2-A7DAF5BDA207}" destId="{9BE0DC30-8D55-4DF6-800A-E5BDA7D87A33}" srcOrd="12" destOrd="0" presId="urn:microsoft.com/office/officeart/2005/8/layout/hList9"/>
    <dgm:cxn modelId="{C01910E8-BECC-4B8B-A9D2-963555767BAF}" type="presParOf" srcId="{D5A71E23-DAD6-4208-81C2-A7DAF5BDA207}" destId="{C288C47D-6AEC-4A50-A594-F72968A2E735}" srcOrd="13" destOrd="0" presId="urn:microsoft.com/office/officeart/2005/8/layout/hList9"/>
    <dgm:cxn modelId="{9959D1B8-15FE-443D-BA9A-ADF5E7C0A0CD}" type="presParOf" srcId="{D5A71E23-DAD6-4208-81C2-A7DAF5BDA207}" destId="{71EAEE4D-9407-4F32-BED6-EBFFA2E4F3C8}" srcOrd="14" destOrd="0" presId="urn:microsoft.com/office/officeart/2005/8/layout/hList9"/>
    <dgm:cxn modelId="{24291180-ECE8-4A05-8803-3FCB69F3234E}" type="presParOf" srcId="{D5A71E23-DAD6-4208-81C2-A7DAF5BDA207}" destId="{F1AB2C4A-517C-4609-A026-EC462DBE55B5}" srcOrd="15" destOrd="0" presId="urn:microsoft.com/office/officeart/2005/8/layout/hList9"/>
    <dgm:cxn modelId="{04FCB3A1-31FC-4084-AC51-7422E41C6758}" type="presParOf" srcId="{D5A71E23-DAD6-4208-81C2-A7DAF5BDA207}" destId="{7F172691-8AE3-4C9E-B4CF-AB24BD09AC3F}" srcOrd="16" destOrd="0" presId="urn:microsoft.com/office/officeart/2005/8/layout/hList9"/>
    <dgm:cxn modelId="{C95AF7F2-18BB-4490-AE53-6522C576128D}" type="presParOf" srcId="{7F172691-8AE3-4C9E-B4CF-AB24BD09AC3F}" destId="{6A6C1D3D-BBB4-4390-8BDD-D64D1188B8FC}" srcOrd="0" destOrd="0" presId="urn:microsoft.com/office/officeart/2005/8/layout/hList9"/>
    <dgm:cxn modelId="{1B0F2F85-BD3E-4D73-A5FD-CD162BF3CDE1}" type="presParOf" srcId="{7F172691-8AE3-4C9E-B4CF-AB24BD09AC3F}" destId="{7A78464E-B17C-4654-A20E-97C8576685B7}" srcOrd="1" destOrd="0" presId="urn:microsoft.com/office/officeart/2005/8/layout/hList9"/>
    <dgm:cxn modelId="{3710454D-4AB5-448F-9120-339D28E1A72D}" type="presParOf" srcId="{7A78464E-B17C-4654-A20E-97C8576685B7}" destId="{E3357F8A-06B2-4C51-A16C-B6A85296C589}" srcOrd="0" destOrd="0" presId="urn:microsoft.com/office/officeart/2005/8/layout/hList9"/>
    <dgm:cxn modelId="{CAD67BDC-F4AF-4A81-B3F4-FDEEB684EA8C}" type="presParOf" srcId="{7A78464E-B17C-4654-A20E-97C8576685B7}" destId="{65BFF01B-88B4-4461-AAA3-636044E37221}" srcOrd="1" destOrd="0" presId="urn:microsoft.com/office/officeart/2005/8/layout/hList9"/>
    <dgm:cxn modelId="{1D4F3EE3-91DE-45EA-9E9A-2C91BBA24076}" type="presParOf" srcId="{7F172691-8AE3-4C9E-B4CF-AB24BD09AC3F}" destId="{C2D80A16-76AF-4ABE-B00E-84FAB8A35DB6}" srcOrd="2" destOrd="0" presId="urn:microsoft.com/office/officeart/2005/8/layout/hList9"/>
    <dgm:cxn modelId="{68A0B5A7-FBB2-4B2F-812B-C3453304E47E}" type="presParOf" srcId="{C2D80A16-76AF-4ABE-B00E-84FAB8A35DB6}" destId="{8E617CD4-BB10-49DC-816C-E254A4052E6E}" srcOrd="0" destOrd="0" presId="urn:microsoft.com/office/officeart/2005/8/layout/hList9"/>
    <dgm:cxn modelId="{212045DF-560C-4100-B4B5-73385CAED98B}" type="presParOf" srcId="{C2D80A16-76AF-4ABE-B00E-84FAB8A35DB6}" destId="{B2EE077D-8ABD-4C2F-A105-D0D0785F8335}" srcOrd="1" destOrd="0" presId="urn:microsoft.com/office/officeart/2005/8/layout/hList9"/>
    <dgm:cxn modelId="{67D72F98-0A6F-44F2-80CB-7CEE88E3BE3E}" type="presParOf" srcId="{7F172691-8AE3-4C9E-B4CF-AB24BD09AC3F}" destId="{6DAC1CE1-5DAD-4010-9E25-F5BD3F0BA7B6}" srcOrd="3" destOrd="0" presId="urn:microsoft.com/office/officeart/2005/8/layout/hList9"/>
    <dgm:cxn modelId="{356BD257-94C1-4B3F-8DEB-88CA86E27B0D}" type="presParOf" srcId="{6DAC1CE1-5DAD-4010-9E25-F5BD3F0BA7B6}" destId="{6D144BFD-790D-45EB-B5EA-7CEE3356F419}" srcOrd="0" destOrd="0" presId="urn:microsoft.com/office/officeart/2005/8/layout/hList9"/>
    <dgm:cxn modelId="{63C4F30B-FE7E-4B7B-83E9-342F2EC00DB4}" type="presParOf" srcId="{6DAC1CE1-5DAD-4010-9E25-F5BD3F0BA7B6}" destId="{6D1E3644-1F02-4F61-9B38-5FA26A608379}" srcOrd="1" destOrd="0" presId="urn:microsoft.com/office/officeart/2005/8/layout/hList9"/>
    <dgm:cxn modelId="{F0E69F16-9B0F-455A-9534-22F71D776E75}" type="presParOf" srcId="{D5A71E23-DAD6-4208-81C2-A7DAF5BDA207}" destId="{6B24FF3A-F1C5-4B55-A0D9-CE585FFF7D5F}" srcOrd="17" destOrd="0" presId="urn:microsoft.com/office/officeart/2005/8/layout/hList9"/>
    <dgm:cxn modelId="{89C86E4B-A873-49CE-8A5E-78D7C33CBE6F}" type="presParOf" srcId="{D5A71E23-DAD6-4208-81C2-A7DAF5BDA207}" destId="{6C8B448A-3C9E-4F7D-9D03-2FB4C9D56DB8}" srcOrd="1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67EEDD3-528A-42B1-9DEA-CC4F7FBB6F53}"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zh-CN" altLang="en-US"/>
        </a:p>
      </dgm:t>
    </dgm:pt>
    <dgm:pt modelId="{8D7BA32F-09EA-4A96-9F30-2B530ACB7749}">
      <dgm:prSet custT="1"/>
      <dgm:spPr>
        <a:ln>
          <a:solidFill>
            <a:schemeClr val="tx1">
              <a:lumMod val="50000"/>
              <a:lumOff val="50000"/>
            </a:schemeClr>
          </a:solidFill>
        </a:ln>
      </dgm:spPr>
      <dgm:t>
        <a:bodyPr/>
        <a:lstStyle/>
        <a:p>
          <a:r>
            <a:rPr lang="en-US" altLang="zh-CN" sz="2400" dirty="0">
              <a:solidFill>
                <a:srgbClr val="DD613B"/>
              </a:solidFill>
            </a:rPr>
            <a:t>It is used to assess the influence or importance of a journal within its field</a:t>
          </a:r>
          <a:r>
            <a:rPr lang="en-US" altLang="zh-CN" sz="2400" dirty="0">
              <a:solidFill>
                <a:schemeClr val="tx1">
                  <a:lumMod val="50000"/>
                  <a:lumOff val="50000"/>
                </a:schemeClr>
              </a:solidFill>
            </a:rPr>
            <a:t>.  </a:t>
          </a:r>
          <a:endParaRPr lang="zh-CN" sz="2400" dirty="0">
            <a:solidFill>
              <a:schemeClr val="tx1">
                <a:lumMod val="50000"/>
                <a:lumOff val="50000"/>
              </a:schemeClr>
            </a:solidFill>
          </a:endParaRPr>
        </a:p>
      </dgm:t>
    </dgm:pt>
    <dgm:pt modelId="{37E95649-4899-4438-A2BD-876ACC0BB18D}" type="parTrans" cxnId="{F7592359-7D55-4D4D-8AE3-8744F55557E5}">
      <dgm:prSet/>
      <dgm:spPr/>
      <dgm:t>
        <a:bodyPr/>
        <a:lstStyle/>
        <a:p>
          <a:endParaRPr lang="zh-CN" altLang="en-US"/>
        </a:p>
      </dgm:t>
    </dgm:pt>
    <dgm:pt modelId="{81BE47B7-3C3B-4E72-9222-139D70D06CDF}" type="sibTrans" cxnId="{F7592359-7D55-4D4D-8AE3-8744F55557E5}">
      <dgm:prSet/>
      <dgm:spPr/>
      <dgm:t>
        <a:bodyPr/>
        <a:lstStyle/>
        <a:p>
          <a:endParaRPr lang="zh-CN" altLang="en-US"/>
        </a:p>
      </dgm:t>
    </dgm:pt>
    <dgm:pt modelId="{9CFADC00-325E-495E-9C6E-FD75AE1F8524}">
      <dgm:prSet custT="1"/>
      <dgm:spPr>
        <a:ln>
          <a:solidFill>
            <a:schemeClr val="tx1">
              <a:lumMod val="50000"/>
              <a:lumOff val="50000"/>
            </a:schemeClr>
          </a:solidFill>
        </a:ln>
      </dgm:spPr>
      <dgm:t>
        <a:bodyPr/>
        <a:lstStyle/>
        <a:p>
          <a:pPr marL="0" lvl="0" indent="0" algn="l" defTabSz="1066800">
            <a:lnSpc>
              <a:spcPct val="90000"/>
            </a:lnSpc>
            <a:spcBef>
              <a:spcPct val="0"/>
            </a:spcBef>
            <a:spcAft>
              <a:spcPct val="35000"/>
            </a:spcAft>
            <a:buNone/>
          </a:pPr>
          <a:r>
            <a:rPr lang="en-US" altLang="zh-CN" sz="2400" kern="1200" dirty="0">
              <a:solidFill>
                <a:srgbClr val="DE6D31"/>
              </a:solidFill>
              <a:latin typeface="Arial"/>
              <a:ea typeface="微软雅黑"/>
              <a:cs typeface="+mn-cs"/>
            </a:rPr>
            <a:t>It is provided by Clarivate Analytics (Web of Science) in its Journal Citation Report (JCR) databases.  </a:t>
          </a:r>
          <a:endParaRPr lang="zh-CN" sz="2400" kern="1200" dirty="0">
            <a:solidFill>
              <a:srgbClr val="DE6D31"/>
            </a:solidFill>
            <a:latin typeface="Arial"/>
            <a:ea typeface="微软雅黑"/>
            <a:cs typeface="+mn-cs"/>
          </a:endParaRPr>
        </a:p>
      </dgm:t>
    </dgm:pt>
    <dgm:pt modelId="{F9C11BD6-3218-4ED2-9446-61174F467E38}" type="parTrans" cxnId="{0D94E8DE-0AC2-4ED8-937B-9CC1BC257B45}">
      <dgm:prSet/>
      <dgm:spPr/>
      <dgm:t>
        <a:bodyPr/>
        <a:lstStyle/>
        <a:p>
          <a:endParaRPr lang="zh-CN" altLang="en-US"/>
        </a:p>
      </dgm:t>
    </dgm:pt>
    <dgm:pt modelId="{5B4DB922-8CAD-4CCB-BA78-383471BA990C}" type="sibTrans" cxnId="{0D94E8DE-0AC2-4ED8-937B-9CC1BC257B45}">
      <dgm:prSet/>
      <dgm:spPr/>
      <dgm:t>
        <a:bodyPr/>
        <a:lstStyle/>
        <a:p>
          <a:endParaRPr lang="zh-CN" altLang="en-US"/>
        </a:p>
      </dgm:t>
    </dgm:pt>
    <dgm:pt modelId="{E0EB7BF0-3B3D-4F30-9D40-C2B99111375D}" type="pres">
      <dgm:prSet presAssocID="{567EEDD3-528A-42B1-9DEA-CC4F7FBB6F53}" presName="linear" presStyleCnt="0">
        <dgm:presLayoutVars>
          <dgm:animLvl val="lvl"/>
          <dgm:resizeHandles val="exact"/>
        </dgm:presLayoutVars>
      </dgm:prSet>
      <dgm:spPr/>
    </dgm:pt>
    <dgm:pt modelId="{CE0793DC-1AEF-48FB-B97F-761811386724}" type="pres">
      <dgm:prSet presAssocID="{8D7BA32F-09EA-4A96-9F30-2B530ACB7749}" presName="parentText" presStyleLbl="node1" presStyleIdx="0" presStyleCnt="2" custLinFactY="-49161" custLinFactNeighborX="47" custLinFactNeighborY="-100000">
        <dgm:presLayoutVars>
          <dgm:chMax val="0"/>
          <dgm:bulletEnabled val="1"/>
        </dgm:presLayoutVars>
      </dgm:prSet>
      <dgm:spPr/>
    </dgm:pt>
    <dgm:pt modelId="{8A2FEF8B-218B-4EC4-90A8-5461CD6CA5C6}" type="pres">
      <dgm:prSet presAssocID="{81BE47B7-3C3B-4E72-9222-139D70D06CDF}" presName="spacer" presStyleCnt="0"/>
      <dgm:spPr/>
    </dgm:pt>
    <dgm:pt modelId="{FF4C54AE-0E1F-4187-91F4-4ECEEBBFF85A}" type="pres">
      <dgm:prSet presAssocID="{9CFADC00-325E-495E-9C6E-FD75AE1F8524}" presName="parentText" presStyleLbl="node1" presStyleIdx="1" presStyleCnt="2" custLinFactY="-26583" custLinFactNeighborY="-100000">
        <dgm:presLayoutVars>
          <dgm:chMax val="0"/>
          <dgm:bulletEnabled val="1"/>
        </dgm:presLayoutVars>
      </dgm:prSet>
      <dgm:spPr/>
    </dgm:pt>
  </dgm:ptLst>
  <dgm:cxnLst>
    <dgm:cxn modelId="{0BB4B932-AE9D-4C75-859E-92CC7293A87A}" type="presOf" srcId="{567EEDD3-528A-42B1-9DEA-CC4F7FBB6F53}" destId="{E0EB7BF0-3B3D-4F30-9D40-C2B99111375D}" srcOrd="0" destOrd="0" presId="urn:microsoft.com/office/officeart/2005/8/layout/vList2"/>
    <dgm:cxn modelId="{C81C6677-4144-491E-9F9D-1428E03D5E25}" type="presOf" srcId="{9CFADC00-325E-495E-9C6E-FD75AE1F8524}" destId="{FF4C54AE-0E1F-4187-91F4-4ECEEBBFF85A}" srcOrd="0" destOrd="0" presId="urn:microsoft.com/office/officeart/2005/8/layout/vList2"/>
    <dgm:cxn modelId="{F7592359-7D55-4D4D-8AE3-8744F55557E5}" srcId="{567EEDD3-528A-42B1-9DEA-CC4F7FBB6F53}" destId="{8D7BA32F-09EA-4A96-9F30-2B530ACB7749}" srcOrd="0" destOrd="0" parTransId="{37E95649-4899-4438-A2BD-876ACC0BB18D}" sibTransId="{81BE47B7-3C3B-4E72-9222-139D70D06CDF}"/>
    <dgm:cxn modelId="{0D94E8DE-0AC2-4ED8-937B-9CC1BC257B45}" srcId="{567EEDD3-528A-42B1-9DEA-CC4F7FBB6F53}" destId="{9CFADC00-325E-495E-9C6E-FD75AE1F8524}" srcOrd="1" destOrd="0" parTransId="{F9C11BD6-3218-4ED2-9446-61174F467E38}" sibTransId="{5B4DB922-8CAD-4CCB-BA78-383471BA990C}"/>
    <dgm:cxn modelId="{1E72FBEF-18C3-4154-9C72-8FC08BE54401}" type="presOf" srcId="{8D7BA32F-09EA-4A96-9F30-2B530ACB7749}" destId="{CE0793DC-1AEF-48FB-B97F-761811386724}" srcOrd="0" destOrd="0" presId="urn:microsoft.com/office/officeart/2005/8/layout/vList2"/>
    <dgm:cxn modelId="{EF0DD0F2-5760-481D-8413-920C4EFA937B}" type="presParOf" srcId="{E0EB7BF0-3B3D-4F30-9D40-C2B99111375D}" destId="{CE0793DC-1AEF-48FB-B97F-761811386724}" srcOrd="0" destOrd="0" presId="urn:microsoft.com/office/officeart/2005/8/layout/vList2"/>
    <dgm:cxn modelId="{0F245E19-D641-4457-8C2D-048084A9245C}" type="presParOf" srcId="{E0EB7BF0-3B3D-4F30-9D40-C2B99111375D}" destId="{8A2FEF8B-218B-4EC4-90A8-5461CD6CA5C6}" srcOrd="1" destOrd="0" presId="urn:microsoft.com/office/officeart/2005/8/layout/vList2"/>
    <dgm:cxn modelId="{AB3B672F-FCF4-44E2-BBB8-7EC5B0A0C45C}" type="presParOf" srcId="{E0EB7BF0-3B3D-4F30-9D40-C2B99111375D}" destId="{FF4C54AE-0E1F-4187-91F4-4ECEEBBFF85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70ED759-E7CA-4806-B109-F2371B97B778}"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zh-CN" altLang="en-US"/>
        </a:p>
      </dgm:t>
    </dgm:pt>
    <dgm:pt modelId="{8BE8169C-266C-4A8B-A123-20459FB4BC55}">
      <dgm:prSet phldrT="[Text]"/>
      <dgm:spPr/>
      <dgm:t>
        <a:bodyPr/>
        <a:lstStyle/>
        <a:p>
          <a:pPr>
            <a:buClrTx/>
            <a:buSzTx/>
            <a:buFontTx/>
            <a:buChar char="•"/>
          </a:pPr>
          <a:r>
            <a:rPr kumimoji="0" lang="zh-CN" altLang="zh-CN" b="1" i="0" u="none" strike="noStrike" cap="none" normalizeH="0" baseline="0" dirty="0">
              <a:ln>
                <a:noFill/>
              </a:ln>
              <a:solidFill>
                <a:schemeClr val="tx1"/>
              </a:solidFill>
              <a:effectLst/>
              <a:latin typeface="Arial" panose="020B0604020202020204" pitchFamily="34" charset="0"/>
            </a:rPr>
            <a:t>No Plagiarism</a:t>
          </a:r>
          <a:endParaRPr lang="zh-CN" altLang="en-US" dirty="0"/>
        </a:p>
      </dgm:t>
    </dgm:pt>
    <dgm:pt modelId="{594B326B-9AFB-40E0-B23D-D86002798085}" type="parTrans" cxnId="{3309C579-8090-4574-8186-0BC1C9376B7A}">
      <dgm:prSet/>
      <dgm:spPr/>
      <dgm:t>
        <a:bodyPr/>
        <a:lstStyle/>
        <a:p>
          <a:endParaRPr lang="zh-CN" altLang="en-US"/>
        </a:p>
      </dgm:t>
    </dgm:pt>
    <dgm:pt modelId="{E3BDDF9E-C658-4EE7-8279-BC4BC08E8FA6}" type="sibTrans" cxnId="{3309C579-8090-4574-8186-0BC1C9376B7A}">
      <dgm:prSet/>
      <dgm:spPr/>
      <dgm:t>
        <a:bodyPr/>
        <a:lstStyle/>
        <a:p>
          <a:endParaRPr lang="zh-CN" altLang="en-US"/>
        </a:p>
      </dgm:t>
    </dgm:pt>
    <dgm:pt modelId="{091C7D09-4833-4E74-A920-F709E23AED63}">
      <dgm:prSet phldrT="[Text]"/>
      <dgm:spPr/>
      <dgm:t>
        <a:bodyPr/>
        <a:lstStyle/>
        <a:p>
          <a:r>
            <a:rPr kumimoji="0" lang="zh-CN" altLang="zh-CN" b="0" i="0" u="none" strike="noStrike" cap="none" normalizeH="0" baseline="0" dirty="0">
              <a:ln>
                <a:noFill/>
              </a:ln>
              <a:solidFill>
                <a:schemeClr val="tx1"/>
              </a:solidFill>
              <a:effectLst/>
              <a:latin typeface="Arial" panose="020B0604020202020204" pitchFamily="34" charset="0"/>
            </a:rPr>
            <a:t>Don't copy someone else's work or ideas without giving them credit.</a:t>
          </a:r>
          <a:endParaRPr lang="zh-CN" altLang="en-US" dirty="0"/>
        </a:p>
      </dgm:t>
    </dgm:pt>
    <dgm:pt modelId="{FB27BAC4-8186-4B58-B8A9-2577C1CB3A5C}" type="parTrans" cxnId="{24F9FA62-1716-4374-A371-B4A02A9BCC69}">
      <dgm:prSet/>
      <dgm:spPr/>
      <dgm:t>
        <a:bodyPr/>
        <a:lstStyle/>
        <a:p>
          <a:endParaRPr lang="zh-CN" altLang="en-US"/>
        </a:p>
      </dgm:t>
    </dgm:pt>
    <dgm:pt modelId="{6DD52B6E-CA69-4871-8885-F7D67DF15414}" type="sibTrans" cxnId="{24F9FA62-1716-4374-A371-B4A02A9BCC69}">
      <dgm:prSet/>
      <dgm:spPr/>
      <dgm:t>
        <a:bodyPr/>
        <a:lstStyle/>
        <a:p>
          <a:endParaRPr lang="zh-CN" altLang="en-US"/>
        </a:p>
      </dgm:t>
    </dgm:pt>
    <dgm:pt modelId="{0B03A29F-59EB-47BE-9CAC-977BF98B11C3}">
      <dgm:prSet phldrT="[Text]"/>
      <dgm:spPr/>
      <dgm:t>
        <a:bodyPr/>
        <a:lstStyle/>
        <a:p>
          <a:pPr>
            <a:buClrTx/>
            <a:buSzTx/>
            <a:buFontTx/>
            <a:buChar char="•"/>
          </a:pPr>
          <a:r>
            <a:rPr kumimoji="0" lang="zh-CN" altLang="zh-CN" b="1" i="0" u="none" strike="noStrike" cap="none" normalizeH="0" baseline="0" dirty="0">
              <a:ln>
                <a:noFill/>
              </a:ln>
              <a:solidFill>
                <a:schemeClr val="tx1"/>
              </a:solidFill>
              <a:effectLst/>
              <a:latin typeface="Arial" panose="020B0604020202020204" pitchFamily="34" charset="0"/>
            </a:rPr>
            <a:t>No Cheating</a:t>
          </a:r>
          <a:r>
            <a:rPr kumimoji="0" lang="zh-CN" altLang="zh-CN" b="0" i="0" u="none" strike="noStrike" cap="none" normalizeH="0" baseline="0" dirty="0">
              <a:ln>
                <a:noFill/>
              </a:ln>
              <a:solidFill>
                <a:schemeClr val="tx1"/>
              </a:solidFill>
              <a:effectLst/>
              <a:latin typeface="Arial" panose="020B0604020202020204" pitchFamily="34" charset="0"/>
            </a:rPr>
            <a:t>:</a:t>
          </a:r>
          <a:endParaRPr lang="zh-CN" altLang="en-US" dirty="0"/>
        </a:p>
      </dgm:t>
    </dgm:pt>
    <dgm:pt modelId="{6CCEB7AA-BD8D-4A94-990E-9F9BCAF21BD7}" type="parTrans" cxnId="{91018DE0-5FC5-4BD3-A5EA-DAE2073E7D9C}">
      <dgm:prSet/>
      <dgm:spPr/>
      <dgm:t>
        <a:bodyPr/>
        <a:lstStyle/>
        <a:p>
          <a:endParaRPr lang="zh-CN" altLang="en-US"/>
        </a:p>
      </dgm:t>
    </dgm:pt>
    <dgm:pt modelId="{0627BFA3-18EE-4C72-8FFD-92296699CBA2}" type="sibTrans" cxnId="{91018DE0-5FC5-4BD3-A5EA-DAE2073E7D9C}">
      <dgm:prSet/>
      <dgm:spPr/>
      <dgm:t>
        <a:bodyPr/>
        <a:lstStyle/>
        <a:p>
          <a:endParaRPr lang="zh-CN" altLang="en-US"/>
        </a:p>
      </dgm:t>
    </dgm:pt>
    <dgm:pt modelId="{391A9CAE-DB78-436C-96D0-C6F7A530FAEA}">
      <dgm:prSet phldrT="[Text]"/>
      <dgm:spPr/>
      <dgm:t>
        <a:bodyPr/>
        <a:lstStyle/>
        <a:p>
          <a:r>
            <a:rPr kumimoji="0" lang="zh-CN" altLang="zh-CN" b="0" i="0" u="none" strike="noStrike" cap="none" normalizeH="0" baseline="0" dirty="0">
              <a:ln>
                <a:noFill/>
              </a:ln>
              <a:solidFill>
                <a:schemeClr val="tx1"/>
              </a:solidFill>
              <a:effectLst/>
              <a:latin typeface="Arial" panose="020B0604020202020204" pitchFamily="34" charset="0"/>
            </a:rPr>
            <a:t>Don't use unauthorized materials or help during exams or assignments.</a:t>
          </a:r>
          <a:endParaRPr lang="zh-CN" altLang="en-US" dirty="0"/>
        </a:p>
      </dgm:t>
    </dgm:pt>
    <dgm:pt modelId="{187444DA-B464-42AB-9711-A3D3BAC7EEC3}" type="parTrans" cxnId="{E734424E-C6FF-4AC0-860E-E622D3CEA340}">
      <dgm:prSet/>
      <dgm:spPr/>
      <dgm:t>
        <a:bodyPr/>
        <a:lstStyle/>
        <a:p>
          <a:endParaRPr lang="zh-CN" altLang="en-US"/>
        </a:p>
      </dgm:t>
    </dgm:pt>
    <dgm:pt modelId="{CCDA06EB-080E-4F31-8B0D-D1867AB9376A}" type="sibTrans" cxnId="{E734424E-C6FF-4AC0-860E-E622D3CEA340}">
      <dgm:prSet/>
      <dgm:spPr/>
      <dgm:t>
        <a:bodyPr/>
        <a:lstStyle/>
        <a:p>
          <a:endParaRPr lang="zh-CN" altLang="en-US"/>
        </a:p>
      </dgm:t>
    </dgm:pt>
    <dgm:pt modelId="{62746F30-280A-43C6-874B-D0A3F78FF73C}">
      <dgm:prSet phldrT="[Text]"/>
      <dgm:spPr/>
      <dgm:t>
        <a:bodyPr/>
        <a:lstStyle/>
        <a:p>
          <a:r>
            <a:rPr kumimoji="0" lang="zh-CN" altLang="zh-CN" b="1" i="0" u="none" strike="noStrike" cap="none" normalizeH="0" baseline="0" dirty="0">
              <a:ln>
                <a:noFill/>
              </a:ln>
              <a:solidFill>
                <a:schemeClr val="tx1"/>
              </a:solidFill>
              <a:effectLst/>
              <a:latin typeface="Arial" panose="020B0604020202020204" pitchFamily="34" charset="0"/>
            </a:rPr>
            <a:t>No Fabrication</a:t>
          </a:r>
          <a:endParaRPr lang="zh-CN" altLang="en-US" dirty="0"/>
        </a:p>
      </dgm:t>
    </dgm:pt>
    <dgm:pt modelId="{C7AEE56B-A530-42BE-B274-59E7B38A273D}" type="parTrans" cxnId="{8F6DF221-FDBF-449F-8330-2AC01CA6F4F1}">
      <dgm:prSet/>
      <dgm:spPr/>
      <dgm:t>
        <a:bodyPr/>
        <a:lstStyle/>
        <a:p>
          <a:endParaRPr lang="zh-CN" altLang="en-US"/>
        </a:p>
      </dgm:t>
    </dgm:pt>
    <dgm:pt modelId="{643DB596-91FD-4EC3-8464-EB770F217F5B}" type="sibTrans" cxnId="{8F6DF221-FDBF-449F-8330-2AC01CA6F4F1}">
      <dgm:prSet/>
      <dgm:spPr/>
      <dgm:t>
        <a:bodyPr/>
        <a:lstStyle/>
        <a:p>
          <a:endParaRPr lang="zh-CN" altLang="en-US"/>
        </a:p>
      </dgm:t>
    </dgm:pt>
    <dgm:pt modelId="{1577E334-A0BF-487E-B2C9-7CBA7E918631}">
      <dgm:prSet phldrT="[Text]"/>
      <dgm:spPr/>
      <dgm:t>
        <a:bodyPr/>
        <a:lstStyle/>
        <a:p>
          <a:r>
            <a:rPr kumimoji="0" lang="zh-CN" altLang="zh-CN" b="0" i="0" u="none" strike="noStrike" cap="none" normalizeH="0" baseline="0" dirty="0">
              <a:ln>
                <a:noFill/>
              </a:ln>
              <a:solidFill>
                <a:schemeClr val="tx1"/>
              </a:solidFill>
              <a:effectLst/>
              <a:latin typeface="Arial" panose="020B0604020202020204" pitchFamily="34" charset="0"/>
            </a:rPr>
            <a:t>Don't make up data, research results, or sources.</a:t>
          </a:r>
          <a:endParaRPr lang="zh-CN" altLang="en-US" dirty="0"/>
        </a:p>
      </dgm:t>
    </dgm:pt>
    <dgm:pt modelId="{BF651C45-353B-42BF-9EFE-7B80931FFEA7}" type="parTrans" cxnId="{6951335A-43E3-4AAE-BC0B-3622854E4E52}">
      <dgm:prSet/>
      <dgm:spPr/>
      <dgm:t>
        <a:bodyPr/>
        <a:lstStyle/>
        <a:p>
          <a:endParaRPr lang="zh-CN" altLang="en-US"/>
        </a:p>
      </dgm:t>
    </dgm:pt>
    <dgm:pt modelId="{D1F50209-1AFD-4737-B398-DCFBFF98A5A0}" type="sibTrans" cxnId="{6951335A-43E3-4AAE-BC0B-3622854E4E52}">
      <dgm:prSet/>
      <dgm:spPr/>
      <dgm:t>
        <a:bodyPr/>
        <a:lstStyle/>
        <a:p>
          <a:endParaRPr lang="zh-CN" altLang="en-US"/>
        </a:p>
      </dgm:t>
    </dgm:pt>
    <dgm:pt modelId="{125BE514-34A0-4452-A23B-C5885C6991CE}">
      <dgm:prSet phldrT="[Text]"/>
      <dgm:spPr/>
      <dgm:t>
        <a:bodyPr/>
        <a:lstStyle/>
        <a:p>
          <a:r>
            <a:rPr kumimoji="0" lang="zh-CN" altLang="zh-CN" b="1" i="0" u="none" strike="noStrike" cap="none" normalizeH="0" baseline="0" dirty="0">
              <a:ln>
                <a:noFill/>
              </a:ln>
              <a:solidFill>
                <a:schemeClr val="tx1"/>
              </a:solidFill>
              <a:effectLst/>
              <a:latin typeface="Arial" panose="020B0604020202020204" pitchFamily="34" charset="0"/>
            </a:rPr>
            <a:t>No Facilitation</a:t>
          </a:r>
          <a:endParaRPr lang="zh-CN" altLang="en-US" dirty="0"/>
        </a:p>
      </dgm:t>
    </dgm:pt>
    <dgm:pt modelId="{AC5AE012-881A-4A03-915A-8E78D45E610D}" type="parTrans" cxnId="{38AF9871-23A6-4C5A-9945-219F7CA7F991}">
      <dgm:prSet/>
      <dgm:spPr/>
      <dgm:t>
        <a:bodyPr/>
        <a:lstStyle/>
        <a:p>
          <a:endParaRPr lang="zh-CN" altLang="en-US"/>
        </a:p>
      </dgm:t>
    </dgm:pt>
    <dgm:pt modelId="{30FFAF3C-C128-44B1-B9E8-E7649E837058}" type="sibTrans" cxnId="{38AF9871-23A6-4C5A-9945-219F7CA7F991}">
      <dgm:prSet/>
      <dgm:spPr/>
      <dgm:t>
        <a:bodyPr/>
        <a:lstStyle/>
        <a:p>
          <a:endParaRPr lang="zh-CN" altLang="en-US"/>
        </a:p>
      </dgm:t>
    </dgm:pt>
    <dgm:pt modelId="{6368B854-54C2-4A98-9326-582B2524906D}">
      <dgm:prSet phldrT="[Text]"/>
      <dgm:spPr/>
      <dgm:t>
        <a:bodyPr/>
        <a:lstStyle/>
        <a:p>
          <a:pPr>
            <a:buClrTx/>
            <a:buSzTx/>
            <a:buFontTx/>
            <a:buChar char="•"/>
          </a:pPr>
          <a:r>
            <a:rPr kumimoji="0" lang="zh-CN" altLang="zh-CN" b="0" i="0" u="none" strike="noStrike" cap="none" normalizeH="0" baseline="0" dirty="0">
              <a:ln>
                <a:noFill/>
              </a:ln>
              <a:solidFill>
                <a:schemeClr val="tx1"/>
              </a:solidFill>
              <a:effectLst/>
              <a:latin typeface="Arial" panose="020B0604020202020204" pitchFamily="34" charset="0"/>
            </a:rPr>
            <a:t>Don't help others cheat or plagiarize.</a:t>
          </a:r>
          <a:endParaRPr lang="zh-CN" altLang="en-US" dirty="0"/>
        </a:p>
      </dgm:t>
    </dgm:pt>
    <dgm:pt modelId="{20D64451-9116-4D1C-820F-120561656263}" type="parTrans" cxnId="{3C937A6F-734F-4D4C-AD82-6AAF8CDC6DEB}">
      <dgm:prSet/>
      <dgm:spPr/>
      <dgm:t>
        <a:bodyPr/>
        <a:lstStyle/>
        <a:p>
          <a:endParaRPr lang="zh-CN" altLang="en-US"/>
        </a:p>
      </dgm:t>
    </dgm:pt>
    <dgm:pt modelId="{7538C997-D4CE-45A3-BE5D-85955A02CE3C}" type="sibTrans" cxnId="{3C937A6F-734F-4D4C-AD82-6AAF8CDC6DEB}">
      <dgm:prSet/>
      <dgm:spPr/>
      <dgm:t>
        <a:bodyPr/>
        <a:lstStyle/>
        <a:p>
          <a:endParaRPr lang="zh-CN" altLang="en-US"/>
        </a:p>
      </dgm:t>
    </dgm:pt>
    <dgm:pt modelId="{78384309-BC4F-4CF2-B104-9594B0CF4C2F}">
      <dgm:prSet phldrT="[Text]"/>
      <dgm:spPr/>
      <dgm:t>
        <a:bodyPr/>
        <a:lstStyle/>
        <a:p>
          <a:r>
            <a:rPr kumimoji="0" lang="zh-CN" altLang="zh-CN" b="1" i="0" u="none" strike="noStrike" cap="none" normalizeH="0" baseline="0" dirty="0">
              <a:ln>
                <a:noFill/>
              </a:ln>
              <a:solidFill>
                <a:schemeClr val="tx1"/>
              </a:solidFill>
              <a:effectLst/>
              <a:latin typeface="Arial" panose="020B0604020202020204" pitchFamily="34" charset="0"/>
            </a:rPr>
            <a:t>Proper Attribution</a:t>
          </a:r>
          <a:endParaRPr lang="zh-CN" altLang="en-US" dirty="0"/>
        </a:p>
      </dgm:t>
    </dgm:pt>
    <dgm:pt modelId="{66488B91-ED59-4B48-AF5C-3D9ED03F8E5F}" type="parTrans" cxnId="{72153593-3E3E-4D1B-B2A7-81D0328C5DC6}">
      <dgm:prSet/>
      <dgm:spPr/>
      <dgm:t>
        <a:bodyPr/>
        <a:lstStyle/>
        <a:p>
          <a:endParaRPr lang="zh-CN" altLang="en-US"/>
        </a:p>
      </dgm:t>
    </dgm:pt>
    <dgm:pt modelId="{87815DDD-6502-4A81-B3D0-9F61A19943F9}" type="sibTrans" cxnId="{72153593-3E3E-4D1B-B2A7-81D0328C5DC6}">
      <dgm:prSet/>
      <dgm:spPr/>
      <dgm:t>
        <a:bodyPr/>
        <a:lstStyle/>
        <a:p>
          <a:endParaRPr lang="zh-CN" altLang="en-US"/>
        </a:p>
      </dgm:t>
    </dgm:pt>
    <dgm:pt modelId="{52FE17D6-6487-492F-B0F1-867CF24D0C51}">
      <dgm:prSet phldrT="[Text]"/>
      <dgm:spPr/>
      <dgm:t>
        <a:bodyPr/>
        <a:lstStyle/>
        <a:p>
          <a:pPr>
            <a:buClrTx/>
            <a:buSzTx/>
            <a:buFontTx/>
            <a:buChar char="•"/>
          </a:pPr>
          <a:r>
            <a:rPr kumimoji="0" lang="zh-CN" altLang="zh-CN" b="0" i="0" u="none" strike="noStrike" cap="none" normalizeH="0" baseline="0" dirty="0">
              <a:ln>
                <a:noFill/>
              </a:ln>
              <a:solidFill>
                <a:schemeClr val="tx1"/>
              </a:solidFill>
              <a:effectLst/>
              <a:latin typeface="Arial" panose="020B0604020202020204" pitchFamily="34" charset="0"/>
            </a:rPr>
            <a:t>Always cite your sources correctly.</a:t>
          </a:r>
          <a:endParaRPr lang="zh-CN" altLang="en-US" dirty="0"/>
        </a:p>
      </dgm:t>
    </dgm:pt>
    <dgm:pt modelId="{8E5C0F18-1922-4656-850D-1315FF543D9D}" type="parTrans" cxnId="{EDAA457D-4203-4B01-9537-15BEF148E54F}">
      <dgm:prSet/>
      <dgm:spPr/>
      <dgm:t>
        <a:bodyPr/>
        <a:lstStyle/>
        <a:p>
          <a:endParaRPr lang="zh-CN" altLang="en-US"/>
        </a:p>
      </dgm:t>
    </dgm:pt>
    <dgm:pt modelId="{FC0EAF87-E963-49F8-9017-7D961D005952}" type="sibTrans" cxnId="{EDAA457D-4203-4B01-9537-15BEF148E54F}">
      <dgm:prSet/>
      <dgm:spPr/>
      <dgm:t>
        <a:bodyPr/>
        <a:lstStyle/>
        <a:p>
          <a:endParaRPr lang="zh-CN" altLang="en-US"/>
        </a:p>
      </dgm:t>
    </dgm:pt>
    <dgm:pt modelId="{01136B24-7966-401C-B468-937657704597}">
      <dgm:prSet phldrT="[Text]"/>
      <dgm:spPr/>
      <dgm:t>
        <a:bodyPr/>
        <a:lstStyle/>
        <a:p>
          <a:r>
            <a:rPr kumimoji="0" lang="zh-CN" altLang="zh-CN" b="1" i="0" u="none" strike="noStrike" cap="none" normalizeH="0" baseline="0" dirty="0">
              <a:ln>
                <a:noFill/>
              </a:ln>
              <a:solidFill>
                <a:schemeClr val="tx1"/>
              </a:solidFill>
              <a:effectLst/>
              <a:latin typeface="Arial" panose="020B0604020202020204" pitchFamily="34" charset="0"/>
            </a:rPr>
            <a:t>Independent Work</a:t>
          </a:r>
          <a:endParaRPr lang="zh-CN" altLang="en-US" dirty="0"/>
        </a:p>
      </dgm:t>
    </dgm:pt>
    <dgm:pt modelId="{879C8D57-82FB-4C09-BF7C-246187317A8C}" type="parTrans" cxnId="{883320D1-326E-44F1-9F80-81F3D199CECE}">
      <dgm:prSet/>
      <dgm:spPr/>
      <dgm:t>
        <a:bodyPr/>
        <a:lstStyle/>
        <a:p>
          <a:endParaRPr lang="zh-CN" altLang="en-US"/>
        </a:p>
      </dgm:t>
    </dgm:pt>
    <dgm:pt modelId="{8822D61B-A82D-4268-8186-3BE3A6877CE6}" type="sibTrans" cxnId="{883320D1-326E-44F1-9F80-81F3D199CECE}">
      <dgm:prSet/>
      <dgm:spPr/>
      <dgm:t>
        <a:bodyPr/>
        <a:lstStyle/>
        <a:p>
          <a:endParaRPr lang="zh-CN" altLang="en-US"/>
        </a:p>
      </dgm:t>
    </dgm:pt>
    <dgm:pt modelId="{EFAC6E33-B3F6-4F3D-AF85-C205E073292E}">
      <dgm:prSet phldrT="[Text]"/>
      <dgm:spPr/>
      <dgm:t>
        <a:bodyPr/>
        <a:lstStyle/>
        <a:p>
          <a:r>
            <a:rPr kumimoji="0" lang="zh-CN" altLang="zh-CN" b="0" i="0" u="none" strike="noStrike" cap="none" normalizeH="0" baseline="0" dirty="0">
              <a:ln>
                <a:noFill/>
              </a:ln>
              <a:solidFill>
                <a:schemeClr val="tx1"/>
              </a:solidFill>
              <a:effectLst/>
              <a:latin typeface="Arial" panose="020B0604020202020204" pitchFamily="34" charset="0"/>
            </a:rPr>
            <a:t>Unless told otherwise, your work should be your own.</a:t>
          </a:r>
          <a:endParaRPr lang="zh-CN" altLang="en-US" dirty="0"/>
        </a:p>
      </dgm:t>
    </dgm:pt>
    <dgm:pt modelId="{1FD9F747-5D65-4687-89CC-231E7A041954}" type="parTrans" cxnId="{B9EFDFAE-35EF-4B84-9ED5-F3923EF28338}">
      <dgm:prSet/>
      <dgm:spPr/>
      <dgm:t>
        <a:bodyPr/>
        <a:lstStyle/>
        <a:p>
          <a:endParaRPr lang="zh-CN" altLang="en-US"/>
        </a:p>
      </dgm:t>
    </dgm:pt>
    <dgm:pt modelId="{755761FE-8726-486E-AF6D-CB349B12C0E9}" type="sibTrans" cxnId="{B9EFDFAE-35EF-4B84-9ED5-F3923EF28338}">
      <dgm:prSet/>
      <dgm:spPr/>
      <dgm:t>
        <a:bodyPr/>
        <a:lstStyle/>
        <a:p>
          <a:endParaRPr lang="zh-CN" altLang="en-US"/>
        </a:p>
      </dgm:t>
    </dgm:pt>
    <dgm:pt modelId="{0735D816-48E8-43CD-B05A-DC3C8619B76F}" type="pres">
      <dgm:prSet presAssocID="{870ED759-E7CA-4806-B109-F2371B97B778}" presName="linear" presStyleCnt="0">
        <dgm:presLayoutVars>
          <dgm:animLvl val="lvl"/>
          <dgm:resizeHandles val="exact"/>
        </dgm:presLayoutVars>
      </dgm:prSet>
      <dgm:spPr/>
    </dgm:pt>
    <dgm:pt modelId="{A2F674A5-C3DD-4D0C-9768-416B2DF5B105}" type="pres">
      <dgm:prSet presAssocID="{8BE8169C-266C-4A8B-A123-20459FB4BC55}" presName="parentText" presStyleLbl="node1" presStyleIdx="0" presStyleCnt="6" custLinFactNeighborX="-11432" custLinFactNeighborY="-10788">
        <dgm:presLayoutVars>
          <dgm:chMax val="0"/>
          <dgm:bulletEnabled val="1"/>
        </dgm:presLayoutVars>
      </dgm:prSet>
      <dgm:spPr/>
    </dgm:pt>
    <dgm:pt modelId="{D2FD08C9-481B-4306-B561-C65B399EEC26}" type="pres">
      <dgm:prSet presAssocID="{8BE8169C-266C-4A8B-A123-20459FB4BC55}" presName="childText" presStyleLbl="revTx" presStyleIdx="0" presStyleCnt="6">
        <dgm:presLayoutVars>
          <dgm:bulletEnabled val="1"/>
        </dgm:presLayoutVars>
      </dgm:prSet>
      <dgm:spPr/>
    </dgm:pt>
    <dgm:pt modelId="{6EE21509-5028-4821-B9EF-D5F6A6535441}" type="pres">
      <dgm:prSet presAssocID="{0B03A29F-59EB-47BE-9CAC-977BF98B11C3}" presName="parentText" presStyleLbl="node1" presStyleIdx="1" presStyleCnt="6">
        <dgm:presLayoutVars>
          <dgm:chMax val="0"/>
          <dgm:bulletEnabled val="1"/>
        </dgm:presLayoutVars>
      </dgm:prSet>
      <dgm:spPr/>
    </dgm:pt>
    <dgm:pt modelId="{3AA5454F-A57E-4791-BCB7-C69A4E618445}" type="pres">
      <dgm:prSet presAssocID="{0B03A29F-59EB-47BE-9CAC-977BF98B11C3}" presName="childText" presStyleLbl="revTx" presStyleIdx="1" presStyleCnt="6">
        <dgm:presLayoutVars>
          <dgm:bulletEnabled val="1"/>
        </dgm:presLayoutVars>
      </dgm:prSet>
      <dgm:spPr/>
    </dgm:pt>
    <dgm:pt modelId="{FC684F3D-E1E3-4D17-AF0C-9D6C22B850BB}" type="pres">
      <dgm:prSet presAssocID="{62746F30-280A-43C6-874B-D0A3F78FF73C}" presName="parentText" presStyleLbl="node1" presStyleIdx="2" presStyleCnt="6">
        <dgm:presLayoutVars>
          <dgm:chMax val="0"/>
          <dgm:bulletEnabled val="1"/>
        </dgm:presLayoutVars>
      </dgm:prSet>
      <dgm:spPr/>
    </dgm:pt>
    <dgm:pt modelId="{354C7829-8C55-4894-ADC1-0F2E6A0DC67B}" type="pres">
      <dgm:prSet presAssocID="{62746F30-280A-43C6-874B-D0A3F78FF73C}" presName="childText" presStyleLbl="revTx" presStyleIdx="2" presStyleCnt="6">
        <dgm:presLayoutVars>
          <dgm:bulletEnabled val="1"/>
        </dgm:presLayoutVars>
      </dgm:prSet>
      <dgm:spPr/>
    </dgm:pt>
    <dgm:pt modelId="{55A2CD1A-0E13-4EFD-992D-40BFA684AA36}" type="pres">
      <dgm:prSet presAssocID="{125BE514-34A0-4452-A23B-C5885C6991CE}" presName="parentText" presStyleLbl="node1" presStyleIdx="3" presStyleCnt="6">
        <dgm:presLayoutVars>
          <dgm:chMax val="0"/>
          <dgm:bulletEnabled val="1"/>
        </dgm:presLayoutVars>
      </dgm:prSet>
      <dgm:spPr/>
    </dgm:pt>
    <dgm:pt modelId="{38B36A7D-FCF9-4FC1-A6F2-BBAEB32ABF87}" type="pres">
      <dgm:prSet presAssocID="{125BE514-34A0-4452-A23B-C5885C6991CE}" presName="childText" presStyleLbl="revTx" presStyleIdx="3" presStyleCnt="6">
        <dgm:presLayoutVars>
          <dgm:bulletEnabled val="1"/>
        </dgm:presLayoutVars>
      </dgm:prSet>
      <dgm:spPr/>
    </dgm:pt>
    <dgm:pt modelId="{2941DA26-2A3C-43D8-98C6-183E0ED64A53}" type="pres">
      <dgm:prSet presAssocID="{78384309-BC4F-4CF2-B104-9594B0CF4C2F}" presName="parentText" presStyleLbl="node1" presStyleIdx="4" presStyleCnt="6">
        <dgm:presLayoutVars>
          <dgm:chMax val="0"/>
          <dgm:bulletEnabled val="1"/>
        </dgm:presLayoutVars>
      </dgm:prSet>
      <dgm:spPr/>
    </dgm:pt>
    <dgm:pt modelId="{8D97FC58-E74B-44BD-87CC-6C66BC496F83}" type="pres">
      <dgm:prSet presAssocID="{78384309-BC4F-4CF2-B104-9594B0CF4C2F}" presName="childText" presStyleLbl="revTx" presStyleIdx="4" presStyleCnt="6">
        <dgm:presLayoutVars>
          <dgm:bulletEnabled val="1"/>
        </dgm:presLayoutVars>
      </dgm:prSet>
      <dgm:spPr/>
    </dgm:pt>
    <dgm:pt modelId="{9F6F2C13-241E-47F0-B2D6-B35170557994}" type="pres">
      <dgm:prSet presAssocID="{01136B24-7966-401C-B468-937657704597}" presName="parentText" presStyleLbl="node1" presStyleIdx="5" presStyleCnt="6">
        <dgm:presLayoutVars>
          <dgm:chMax val="0"/>
          <dgm:bulletEnabled val="1"/>
        </dgm:presLayoutVars>
      </dgm:prSet>
      <dgm:spPr/>
    </dgm:pt>
    <dgm:pt modelId="{51FB8ECD-F4B6-4B54-9F21-6572E0918E29}" type="pres">
      <dgm:prSet presAssocID="{01136B24-7966-401C-B468-937657704597}" presName="childText" presStyleLbl="revTx" presStyleIdx="5" presStyleCnt="6">
        <dgm:presLayoutVars>
          <dgm:bulletEnabled val="1"/>
        </dgm:presLayoutVars>
      </dgm:prSet>
      <dgm:spPr/>
    </dgm:pt>
  </dgm:ptLst>
  <dgm:cxnLst>
    <dgm:cxn modelId="{ECD77D07-13B3-4B21-A0F8-CF3C54534D16}" type="presOf" srcId="{8BE8169C-266C-4A8B-A123-20459FB4BC55}" destId="{A2F674A5-C3DD-4D0C-9768-416B2DF5B105}" srcOrd="0" destOrd="0" presId="urn:microsoft.com/office/officeart/2005/8/layout/vList2"/>
    <dgm:cxn modelId="{4DD4780F-9DAD-4B97-B219-F7092E400D61}" type="presOf" srcId="{091C7D09-4833-4E74-A920-F709E23AED63}" destId="{D2FD08C9-481B-4306-B561-C65B399EEC26}" srcOrd="0" destOrd="0" presId="urn:microsoft.com/office/officeart/2005/8/layout/vList2"/>
    <dgm:cxn modelId="{E788A619-139C-46F9-9EB7-253CE37FF552}" type="presOf" srcId="{EFAC6E33-B3F6-4F3D-AF85-C205E073292E}" destId="{51FB8ECD-F4B6-4B54-9F21-6572E0918E29}" srcOrd="0" destOrd="0" presId="urn:microsoft.com/office/officeart/2005/8/layout/vList2"/>
    <dgm:cxn modelId="{8F6DF221-FDBF-449F-8330-2AC01CA6F4F1}" srcId="{870ED759-E7CA-4806-B109-F2371B97B778}" destId="{62746F30-280A-43C6-874B-D0A3F78FF73C}" srcOrd="2" destOrd="0" parTransId="{C7AEE56B-A530-42BE-B274-59E7B38A273D}" sibTransId="{643DB596-91FD-4EC3-8464-EB770F217F5B}"/>
    <dgm:cxn modelId="{87DC9A39-3AB5-4932-AA60-E390DA6551CD}" type="presOf" srcId="{52FE17D6-6487-492F-B0F1-867CF24D0C51}" destId="{8D97FC58-E74B-44BD-87CC-6C66BC496F83}" srcOrd="0" destOrd="0" presId="urn:microsoft.com/office/officeart/2005/8/layout/vList2"/>
    <dgm:cxn modelId="{9F83153E-CF3A-4142-9588-CDB98C63FC79}" type="presOf" srcId="{01136B24-7966-401C-B468-937657704597}" destId="{9F6F2C13-241E-47F0-B2D6-B35170557994}" srcOrd="0" destOrd="0" presId="urn:microsoft.com/office/officeart/2005/8/layout/vList2"/>
    <dgm:cxn modelId="{24F9FA62-1716-4374-A371-B4A02A9BCC69}" srcId="{8BE8169C-266C-4A8B-A123-20459FB4BC55}" destId="{091C7D09-4833-4E74-A920-F709E23AED63}" srcOrd="0" destOrd="0" parTransId="{FB27BAC4-8186-4B58-B8A9-2577C1CB3A5C}" sibTransId="{6DD52B6E-CA69-4871-8885-F7D67DF15414}"/>
    <dgm:cxn modelId="{E734424E-C6FF-4AC0-860E-E622D3CEA340}" srcId="{0B03A29F-59EB-47BE-9CAC-977BF98B11C3}" destId="{391A9CAE-DB78-436C-96D0-C6F7A530FAEA}" srcOrd="0" destOrd="0" parTransId="{187444DA-B464-42AB-9711-A3D3BAC7EEC3}" sibTransId="{CCDA06EB-080E-4F31-8B0D-D1867AB9376A}"/>
    <dgm:cxn modelId="{2423ED4E-FEDE-478D-B8D3-545850992D28}" type="presOf" srcId="{125BE514-34A0-4452-A23B-C5885C6991CE}" destId="{55A2CD1A-0E13-4EFD-992D-40BFA684AA36}" srcOrd="0" destOrd="0" presId="urn:microsoft.com/office/officeart/2005/8/layout/vList2"/>
    <dgm:cxn modelId="{3C937A6F-734F-4D4C-AD82-6AAF8CDC6DEB}" srcId="{125BE514-34A0-4452-A23B-C5885C6991CE}" destId="{6368B854-54C2-4A98-9326-582B2524906D}" srcOrd="0" destOrd="0" parTransId="{20D64451-9116-4D1C-820F-120561656263}" sibTransId="{7538C997-D4CE-45A3-BE5D-85955A02CE3C}"/>
    <dgm:cxn modelId="{38AF9871-23A6-4C5A-9945-219F7CA7F991}" srcId="{870ED759-E7CA-4806-B109-F2371B97B778}" destId="{125BE514-34A0-4452-A23B-C5885C6991CE}" srcOrd="3" destOrd="0" parTransId="{AC5AE012-881A-4A03-915A-8E78D45E610D}" sibTransId="{30FFAF3C-C128-44B1-B9E8-E7649E837058}"/>
    <dgm:cxn modelId="{3309C579-8090-4574-8186-0BC1C9376B7A}" srcId="{870ED759-E7CA-4806-B109-F2371B97B778}" destId="{8BE8169C-266C-4A8B-A123-20459FB4BC55}" srcOrd="0" destOrd="0" parTransId="{594B326B-9AFB-40E0-B23D-D86002798085}" sibTransId="{E3BDDF9E-C658-4EE7-8279-BC4BC08E8FA6}"/>
    <dgm:cxn modelId="{6951335A-43E3-4AAE-BC0B-3622854E4E52}" srcId="{62746F30-280A-43C6-874B-D0A3F78FF73C}" destId="{1577E334-A0BF-487E-B2C9-7CBA7E918631}" srcOrd="0" destOrd="0" parTransId="{BF651C45-353B-42BF-9EFE-7B80931FFEA7}" sibTransId="{D1F50209-1AFD-4737-B398-DCFBFF98A5A0}"/>
    <dgm:cxn modelId="{EDAA457D-4203-4B01-9537-15BEF148E54F}" srcId="{78384309-BC4F-4CF2-B104-9594B0CF4C2F}" destId="{52FE17D6-6487-492F-B0F1-867CF24D0C51}" srcOrd="0" destOrd="0" parTransId="{8E5C0F18-1922-4656-850D-1315FF543D9D}" sibTransId="{FC0EAF87-E963-49F8-9017-7D961D005952}"/>
    <dgm:cxn modelId="{A188BA92-7D02-40DE-B608-FBA4B9D10AB7}" type="presOf" srcId="{870ED759-E7CA-4806-B109-F2371B97B778}" destId="{0735D816-48E8-43CD-B05A-DC3C8619B76F}" srcOrd="0" destOrd="0" presId="urn:microsoft.com/office/officeart/2005/8/layout/vList2"/>
    <dgm:cxn modelId="{72153593-3E3E-4D1B-B2A7-81D0328C5DC6}" srcId="{870ED759-E7CA-4806-B109-F2371B97B778}" destId="{78384309-BC4F-4CF2-B104-9594B0CF4C2F}" srcOrd="4" destOrd="0" parTransId="{66488B91-ED59-4B48-AF5C-3D9ED03F8E5F}" sibTransId="{87815DDD-6502-4A81-B3D0-9F61A19943F9}"/>
    <dgm:cxn modelId="{AFD85D96-A448-472A-8641-60B45C8E3B5C}" type="presOf" srcId="{0B03A29F-59EB-47BE-9CAC-977BF98B11C3}" destId="{6EE21509-5028-4821-B9EF-D5F6A6535441}" srcOrd="0" destOrd="0" presId="urn:microsoft.com/office/officeart/2005/8/layout/vList2"/>
    <dgm:cxn modelId="{A4B68D9C-D2BF-4880-8692-7C7931E1C489}" type="presOf" srcId="{78384309-BC4F-4CF2-B104-9594B0CF4C2F}" destId="{2941DA26-2A3C-43D8-98C6-183E0ED64A53}" srcOrd="0" destOrd="0" presId="urn:microsoft.com/office/officeart/2005/8/layout/vList2"/>
    <dgm:cxn modelId="{6C336BA7-4D9E-41F1-9B75-B9B85153EF83}" type="presOf" srcId="{62746F30-280A-43C6-874B-D0A3F78FF73C}" destId="{FC684F3D-E1E3-4D17-AF0C-9D6C22B850BB}" srcOrd="0" destOrd="0" presId="urn:microsoft.com/office/officeart/2005/8/layout/vList2"/>
    <dgm:cxn modelId="{B9EFDFAE-35EF-4B84-9ED5-F3923EF28338}" srcId="{01136B24-7966-401C-B468-937657704597}" destId="{EFAC6E33-B3F6-4F3D-AF85-C205E073292E}" srcOrd="0" destOrd="0" parTransId="{1FD9F747-5D65-4687-89CC-231E7A041954}" sibTransId="{755761FE-8726-486E-AF6D-CB349B12C0E9}"/>
    <dgm:cxn modelId="{883320D1-326E-44F1-9F80-81F3D199CECE}" srcId="{870ED759-E7CA-4806-B109-F2371B97B778}" destId="{01136B24-7966-401C-B468-937657704597}" srcOrd="5" destOrd="0" parTransId="{879C8D57-82FB-4C09-BF7C-246187317A8C}" sibTransId="{8822D61B-A82D-4268-8186-3BE3A6877CE6}"/>
    <dgm:cxn modelId="{0922D3DA-45A0-467A-B3AE-C6A2D9D60875}" type="presOf" srcId="{1577E334-A0BF-487E-B2C9-7CBA7E918631}" destId="{354C7829-8C55-4894-ADC1-0F2E6A0DC67B}" srcOrd="0" destOrd="0" presId="urn:microsoft.com/office/officeart/2005/8/layout/vList2"/>
    <dgm:cxn modelId="{91018DE0-5FC5-4BD3-A5EA-DAE2073E7D9C}" srcId="{870ED759-E7CA-4806-B109-F2371B97B778}" destId="{0B03A29F-59EB-47BE-9CAC-977BF98B11C3}" srcOrd="1" destOrd="0" parTransId="{6CCEB7AA-BD8D-4A94-990E-9F9BCAF21BD7}" sibTransId="{0627BFA3-18EE-4C72-8FFD-92296699CBA2}"/>
    <dgm:cxn modelId="{CD1F37E2-2E9F-4DF7-8E1E-C139BB43B689}" type="presOf" srcId="{391A9CAE-DB78-436C-96D0-C6F7A530FAEA}" destId="{3AA5454F-A57E-4791-BCB7-C69A4E618445}" srcOrd="0" destOrd="0" presId="urn:microsoft.com/office/officeart/2005/8/layout/vList2"/>
    <dgm:cxn modelId="{220FAFEC-8C06-4D89-A037-646C676B7B76}" type="presOf" srcId="{6368B854-54C2-4A98-9326-582B2524906D}" destId="{38B36A7D-FCF9-4FC1-A6F2-BBAEB32ABF87}" srcOrd="0" destOrd="0" presId="urn:microsoft.com/office/officeart/2005/8/layout/vList2"/>
    <dgm:cxn modelId="{3BB6EB0F-6B64-4550-9751-58A78BFD6D90}" type="presParOf" srcId="{0735D816-48E8-43CD-B05A-DC3C8619B76F}" destId="{A2F674A5-C3DD-4D0C-9768-416B2DF5B105}" srcOrd="0" destOrd="0" presId="urn:microsoft.com/office/officeart/2005/8/layout/vList2"/>
    <dgm:cxn modelId="{5A99251E-CA51-46DF-955F-85C22F1A2EB8}" type="presParOf" srcId="{0735D816-48E8-43CD-B05A-DC3C8619B76F}" destId="{D2FD08C9-481B-4306-B561-C65B399EEC26}" srcOrd="1" destOrd="0" presId="urn:microsoft.com/office/officeart/2005/8/layout/vList2"/>
    <dgm:cxn modelId="{22B2B71E-DB54-485F-B93D-CD65E749F37C}" type="presParOf" srcId="{0735D816-48E8-43CD-B05A-DC3C8619B76F}" destId="{6EE21509-5028-4821-B9EF-D5F6A6535441}" srcOrd="2" destOrd="0" presId="urn:microsoft.com/office/officeart/2005/8/layout/vList2"/>
    <dgm:cxn modelId="{C3F7EC4F-8384-4E78-8DE7-7AC7C8238AE2}" type="presParOf" srcId="{0735D816-48E8-43CD-B05A-DC3C8619B76F}" destId="{3AA5454F-A57E-4791-BCB7-C69A4E618445}" srcOrd="3" destOrd="0" presId="urn:microsoft.com/office/officeart/2005/8/layout/vList2"/>
    <dgm:cxn modelId="{CC9D99BD-502B-4EDE-BA79-D50B5D589311}" type="presParOf" srcId="{0735D816-48E8-43CD-B05A-DC3C8619B76F}" destId="{FC684F3D-E1E3-4D17-AF0C-9D6C22B850BB}" srcOrd="4" destOrd="0" presId="urn:microsoft.com/office/officeart/2005/8/layout/vList2"/>
    <dgm:cxn modelId="{CF3B0236-AFB7-475D-932F-2725EE9B655B}" type="presParOf" srcId="{0735D816-48E8-43CD-B05A-DC3C8619B76F}" destId="{354C7829-8C55-4894-ADC1-0F2E6A0DC67B}" srcOrd="5" destOrd="0" presId="urn:microsoft.com/office/officeart/2005/8/layout/vList2"/>
    <dgm:cxn modelId="{62897BA3-E1F2-4C77-B960-99A74F521336}" type="presParOf" srcId="{0735D816-48E8-43CD-B05A-DC3C8619B76F}" destId="{55A2CD1A-0E13-4EFD-992D-40BFA684AA36}" srcOrd="6" destOrd="0" presId="urn:microsoft.com/office/officeart/2005/8/layout/vList2"/>
    <dgm:cxn modelId="{BF8B60A0-2331-4E4F-BE93-5ED656160A66}" type="presParOf" srcId="{0735D816-48E8-43CD-B05A-DC3C8619B76F}" destId="{38B36A7D-FCF9-4FC1-A6F2-BBAEB32ABF87}" srcOrd="7" destOrd="0" presId="urn:microsoft.com/office/officeart/2005/8/layout/vList2"/>
    <dgm:cxn modelId="{970DDBC5-BCBF-44B0-92D0-324DFF4E9AFE}" type="presParOf" srcId="{0735D816-48E8-43CD-B05A-DC3C8619B76F}" destId="{2941DA26-2A3C-43D8-98C6-183E0ED64A53}" srcOrd="8" destOrd="0" presId="urn:microsoft.com/office/officeart/2005/8/layout/vList2"/>
    <dgm:cxn modelId="{A6728322-E61A-4C70-8949-91003C054B6A}" type="presParOf" srcId="{0735D816-48E8-43CD-B05A-DC3C8619B76F}" destId="{8D97FC58-E74B-44BD-87CC-6C66BC496F83}" srcOrd="9" destOrd="0" presId="urn:microsoft.com/office/officeart/2005/8/layout/vList2"/>
    <dgm:cxn modelId="{CF6B595D-457B-4DB3-B0BD-C1985EDFC9DC}" type="presParOf" srcId="{0735D816-48E8-43CD-B05A-DC3C8619B76F}" destId="{9F6F2C13-241E-47F0-B2D6-B35170557994}" srcOrd="10" destOrd="0" presId="urn:microsoft.com/office/officeart/2005/8/layout/vList2"/>
    <dgm:cxn modelId="{1178699F-81D6-4DB9-8C38-77AABAD3CDDC}" type="presParOf" srcId="{0735D816-48E8-43CD-B05A-DC3C8619B76F}" destId="{51FB8ECD-F4B6-4B54-9F21-6572E0918E29}" srcOrd="1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CC2B08-3C70-4B40-A916-E9A3152F5685}" type="doc">
      <dgm:prSet loTypeId="urn:microsoft.com/office/officeart/2008/layout/VerticalCurvedList" loCatId="list" qsTypeId="urn:microsoft.com/office/officeart/2005/8/quickstyle/simple1" qsCatId="simple" csTypeId="urn:microsoft.com/office/officeart/2005/8/colors/accent2_3" csCatId="accent2" phldr="1"/>
      <dgm:spPr/>
      <dgm:t>
        <a:bodyPr/>
        <a:lstStyle/>
        <a:p>
          <a:endParaRPr lang="zh-CN" altLang="en-US"/>
        </a:p>
      </dgm:t>
    </dgm:pt>
    <dgm:pt modelId="{DACC1918-9B4A-4C0B-A64D-4C845EEEECC5}">
      <dgm:prSet phldrT="[Text]"/>
      <dgm:spPr/>
      <dgm:t>
        <a:bodyPr/>
        <a:lstStyle/>
        <a:p>
          <a:r>
            <a:rPr lang="en-US" altLang="zh-CN" dirty="0"/>
            <a:t>Lecture Hall, Training Rooms, Compact Bookshelves</a:t>
          </a:r>
          <a:endParaRPr lang="zh-CN" altLang="en-US" dirty="0"/>
        </a:p>
      </dgm:t>
    </dgm:pt>
    <dgm:pt modelId="{9ACDE328-AAA2-4EE9-BAC1-8D4796493930}" type="parTrans" cxnId="{360EE7BE-A9D0-4489-9B38-FF58E4AF92D6}">
      <dgm:prSet/>
      <dgm:spPr/>
      <dgm:t>
        <a:bodyPr/>
        <a:lstStyle/>
        <a:p>
          <a:endParaRPr lang="zh-CN" altLang="en-US"/>
        </a:p>
      </dgm:t>
    </dgm:pt>
    <dgm:pt modelId="{DA18B31C-EB7B-435F-ADBE-C2670E3E932B}" type="sibTrans" cxnId="{360EE7BE-A9D0-4489-9B38-FF58E4AF92D6}">
      <dgm:prSet/>
      <dgm:spPr/>
      <dgm:t>
        <a:bodyPr/>
        <a:lstStyle/>
        <a:p>
          <a:endParaRPr lang="zh-CN" altLang="en-US"/>
        </a:p>
      </dgm:t>
    </dgm:pt>
    <dgm:pt modelId="{A052EC89-6EC2-4124-8144-C5DC3B1B3A8D}">
      <dgm:prSet phldrT="[Text]"/>
      <dgm:spPr/>
      <dgm:t>
        <a:bodyPr/>
        <a:lstStyle/>
        <a:p>
          <a:r>
            <a:rPr lang="en-US" altLang="zh-CN" dirty="0"/>
            <a:t>Service Desk, Media Centre, Creative Space</a:t>
          </a:r>
          <a:r>
            <a:rPr lang="zh-CN" altLang="en-US" dirty="0"/>
            <a:t> </a:t>
          </a:r>
          <a:endParaRPr lang="en-US" altLang="zh-CN" dirty="0"/>
        </a:p>
        <a:p>
          <a:r>
            <a:rPr lang="en-US" altLang="zh-CN" dirty="0"/>
            <a:t>Exhibition Area</a:t>
          </a:r>
          <a:endParaRPr lang="zh-CN" altLang="en-US" dirty="0"/>
        </a:p>
      </dgm:t>
    </dgm:pt>
    <dgm:pt modelId="{91BEF892-FC87-451D-AA39-80A1652EF6AF}" type="parTrans" cxnId="{D36154EA-050A-42B8-9C49-48E634B5AF41}">
      <dgm:prSet/>
      <dgm:spPr/>
      <dgm:t>
        <a:bodyPr/>
        <a:lstStyle/>
        <a:p>
          <a:endParaRPr lang="zh-CN" altLang="en-US"/>
        </a:p>
      </dgm:t>
    </dgm:pt>
    <dgm:pt modelId="{AE2AEB8F-6B7B-48B9-90C8-010E467855CF}" type="sibTrans" cxnId="{D36154EA-050A-42B8-9C49-48E634B5AF41}">
      <dgm:prSet/>
      <dgm:spPr/>
      <dgm:t>
        <a:bodyPr/>
        <a:lstStyle/>
        <a:p>
          <a:endParaRPr lang="zh-CN" altLang="en-US"/>
        </a:p>
      </dgm:t>
    </dgm:pt>
    <dgm:pt modelId="{73CAA189-7AE2-4C14-B082-7AA7A5CF02B6}">
      <dgm:prSet phldrT="[Text]"/>
      <dgm:spPr/>
      <dgm:t>
        <a:bodyPr/>
        <a:lstStyle/>
        <a:p>
          <a:r>
            <a:rPr lang="en-US" altLang="zh-CN" dirty="0"/>
            <a:t>Media Theatres, Art and Culture Room</a:t>
          </a:r>
          <a:endParaRPr lang="zh-CN" altLang="en-US" dirty="0"/>
        </a:p>
      </dgm:t>
    </dgm:pt>
    <dgm:pt modelId="{AECD29BB-A815-4478-B744-F4F52A39ECE3}" type="parTrans" cxnId="{BAE318C3-B57C-4F07-9C68-7F7F127FF33D}">
      <dgm:prSet/>
      <dgm:spPr/>
      <dgm:t>
        <a:bodyPr/>
        <a:lstStyle/>
        <a:p>
          <a:endParaRPr lang="zh-CN" altLang="en-US"/>
        </a:p>
      </dgm:t>
    </dgm:pt>
    <dgm:pt modelId="{F687EA96-8A6E-4E48-AB61-A06147A4BFDC}" type="sibTrans" cxnId="{BAE318C3-B57C-4F07-9C68-7F7F127FF33D}">
      <dgm:prSet/>
      <dgm:spPr/>
      <dgm:t>
        <a:bodyPr/>
        <a:lstStyle/>
        <a:p>
          <a:endParaRPr lang="zh-CN" altLang="en-US"/>
        </a:p>
      </dgm:t>
    </dgm:pt>
    <dgm:pt modelId="{F23706E3-C25B-4325-9AF0-A66D63F05E2D}">
      <dgm:prSet phldrT="[Text]"/>
      <dgm:spPr/>
      <dgm:t>
        <a:bodyPr/>
        <a:lstStyle/>
        <a:p>
          <a:r>
            <a:rPr lang="en-US" altLang="zh-CN" dirty="0"/>
            <a:t>Compact Bookshelves</a:t>
          </a:r>
          <a:endParaRPr lang="zh-CN" altLang="en-US" dirty="0"/>
        </a:p>
      </dgm:t>
    </dgm:pt>
    <dgm:pt modelId="{B60A87F5-806C-4A88-BB21-1556FB3F0B44}" type="parTrans" cxnId="{BCCDEA31-C579-453F-8622-5EA301C73BFF}">
      <dgm:prSet/>
      <dgm:spPr/>
      <dgm:t>
        <a:bodyPr/>
        <a:lstStyle/>
        <a:p>
          <a:endParaRPr lang="zh-CN" altLang="en-US"/>
        </a:p>
      </dgm:t>
    </dgm:pt>
    <dgm:pt modelId="{6588D1FA-DC46-4FAA-9484-0B833A8FE77D}" type="sibTrans" cxnId="{BCCDEA31-C579-453F-8622-5EA301C73BFF}">
      <dgm:prSet/>
      <dgm:spPr/>
      <dgm:t>
        <a:bodyPr/>
        <a:lstStyle/>
        <a:p>
          <a:endParaRPr lang="zh-CN" altLang="en-US"/>
        </a:p>
      </dgm:t>
    </dgm:pt>
    <dgm:pt modelId="{E3C91811-E8A6-42B3-954C-45C62282FEC0}" type="pres">
      <dgm:prSet presAssocID="{ECCC2B08-3C70-4B40-A916-E9A3152F5685}" presName="Name0" presStyleCnt="0">
        <dgm:presLayoutVars>
          <dgm:chMax val="7"/>
          <dgm:chPref val="7"/>
          <dgm:dir/>
        </dgm:presLayoutVars>
      </dgm:prSet>
      <dgm:spPr/>
    </dgm:pt>
    <dgm:pt modelId="{D40B2565-6445-48B7-8A6B-EA58E9881E8B}" type="pres">
      <dgm:prSet presAssocID="{ECCC2B08-3C70-4B40-A916-E9A3152F5685}" presName="Name1" presStyleCnt="0"/>
      <dgm:spPr/>
    </dgm:pt>
    <dgm:pt modelId="{A91E59AA-E188-49BC-8A27-7AD58A7091AE}" type="pres">
      <dgm:prSet presAssocID="{ECCC2B08-3C70-4B40-A916-E9A3152F5685}" presName="cycle" presStyleCnt="0"/>
      <dgm:spPr/>
    </dgm:pt>
    <dgm:pt modelId="{DC237154-FC88-43C6-B141-C61C05522B03}" type="pres">
      <dgm:prSet presAssocID="{ECCC2B08-3C70-4B40-A916-E9A3152F5685}" presName="srcNode" presStyleLbl="node1" presStyleIdx="0" presStyleCnt="4"/>
      <dgm:spPr/>
    </dgm:pt>
    <dgm:pt modelId="{2F66A5EB-DDCC-41C9-B454-2900D7E6DBDE}" type="pres">
      <dgm:prSet presAssocID="{ECCC2B08-3C70-4B40-A916-E9A3152F5685}" presName="conn" presStyleLbl="parChTrans1D2" presStyleIdx="0" presStyleCnt="1"/>
      <dgm:spPr/>
    </dgm:pt>
    <dgm:pt modelId="{22CCD43C-E5CC-4FD9-BE17-2CAC119DBE04}" type="pres">
      <dgm:prSet presAssocID="{ECCC2B08-3C70-4B40-A916-E9A3152F5685}" presName="extraNode" presStyleLbl="node1" presStyleIdx="0" presStyleCnt="4"/>
      <dgm:spPr/>
    </dgm:pt>
    <dgm:pt modelId="{8AE9F6C4-10D6-4AA7-8BDA-6D7018211EAD}" type="pres">
      <dgm:prSet presAssocID="{ECCC2B08-3C70-4B40-A916-E9A3152F5685}" presName="dstNode" presStyleLbl="node1" presStyleIdx="0" presStyleCnt="4"/>
      <dgm:spPr/>
    </dgm:pt>
    <dgm:pt modelId="{C6433232-0106-49CA-9F8F-64AD5EE9F289}" type="pres">
      <dgm:prSet presAssocID="{DACC1918-9B4A-4C0B-A64D-4C845EEEECC5}" presName="text_1" presStyleLbl="node1" presStyleIdx="0" presStyleCnt="4">
        <dgm:presLayoutVars>
          <dgm:bulletEnabled val="1"/>
        </dgm:presLayoutVars>
      </dgm:prSet>
      <dgm:spPr/>
    </dgm:pt>
    <dgm:pt modelId="{B36E3B14-7025-452D-9CD1-F19586FF9F56}" type="pres">
      <dgm:prSet presAssocID="{DACC1918-9B4A-4C0B-A64D-4C845EEEECC5}" presName="accent_1" presStyleCnt="0"/>
      <dgm:spPr/>
    </dgm:pt>
    <dgm:pt modelId="{C3059326-E87B-4987-9CAC-9205A7A8CC0C}" type="pres">
      <dgm:prSet presAssocID="{DACC1918-9B4A-4C0B-A64D-4C845EEEECC5}" presName="accentRepeatNode" presStyleLbl="solidFgAcc1" presStyleIdx="0" presStyleCnt="4"/>
      <dgm:spPr/>
    </dgm:pt>
    <dgm:pt modelId="{A6511145-752F-4F62-A15B-EB707D390D57}" type="pres">
      <dgm:prSet presAssocID="{A052EC89-6EC2-4124-8144-C5DC3B1B3A8D}" presName="text_2" presStyleLbl="node1" presStyleIdx="1" presStyleCnt="4">
        <dgm:presLayoutVars>
          <dgm:bulletEnabled val="1"/>
        </dgm:presLayoutVars>
      </dgm:prSet>
      <dgm:spPr/>
    </dgm:pt>
    <dgm:pt modelId="{A6A9D483-1A7D-4219-AAF9-4EA2A783392C}" type="pres">
      <dgm:prSet presAssocID="{A052EC89-6EC2-4124-8144-C5DC3B1B3A8D}" presName="accent_2" presStyleCnt="0"/>
      <dgm:spPr/>
    </dgm:pt>
    <dgm:pt modelId="{58C30FB1-F02E-4D01-AFCF-5280C39A02A4}" type="pres">
      <dgm:prSet presAssocID="{A052EC89-6EC2-4124-8144-C5DC3B1B3A8D}" presName="accentRepeatNode" presStyleLbl="solidFgAcc1" presStyleIdx="1" presStyleCnt="4"/>
      <dgm:spPr/>
    </dgm:pt>
    <dgm:pt modelId="{54AB53B5-E234-4E04-85FE-FFBAFB4D1066}" type="pres">
      <dgm:prSet presAssocID="{73CAA189-7AE2-4C14-B082-7AA7A5CF02B6}" presName="text_3" presStyleLbl="node1" presStyleIdx="2" presStyleCnt="4">
        <dgm:presLayoutVars>
          <dgm:bulletEnabled val="1"/>
        </dgm:presLayoutVars>
      </dgm:prSet>
      <dgm:spPr/>
    </dgm:pt>
    <dgm:pt modelId="{206B147B-2B0D-4C4F-853F-901E54FD9013}" type="pres">
      <dgm:prSet presAssocID="{73CAA189-7AE2-4C14-B082-7AA7A5CF02B6}" presName="accent_3" presStyleCnt="0"/>
      <dgm:spPr/>
    </dgm:pt>
    <dgm:pt modelId="{7BEDB20A-9173-42DA-BB50-405A8673ADA4}" type="pres">
      <dgm:prSet presAssocID="{73CAA189-7AE2-4C14-B082-7AA7A5CF02B6}" presName="accentRepeatNode" presStyleLbl="solidFgAcc1" presStyleIdx="2" presStyleCnt="4"/>
      <dgm:spPr/>
    </dgm:pt>
    <dgm:pt modelId="{D3056678-FC63-4EAB-99DD-37CAD6957CB8}" type="pres">
      <dgm:prSet presAssocID="{F23706E3-C25B-4325-9AF0-A66D63F05E2D}" presName="text_4" presStyleLbl="node1" presStyleIdx="3" presStyleCnt="4">
        <dgm:presLayoutVars>
          <dgm:bulletEnabled val="1"/>
        </dgm:presLayoutVars>
      </dgm:prSet>
      <dgm:spPr/>
    </dgm:pt>
    <dgm:pt modelId="{46F6D798-9346-4661-97A5-774678DBBC0C}" type="pres">
      <dgm:prSet presAssocID="{F23706E3-C25B-4325-9AF0-A66D63F05E2D}" presName="accent_4" presStyleCnt="0"/>
      <dgm:spPr/>
    </dgm:pt>
    <dgm:pt modelId="{0572F0EA-088B-4D07-89CB-9B58A8412648}" type="pres">
      <dgm:prSet presAssocID="{F23706E3-C25B-4325-9AF0-A66D63F05E2D}" presName="accentRepeatNode" presStyleLbl="solidFgAcc1" presStyleIdx="3" presStyleCnt="4"/>
      <dgm:spPr/>
    </dgm:pt>
  </dgm:ptLst>
  <dgm:cxnLst>
    <dgm:cxn modelId="{BCCDEA31-C579-453F-8622-5EA301C73BFF}" srcId="{ECCC2B08-3C70-4B40-A916-E9A3152F5685}" destId="{F23706E3-C25B-4325-9AF0-A66D63F05E2D}" srcOrd="3" destOrd="0" parTransId="{B60A87F5-806C-4A88-BB21-1556FB3F0B44}" sibTransId="{6588D1FA-DC46-4FAA-9484-0B833A8FE77D}"/>
    <dgm:cxn modelId="{2784C372-090D-4AA9-AF85-8206692CEF0F}" type="presOf" srcId="{ECCC2B08-3C70-4B40-A916-E9A3152F5685}" destId="{E3C91811-E8A6-42B3-954C-45C62282FEC0}" srcOrd="0" destOrd="0" presId="urn:microsoft.com/office/officeart/2008/layout/VerticalCurvedList"/>
    <dgm:cxn modelId="{8E857198-FCF1-4E03-A97D-8245BCA793F3}" type="presOf" srcId="{73CAA189-7AE2-4C14-B082-7AA7A5CF02B6}" destId="{54AB53B5-E234-4E04-85FE-FFBAFB4D1066}" srcOrd="0" destOrd="0" presId="urn:microsoft.com/office/officeart/2008/layout/VerticalCurvedList"/>
    <dgm:cxn modelId="{E531A2B8-F2A7-44AA-A454-68A9B32EFE69}" type="presOf" srcId="{A052EC89-6EC2-4124-8144-C5DC3B1B3A8D}" destId="{A6511145-752F-4F62-A15B-EB707D390D57}" srcOrd="0" destOrd="0" presId="urn:microsoft.com/office/officeart/2008/layout/VerticalCurvedList"/>
    <dgm:cxn modelId="{360EE7BE-A9D0-4489-9B38-FF58E4AF92D6}" srcId="{ECCC2B08-3C70-4B40-A916-E9A3152F5685}" destId="{DACC1918-9B4A-4C0B-A64D-4C845EEEECC5}" srcOrd="0" destOrd="0" parTransId="{9ACDE328-AAA2-4EE9-BAC1-8D4796493930}" sibTransId="{DA18B31C-EB7B-435F-ADBE-C2670E3E932B}"/>
    <dgm:cxn modelId="{BAE318C3-B57C-4F07-9C68-7F7F127FF33D}" srcId="{ECCC2B08-3C70-4B40-A916-E9A3152F5685}" destId="{73CAA189-7AE2-4C14-B082-7AA7A5CF02B6}" srcOrd="2" destOrd="0" parTransId="{AECD29BB-A815-4478-B744-F4F52A39ECE3}" sibTransId="{F687EA96-8A6E-4E48-AB61-A06147A4BFDC}"/>
    <dgm:cxn modelId="{2436E6CA-A929-4B7F-8C2E-AB8C59BAC328}" type="presOf" srcId="{DACC1918-9B4A-4C0B-A64D-4C845EEEECC5}" destId="{C6433232-0106-49CA-9F8F-64AD5EE9F289}" srcOrd="0" destOrd="0" presId="urn:microsoft.com/office/officeart/2008/layout/VerticalCurvedList"/>
    <dgm:cxn modelId="{46C54FDE-1AD3-4BBD-9867-E4367B77030F}" type="presOf" srcId="{DA18B31C-EB7B-435F-ADBE-C2670E3E932B}" destId="{2F66A5EB-DDCC-41C9-B454-2900D7E6DBDE}" srcOrd="0" destOrd="0" presId="urn:microsoft.com/office/officeart/2008/layout/VerticalCurvedList"/>
    <dgm:cxn modelId="{602867E4-B4D9-46F8-B5FB-090F04624269}" type="presOf" srcId="{F23706E3-C25B-4325-9AF0-A66D63F05E2D}" destId="{D3056678-FC63-4EAB-99DD-37CAD6957CB8}" srcOrd="0" destOrd="0" presId="urn:microsoft.com/office/officeart/2008/layout/VerticalCurvedList"/>
    <dgm:cxn modelId="{D36154EA-050A-42B8-9C49-48E634B5AF41}" srcId="{ECCC2B08-3C70-4B40-A916-E9A3152F5685}" destId="{A052EC89-6EC2-4124-8144-C5DC3B1B3A8D}" srcOrd="1" destOrd="0" parTransId="{91BEF892-FC87-451D-AA39-80A1652EF6AF}" sibTransId="{AE2AEB8F-6B7B-48B9-90C8-010E467855CF}"/>
    <dgm:cxn modelId="{1C6EADDE-FFE3-40B3-88B0-AB57EE870567}" type="presParOf" srcId="{E3C91811-E8A6-42B3-954C-45C62282FEC0}" destId="{D40B2565-6445-48B7-8A6B-EA58E9881E8B}" srcOrd="0" destOrd="0" presId="urn:microsoft.com/office/officeart/2008/layout/VerticalCurvedList"/>
    <dgm:cxn modelId="{F2522873-E696-42CD-A91F-D48B2E573136}" type="presParOf" srcId="{D40B2565-6445-48B7-8A6B-EA58E9881E8B}" destId="{A91E59AA-E188-49BC-8A27-7AD58A7091AE}" srcOrd="0" destOrd="0" presId="urn:microsoft.com/office/officeart/2008/layout/VerticalCurvedList"/>
    <dgm:cxn modelId="{DF3901DF-C848-4914-8FFF-84892B59009D}" type="presParOf" srcId="{A91E59AA-E188-49BC-8A27-7AD58A7091AE}" destId="{DC237154-FC88-43C6-B141-C61C05522B03}" srcOrd="0" destOrd="0" presId="urn:microsoft.com/office/officeart/2008/layout/VerticalCurvedList"/>
    <dgm:cxn modelId="{F3587F40-8EF8-4881-9A8B-E4323C1D0A95}" type="presParOf" srcId="{A91E59AA-E188-49BC-8A27-7AD58A7091AE}" destId="{2F66A5EB-DDCC-41C9-B454-2900D7E6DBDE}" srcOrd="1" destOrd="0" presId="urn:microsoft.com/office/officeart/2008/layout/VerticalCurvedList"/>
    <dgm:cxn modelId="{7DD783F4-810F-4010-8551-E4C4AFC199C6}" type="presParOf" srcId="{A91E59AA-E188-49BC-8A27-7AD58A7091AE}" destId="{22CCD43C-E5CC-4FD9-BE17-2CAC119DBE04}" srcOrd="2" destOrd="0" presId="urn:microsoft.com/office/officeart/2008/layout/VerticalCurvedList"/>
    <dgm:cxn modelId="{5CD35AC2-608B-4007-862C-0F9A934EB3DA}" type="presParOf" srcId="{A91E59AA-E188-49BC-8A27-7AD58A7091AE}" destId="{8AE9F6C4-10D6-4AA7-8BDA-6D7018211EAD}" srcOrd="3" destOrd="0" presId="urn:microsoft.com/office/officeart/2008/layout/VerticalCurvedList"/>
    <dgm:cxn modelId="{02B6DD27-722A-40F1-BBD3-90BECC0CB4EA}" type="presParOf" srcId="{D40B2565-6445-48B7-8A6B-EA58E9881E8B}" destId="{C6433232-0106-49CA-9F8F-64AD5EE9F289}" srcOrd="1" destOrd="0" presId="urn:microsoft.com/office/officeart/2008/layout/VerticalCurvedList"/>
    <dgm:cxn modelId="{922E8A28-0036-4C74-B513-30DE8F65F013}" type="presParOf" srcId="{D40B2565-6445-48B7-8A6B-EA58E9881E8B}" destId="{B36E3B14-7025-452D-9CD1-F19586FF9F56}" srcOrd="2" destOrd="0" presId="urn:microsoft.com/office/officeart/2008/layout/VerticalCurvedList"/>
    <dgm:cxn modelId="{38ED4391-BCF0-400E-BE83-9477E6423BEA}" type="presParOf" srcId="{B36E3B14-7025-452D-9CD1-F19586FF9F56}" destId="{C3059326-E87B-4987-9CAC-9205A7A8CC0C}" srcOrd="0" destOrd="0" presId="urn:microsoft.com/office/officeart/2008/layout/VerticalCurvedList"/>
    <dgm:cxn modelId="{53346A04-8FDE-4054-ABDF-D7DD3A2C2CA3}" type="presParOf" srcId="{D40B2565-6445-48B7-8A6B-EA58E9881E8B}" destId="{A6511145-752F-4F62-A15B-EB707D390D57}" srcOrd="3" destOrd="0" presId="urn:microsoft.com/office/officeart/2008/layout/VerticalCurvedList"/>
    <dgm:cxn modelId="{136F4283-F707-4D0B-B03F-931C849A0269}" type="presParOf" srcId="{D40B2565-6445-48B7-8A6B-EA58E9881E8B}" destId="{A6A9D483-1A7D-4219-AAF9-4EA2A783392C}" srcOrd="4" destOrd="0" presId="urn:microsoft.com/office/officeart/2008/layout/VerticalCurvedList"/>
    <dgm:cxn modelId="{640594AF-4F6F-4D76-AA78-2B42E96651DE}" type="presParOf" srcId="{A6A9D483-1A7D-4219-AAF9-4EA2A783392C}" destId="{58C30FB1-F02E-4D01-AFCF-5280C39A02A4}" srcOrd="0" destOrd="0" presId="urn:microsoft.com/office/officeart/2008/layout/VerticalCurvedList"/>
    <dgm:cxn modelId="{4C19B909-A308-47F2-B702-7E01E198951C}" type="presParOf" srcId="{D40B2565-6445-48B7-8A6B-EA58E9881E8B}" destId="{54AB53B5-E234-4E04-85FE-FFBAFB4D1066}" srcOrd="5" destOrd="0" presId="urn:microsoft.com/office/officeart/2008/layout/VerticalCurvedList"/>
    <dgm:cxn modelId="{0FFAC98D-E49F-4441-A02E-F4E9D56C56CC}" type="presParOf" srcId="{D40B2565-6445-48B7-8A6B-EA58E9881E8B}" destId="{206B147B-2B0D-4C4F-853F-901E54FD9013}" srcOrd="6" destOrd="0" presId="urn:microsoft.com/office/officeart/2008/layout/VerticalCurvedList"/>
    <dgm:cxn modelId="{93CF1862-79FB-4097-944C-B3775166C021}" type="presParOf" srcId="{206B147B-2B0D-4C4F-853F-901E54FD9013}" destId="{7BEDB20A-9173-42DA-BB50-405A8673ADA4}" srcOrd="0" destOrd="0" presId="urn:microsoft.com/office/officeart/2008/layout/VerticalCurvedList"/>
    <dgm:cxn modelId="{AD73B78C-7379-4133-A6B9-3620420C6F99}" type="presParOf" srcId="{D40B2565-6445-48B7-8A6B-EA58E9881E8B}" destId="{D3056678-FC63-4EAB-99DD-37CAD6957CB8}" srcOrd="7" destOrd="0" presId="urn:microsoft.com/office/officeart/2008/layout/VerticalCurvedList"/>
    <dgm:cxn modelId="{44F672D8-5B4A-4967-9D59-FF6D73E9292D}" type="presParOf" srcId="{D40B2565-6445-48B7-8A6B-EA58E9881E8B}" destId="{46F6D798-9346-4661-97A5-774678DBBC0C}" srcOrd="8" destOrd="0" presId="urn:microsoft.com/office/officeart/2008/layout/VerticalCurvedList"/>
    <dgm:cxn modelId="{ED652B99-6085-46A0-8FBE-CC3451B3DB02}" type="presParOf" srcId="{46F6D798-9346-4661-97A5-774678DBBC0C}" destId="{0572F0EA-088B-4D07-89CB-9B58A841264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62F5E7-E13D-4357-B29B-2AEEFD821B35}" type="doc">
      <dgm:prSet loTypeId="urn:microsoft.com/office/officeart/2005/8/layout/architecture" loCatId="officeonline" qsTypeId="urn:microsoft.com/office/officeart/2005/8/quickstyle/simple1" qsCatId="simple" csTypeId="urn:microsoft.com/office/officeart/2005/8/colors/accent2_5" csCatId="accent2" phldr="1"/>
      <dgm:spPr/>
      <dgm:t>
        <a:bodyPr/>
        <a:lstStyle/>
        <a:p>
          <a:endParaRPr lang="zh-CN" altLang="en-US"/>
        </a:p>
      </dgm:t>
    </dgm:pt>
    <dgm:pt modelId="{999B08C6-467B-47D5-A62E-ECC30F167E8B}">
      <dgm:prSet phldrT="[Text]"/>
      <dgm:spPr/>
      <dgm:t>
        <a:bodyPr/>
        <a:lstStyle/>
        <a:p>
          <a:r>
            <a:rPr lang="en-US" altLang="zh-CN" dirty="0"/>
            <a:t>Databases</a:t>
          </a:r>
          <a:endParaRPr lang="zh-CN" altLang="en-US" dirty="0"/>
        </a:p>
      </dgm:t>
    </dgm:pt>
    <dgm:pt modelId="{376795F4-31FC-427D-91D5-B158F69ECFCB}" type="parTrans" cxnId="{25DDBA21-74DA-4B68-8489-116DF20DE58E}">
      <dgm:prSet/>
      <dgm:spPr/>
      <dgm:t>
        <a:bodyPr/>
        <a:lstStyle/>
        <a:p>
          <a:endParaRPr lang="zh-CN" altLang="en-US"/>
        </a:p>
      </dgm:t>
    </dgm:pt>
    <dgm:pt modelId="{7CFEBF10-A253-4C5C-AC93-C961A871ED4E}" type="sibTrans" cxnId="{25DDBA21-74DA-4B68-8489-116DF20DE58E}">
      <dgm:prSet/>
      <dgm:spPr/>
      <dgm:t>
        <a:bodyPr/>
        <a:lstStyle/>
        <a:p>
          <a:endParaRPr lang="zh-CN" altLang="en-US"/>
        </a:p>
      </dgm:t>
    </dgm:pt>
    <dgm:pt modelId="{453EB249-EFF7-4799-9ED2-22026F308CCA}">
      <dgm:prSet phldrT="[Text]"/>
      <dgm:spPr/>
      <dgm:t>
        <a:bodyPr/>
        <a:lstStyle/>
        <a:p>
          <a:r>
            <a:rPr lang="en-US" altLang="zh-CN" dirty="0"/>
            <a:t>Books &amp; E-Books</a:t>
          </a:r>
          <a:endParaRPr lang="zh-CN" altLang="en-US" dirty="0"/>
        </a:p>
      </dgm:t>
    </dgm:pt>
    <dgm:pt modelId="{38E30605-881B-4108-820F-CAAB50F9F404}" type="parTrans" cxnId="{76C9560C-4A58-4A92-9190-89A5692F1D20}">
      <dgm:prSet/>
      <dgm:spPr/>
      <dgm:t>
        <a:bodyPr/>
        <a:lstStyle/>
        <a:p>
          <a:endParaRPr lang="zh-CN" altLang="en-US"/>
        </a:p>
      </dgm:t>
    </dgm:pt>
    <dgm:pt modelId="{85B46133-FFE1-4309-A9A2-D267ACF435CD}" type="sibTrans" cxnId="{76C9560C-4A58-4A92-9190-89A5692F1D20}">
      <dgm:prSet/>
      <dgm:spPr/>
      <dgm:t>
        <a:bodyPr/>
        <a:lstStyle/>
        <a:p>
          <a:endParaRPr lang="zh-CN" altLang="en-US"/>
        </a:p>
      </dgm:t>
    </dgm:pt>
    <dgm:pt modelId="{759A2E5B-F73B-4CE3-8B7F-FA03AE32B8C4}">
      <dgm:prSet phldrT="[Text]"/>
      <dgm:spPr/>
      <dgm:t>
        <a:bodyPr/>
        <a:lstStyle/>
        <a:p>
          <a:r>
            <a:rPr lang="en-US" altLang="zh-CN" dirty="0"/>
            <a:t>Theses &amp; Dissertations</a:t>
          </a:r>
          <a:endParaRPr lang="zh-CN" altLang="en-US" dirty="0"/>
        </a:p>
      </dgm:t>
    </dgm:pt>
    <dgm:pt modelId="{9476E813-76B2-49D7-A6BF-679A918331BA}" type="parTrans" cxnId="{461D2158-32B7-43B4-88D0-686F7F4DD691}">
      <dgm:prSet/>
      <dgm:spPr/>
      <dgm:t>
        <a:bodyPr/>
        <a:lstStyle/>
        <a:p>
          <a:endParaRPr lang="zh-CN" altLang="en-US"/>
        </a:p>
      </dgm:t>
    </dgm:pt>
    <dgm:pt modelId="{258B8D29-169D-4F75-9596-03BEC9361574}" type="sibTrans" cxnId="{461D2158-32B7-43B4-88D0-686F7F4DD691}">
      <dgm:prSet/>
      <dgm:spPr/>
      <dgm:t>
        <a:bodyPr/>
        <a:lstStyle/>
        <a:p>
          <a:endParaRPr lang="zh-CN" altLang="en-US"/>
        </a:p>
      </dgm:t>
    </dgm:pt>
    <dgm:pt modelId="{BC6831AA-5FB4-4C42-93D9-F345384CCEEF}">
      <dgm:prSet phldrT="[Text]"/>
      <dgm:spPr/>
      <dgm:t>
        <a:bodyPr/>
        <a:lstStyle/>
        <a:p>
          <a:r>
            <a:rPr lang="en-US" altLang="zh-CN" dirty="0"/>
            <a:t>Academic</a:t>
          </a:r>
        </a:p>
        <a:p>
          <a:r>
            <a:rPr lang="en-US" altLang="zh-CN" dirty="0"/>
            <a:t>Journals</a:t>
          </a:r>
          <a:endParaRPr lang="zh-CN" altLang="en-US" dirty="0"/>
        </a:p>
      </dgm:t>
    </dgm:pt>
    <dgm:pt modelId="{1544ACC6-9051-4C24-8042-13424EF879BF}" type="parTrans" cxnId="{61A622FF-00B3-4AEF-A1F4-1178ED37BFF8}">
      <dgm:prSet/>
      <dgm:spPr/>
      <dgm:t>
        <a:bodyPr/>
        <a:lstStyle/>
        <a:p>
          <a:endParaRPr lang="zh-CN" altLang="en-US"/>
        </a:p>
      </dgm:t>
    </dgm:pt>
    <dgm:pt modelId="{FB8F3D87-B3FD-4E5A-A3C4-4858F5A07AAB}" type="sibTrans" cxnId="{61A622FF-00B3-4AEF-A1F4-1178ED37BFF8}">
      <dgm:prSet/>
      <dgm:spPr/>
      <dgm:t>
        <a:bodyPr/>
        <a:lstStyle/>
        <a:p>
          <a:endParaRPr lang="zh-CN" altLang="en-US"/>
        </a:p>
      </dgm:t>
    </dgm:pt>
    <dgm:pt modelId="{45573DC7-5104-4ED9-905F-E13C43E7CF66}">
      <dgm:prSet phldrT="[Text]"/>
      <dgm:spPr/>
      <dgm:t>
        <a:bodyPr/>
        <a:lstStyle/>
        <a:p>
          <a:r>
            <a:rPr lang="en-US" altLang="zh-CN" dirty="0"/>
            <a:t>Course Reserves</a:t>
          </a:r>
          <a:endParaRPr lang="zh-CN" altLang="en-US" dirty="0"/>
        </a:p>
      </dgm:t>
    </dgm:pt>
    <dgm:pt modelId="{4D9E9905-4F40-444D-99E4-66E1CF2C9311}" type="parTrans" cxnId="{A3CFDC65-82F3-40C0-8ECD-CC5791F416F5}">
      <dgm:prSet/>
      <dgm:spPr/>
      <dgm:t>
        <a:bodyPr/>
        <a:lstStyle/>
        <a:p>
          <a:endParaRPr lang="zh-CN" altLang="en-US"/>
        </a:p>
      </dgm:t>
    </dgm:pt>
    <dgm:pt modelId="{065EEA62-1A65-45CE-9DC8-FC4C16469342}" type="sibTrans" cxnId="{A3CFDC65-82F3-40C0-8ECD-CC5791F416F5}">
      <dgm:prSet/>
      <dgm:spPr/>
      <dgm:t>
        <a:bodyPr/>
        <a:lstStyle/>
        <a:p>
          <a:endParaRPr lang="zh-CN" altLang="en-US"/>
        </a:p>
      </dgm:t>
    </dgm:pt>
    <dgm:pt modelId="{26F2C857-F3C4-4870-B4BB-254F37C6E8FD}">
      <dgm:prSet phldrT="[Text]"/>
      <dgm:spPr/>
      <dgm:t>
        <a:bodyPr/>
        <a:lstStyle/>
        <a:p>
          <a:r>
            <a:rPr lang="en-US" altLang="zh-CN" dirty="0"/>
            <a:t>Newspapers</a:t>
          </a:r>
        </a:p>
        <a:p>
          <a:r>
            <a:rPr lang="en-US" altLang="zh-CN" dirty="0"/>
            <a:t>Magazines</a:t>
          </a:r>
          <a:endParaRPr lang="zh-CN" altLang="en-US" dirty="0"/>
        </a:p>
      </dgm:t>
    </dgm:pt>
    <dgm:pt modelId="{9C9EF5DD-BF53-41F5-B5D0-A0D16FD2F3A2}" type="parTrans" cxnId="{B731C778-21AB-495B-9391-9632DD62C25B}">
      <dgm:prSet/>
      <dgm:spPr/>
      <dgm:t>
        <a:bodyPr/>
        <a:lstStyle/>
        <a:p>
          <a:endParaRPr lang="zh-CN" altLang="en-US"/>
        </a:p>
      </dgm:t>
    </dgm:pt>
    <dgm:pt modelId="{6F9A6DCE-F252-4271-BFAE-A9F1B1E76837}" type="sibTrans" cxnId="{B731C778-21AB-495B-9391-9632DD62C25B}">
      <dgm:prSet/>
      <dgm:spPr/>
      <dgm:t>
        <a:bodyPr/>
        <a:lstStyle/>
        <a:p>
          <a:endParaRPr lang="zh-CN" altLang="en-US"/>
        </a:p>
      </dgm:t>
    </dgm:pt>
    <dgm:pt modelId="{EEAA098B-BAB5-4E2F-A5F9-27280A196B3E}" type="pres">
      <dgm:prSet presAssocID="{E762F5E7-E13D-4357-B29B-2AEEFD821B35}" presName="Name0" presStyleCnt="0">
        <dgm:presLayoutVars>
          <dgm:chPref val="1"/>
          <dgm:dir/>
          <dgm:animOne val="branch"/>
          <dgm:animLvl val="lvl"/>
          <dgm:resizeHandles/>
        </dgm:presLayoutVars>
      </dgm:prSet>
      <dgm:spPr/>
    </dgm:pt>
    <dgm:pt modelId="{3A2FAE00-00AE-4EC5-8742-2D2236C82FF6}" type="pres">
      <dgm:prSet presAssocID="{999B08C6-467B-47D5-A62E-ECC30F167E8B}" presName="vertOne" presStyleCnt="0"/>
      <dgm:spPr/>
    </dgm:pt>
    <dgm:pt modelId="{D6630DAC-F489-4B48-BF55-11E51CC1027B}" type="pres">
      <dgm:prSet presAssocID="{999B08C6-467B-47D5-A62E-ECC30F167E8B}" presName="txOne" presStyleLbl="node0" presStyleIdx="0" presStyleCnt="1">
        <dgm:presLayoutVars>
          <dgm:chPref val="3"/>
        </dgm:presLayoutVars>
      </dgm:prSet>
      <dgm:spPr/>
    </dgm:pt>
    <dgm:pt modelId="{6A83F9F7-AB97-4F6D-A9DD-ADE02F5B22A2}" type="pres">
      <dgm:prSet presAssocID="{999B08C6-467B-47D5-A62E-ECC30F167E8B}" presName="parTransOne" presStyleCnt="0"/>
      <dgm:spPr/>
    </dgm:pt>
    <dgm:pt modelId="{94B4FA7E-56A9-429E-8D9E-4AE9D8E844D6}" type="pres">
      <dgm:prSet presAssocID="{999B08C6-467B-47D5-A62E-ECC30F167E8B}" presName="horzOne" presStyleCnt="0"/>
      <dgm:spPr/>
    </dgm:pt>
    <dgm:pt modelId="{F2C4D256-3EAC-45BB-A748-50372B0A972D}" type="pres">
      <dgm:prSet presAssocID="{453EB249-EFF7-4799-9ED2-22026F308CCA}" presName="vertTwo" presStyleCnt="0"/>
      <dgm:spPr/>
    </dgm:pt>
    <dgm:pt modelId="{8B3EF962-BD8A-4BC5-B4D2-A41A184DF6A8}" type="pres">
      <dgm:prSet presAssocID="{453EB249-EFF7-4799-9ED2-22026F308CCA}" presName="txTwo" presStyleLbl="node2" presStyleIdx="0" presStyleCnt="2">
        <dgm:presLayoutVars>
          <dgm:chPref val="3"/>
        </dgm:presLayoutVars>
      </dgm:prSet>
      <dgm:spPr/>
    </dgm:pt>
    <dgm:pt modelId="{4DD31AD9-B043-422A-AB5C-A709B927569E}" type="pres">
      <dgm:prSet presAssocID="{453EB249-EFF7-4799-9ED2-22026F308CCA}" presName="parTransTwo" presStyleCnt="0"/>
      <dgm:spPr/>
    </dgm:pt>
    <dgm:pt modelId="{EF0C45EE-E0F1-4C24-98F2-0756BE362B9D}" type="pres">
      <dgm:prSet presAssocID="{453EB249-EFF7-4799-9ED2-22026F308CCA}" presName="horzTwo" presStyleCnt="0"/>
      <dgm:spPr/>
    </dgm:pt>
    <dgm:pt modelId="{8345FF4E-B4D0-4072-B02B-0631E41EA383}" type="pres">
      <dgm:prSet presAssocID="{759A2E5B-F73B-4CE3-8B7F-FA03AE32B8C4}" presName="vertThree" presStyleCnt="0"/>
      <dgm:spPr/>
    </dgm:pt>
    <dgm:pt modelId="{2E61C109-76A4-4233-86AD-3B99F537A931}" type="pres">
      <dgm:prSet presAssocID="{759A2E5B-F73B-4CE3-8B7F-FA03AE32B8C4}" presName="txThree" presStyleLbl="node3" presStyleIdx="0" presStyleCnt="3">
        <dgm:presLayoutVars>
          <dgm:chPref val="3"/>
        </dgm:presLayoutVars>
      </dgm:prSet>
      <dgm:spPr/>
    </dgm:pt>
    <dgm:pt modelId="{E6397020-1084-4135-B8AA-FA58C6FB2988}" type="pres">
      <dgm:prSet presAssocID="{759A2E5B-F73B-4CE3-8B7F-FA03AE32B8C4}" presName="horzThree" presStyleCnt="0"/>
      <dgm:spPr/>
    </dgm:pt>
    <dgm:pt modelId="{386DEB88-B541-4A46-967D-3459E3244EE9}" type="pres">
      <dgm:prSet presAssocID="{258B8D29-169D-4F75-9596-03BEC9361574}" presName="sibSpaceThree" presStyleCnt="0"/>
      <dgm:spPr/>
    </dgm:pt>
    <dgm:pt modelId="{8BCDE7F3-B983-4AA8-8531-D24E0C3089E3}" type="pres">
      <dgm:prSet presAssocID="{BC6831AA-5FB4-4C42-93D9-F345384CCEEF}" presName="vertThree" presStyleCnt="0"/>
      <dgm:spPr/>
    </dgm:pt>
    <dgm:pt modelId="{3152398A-F624-4A69-808A-5B1B2DB460D7}" type="pres">
      <dgm:prSet presAssocID="{BC6831AA-5FB4-4C42-93D9-F345384CCEEF}" presName="txThree" presStyleLbl="node3" presStyleIdx="1" presStyleCnt="3">
        <dgm:presLayoutVars>
          <dgm:chPref val="3"/>
        </dgm:presLayoutVars>
      </dgm:prSet>
      <dgm:spPr/>
    </dgm:pt>
    <dgm:pt modelId="{393826ED-A488-479F-BA75-4F59A697E399}" type="pres">
      <dgm:prSet presAssocID="{BC6831AA-5FB4-4C42-93D9-F345384CCEEF}" presName="horzThree" presStyleCnt="0"/>
      <dgm:spPr/>
    </dgm:pt>
    <dgm:pt modelId="{37E28065-97EB-447E-81CA-F382A4E6C820}" type="pres">
      <dgm:prSet presAssocID="{85B46133-FFE1-4309-A9A2-D267ACF435CD}" presName="sibSpaceTwo" presStyleCnt="0"/>
      <dgm:spPr/>
    </dgm:pt>
    <dgm:pt modelId="{218892D8-5E34-46C2-8224-F3D81E59F4A0}" type="pres">
      <dgm:prSet presAssocID="{45573DC7-5104-4ED9-905F-E13C43E7CF66}" presName="vertTwo" presStyleCnt="0"/>
      <dgm:spPr/>
    </dgm:pt>
    <dgm:pt modelId="{F7C1E739-15DC-43D4-A085-97D46F712BDB}" type="pres">
      <dgm:prSet presAssocID="{45573DC7-5104-4ED9-905F-E13C43E7CF66}" presName="txTwo" presStyleLbl="node2" presStyleIdx="1" presStyleCnt="2">
        <dgm:presLayoutVars>
          <dgm:chPref val="3"/>
        </dgm:presLayoutVars>
      </dgm:prSet>
      <dgm:spPr/>
    </dgm:pt>
    <dgm:pt modelId="{0218F728-8473-4FE8-9541-E206920DB173}" type="pres">
      <dgm:prSet presAssocID="{45573DC7-5104-4ED9-905F-E13C43E7CF66}" presName="parTransTwo" presStyleCnt="0"/>
      <dgm:spPr/>
    </dgm:pt>
    <dgm:pt modelId="{1C961C6D-A0CD-4ADA-8D74-FA90299CA84E}" type="pres">
      <dgm:prSet presAssocID="{45573DC7-5104-4ED9-905F-E13C43E7CF66}" presName="horzTwo" presStyleCnt="0"/>
      <dgm:spPr/>
    </dgm:pt>
    <dgm:pt modelId="{824B3DB1-2C3F-4F70-8F3F-AA52B11CD43B}" type="pres">
      <dgm:prSet presAssocID="{26F2C857-F3C4-4870-B4BB-254F37C6E8FD}" presName="vertThree" presStyleCnt="0"/>
      <dgm:spPr/>
    </dgm:pt>
    <dgm:pt modelId="{B559D156-8FF9-4DF6-9098-DBD98D840D70}" type="pres">
      <dgm:prSet presAssocID="{26F2C857-F3C4-4870-B4BB-254F37C6E8FD}" presName="txThree" presStyleLbl="node3" presStyleIdx="2" presStyleCnt="3">
        <dgm:presLayoutVars>
          <dgm:chPref val="3"/>
        </dgm:presLayoutVars>
      </dgm:prSet>
      <dgm:spPr/>
    </dgm:pt>
    <dgm:pt modelId="{F7298F5C-323E-494D-8F9A-5791DD5A2885}" type="pres">
      <dgm:prSet presAssocID="{26F2C857-F3C4-4870-B4BB-254F37C6E8FD}" presName="horzThree" presStyleCnt="0"/>
      <dgm:spPr/>
    </dgm:pt>
  </dgm:ptLst>
  <dgm:cxnLst>
    <dgm:cxn modelId="{76C9560C-4A58-4A92-9190-89A5692F1D20}" srcId="{999B08C6-467B-47D5-A62E-ECC30F167E8B}" destId="{453EB249-EFF7-4799-9ED2-22026F308CCA}" srcOrd="0" destOrd="0" parTransId="{38E30605-881B-4108-820F-CAAB50F9F404}" sibTransId="{85B46133-FFE1-4309-A9A2-D267ACF435CD}"/>
    <dgm:cxn modelId="{87350C19-C21F-4932-BC38-F87E5B9257C8}" type="presOf" srcId="{453EB249-EFF7-4799-9ED2-22026F308CCA}" destId="{8B3EF962-BD8A-4BC5-B4D2-A41A184DF6A8}" srcOrd="0" destOrd="0" presId="urn:microsoft.com/office/officeart/2005/8/layout/architecture"/>
    <dgm:cxn modelId="{25DDBA21-74DA-4B68-8489-116DF20DE58E}" srcId="{E762F5E7-E13D-4357-B29B-2AEEFD821B35}" destId="{999B08C6-467B-47D5-A62E-ECC30F167E8B}" srcOrd="0" destOrd="0" parTransId="{376795F4-31FC-427D-91D5-B158F69ECFCB}" sibTransId="{7CFEBF10-A253-4C5C-AC93-C961A871ED4E}"/>
    <dgm:cxn modelId="{05AD8227-45D4-4254-92AD-AFB23A28E66F}" type="presOf" srcId="{26F2C857-F3C4-4870-B4BB-254F37C6E8FD}" destId="{B559D156-8FF9-4DF6-9098-DBD98D840D70}" srcOrd="0" destOrd="0" presId="urn:microsoft.com/office/officeart/2005/8/layout/architecture"/>
    <dgm:cxn modelId="{A3CFDC65-82F3-40C0-8ECD-CC5791F416F5}" srcId="{999B08C6-467B-47D5-A62E-ECC30F167E8B}" destId="{45573DC7-5104-4ED9-905F-E13C43E7CF66}" srcOrd="1" destOrd="0" parTransId="{4D9E9905-4F40-444D-99E4-66E1CF2C9311}" sibTransId="{065EEA62-1A65-45CE-9DC8-FC4C16469342}"/>
    <dgm:cxn modelId="{13E3A96A-9D9C-421B-9641-C584CBA7D14B}" type="presOf" srcId="{E762F5E7-E13D-4357-B29B-2AEEFD821B35}" destId="{EEAA098B-BAB5-4E2F-A5F9-27280A196B3E}" srcOrd="0" destOrd="0" presId="urn:microsoft.com/office/officeart/2005/8/layout/architecture"/>
    <dgm:cxn modelId="{461D2158-32B7-43B4-88D0-686F7F4DD691}" srcId="{453EB249-EFF7-4799-9ED2-22026F308CCA}" destId="{759A2E5B-F73B-4CE3-8B7F-FA03AE32B8C4}" srcOrd="0" destOrd="0" parTransId="{9476E813-76B2-49D7-A6BF-679A918331BA}" sibTransId="{258B8D29-169D-4F75-9596-03BEC9361574}"/>
    <dgm:cxn modelId="{B731C778-21AB-495B-9391-9632DD62C25B}" srcId="{45573DC7-5104-4ED9-905F-E13C43E7CF66}" destId="{26F2C857-F3C4-4870-B4BB-254F37C6E8FD}" srcOrd="0" destOrd="0" parTransId="{9C9EF5DD-BF53-41F5-B5D0-A0D16FD2F3A2}" sibTransId="{6F9A6DCE-F252-4271-BFAE-A9F1B1E76837}"/>
    <dgm:cxn modelId="{AA38FB85-6A7A-4B21-A5BA-F8A1F8F52758}" type="presOf" srcId="{759A2E5B-F73B-4CE3-8B7F-FA03AE32B8C4}" destId="{2E61C109-76A4-4233-86AD-3B99F537A931}" srcOrd="0" destOrd="0" presId="urn:microsoft.com/office/officeart/2005/8/layout/architecture"/>
    <dgm:cxn modelId="{263C8790-1ADC-4ADC-9A6D-16CA0B8F40BA}" type="presOf" srcId="{BC6831AA-5FB4-4C42-93D9-F345384CCEEF}" destId="{3152398A-F624-4A69-808A-5B1B2DB460D7}" srcOrd="0" destOrd="0" presId="urn:microsoft.com/office/officeart/2005/8/layout/architecture"/>
    <dgm:cxn modelId="{7B401299-1CC3-419E-AD75-A3BD04D4256D}" type="presOf" srcId="{45573DC7-5104-4ED9-905F-E13C43E7CF66}" destId="{F7C1E739-15DC-43D4-A085-97D46F712BDB}" srcOrd="0" destOrd="0" presId="urn:microsoft.com/office/officeart/2005/8/layout/architecture"/>
    <dgm:cxn modelId="{6C2BFECD-2F1F-4E22-B35C-0C0873A7849B}" type="presOf" srcId="{999B08C6-467B-47D5-A62E-ECC30F167E8B}" destId="{D6630DAC-F489-4B48-BF55-11E51CC1027B}" srcOrd="0" destOrd="0" presId="urn:microsoft.com/office/officeart/2005/8/layout/architecture"/>
    <dgm:cxn modelId="{61A622FF-00B3-4AEF-A1F4-1178ED37BFF8}" srcId="{453EB249-EFF7-4799-9ED2-22026F308CCA}" destId="{BC6831AA-5FB4-4C42-93D9-F345384CCEEF}" srcOrd="1" destOrd="0" parTransId="{1544ACC6-9051-4C24-8042-13424EF879BF}" sibTransId="{FB8F3D87-B3FD-4E5A-A3C4-4858F5A07AAB}"/>
    <dgm:cxn modelId="{4662CD66-C37C-4B4F-BAEA-56C7BC2CFF96}" type="presParOf" srcId="{EEAA098B-BAB5-4E2F-A5F9-27280A196B3E}" destId="{3A2FAE00-00AE-4EC5-8742-2D2236C82FF6}" srcOrd="0" destOrd="0" presId="urn:microsoft.com/office/officeart/2005/8/layout/architecture"/>
    <dgm:cxn modelId="{5B9EA975-E26A-4DF9-98EB-58317E480515}" type="presParOf" srcId="{3A2FAE00-00AE-4EC5-8742-2D2236C82FF6}" destId="{D6630DAC-F489-4B48-BF55-11E51CC1027B}" srcOrd="0" destOrd="0" presId="urn:microsoft.com/office/officeart/2005/8/layout/architecture"/>
    <dgm:cxn modelId="{C71B70FB-6D48-42D6-AD1C-D2CF4CCEA0A6}" type="presParOf" srcId="{3A2FAE00-00AE-4EC5-8742-2D2236C82FF6}" destId="{6A83F9F7-AB97-4F6D-A9DD-ADE02F5B22A2}" srcOrd="1" destOrd="0" presId="urn:microsoft.com/office/officeart/2005/8/layout/architecture"/>
    <dgm:cxn modelId="{30A2432C-635C-44B6-AF23-C2D024CD136A}" type="presParOf" srcId="{3A2FAE00-00AE-4EC5-8742-2D2236C82FF6}" destId="{94B4FA7E-56A9-429E-8D9E-4AE9D8E844D6}" srcOrd="2" destOrd="0" presId="urn:microsoft.com/office/officeart/2005/8/layout/architecture"/>
    <dgm:cxn modelId="{9C1E73F8-BEBA-4F20-9936-21CBC8896417}" type="presParOf" srcId="{94B4FA7E-56A9-429E-8D9E-4AE9D8E844D6}" destId="{F2C4D256-3EAC-45BB-A748-50372B0A972D}" srcOrd="0" destOrd="0" presId="urn:microsoft.com/office/officeart/2005/8/layout/architecture"/>
    <dgm:cxn modelId="{F935908B-F02B-43BE-B5CF-A40660F08F1E}" type="presParOf" srcId="{F2C4D256-3EAC-45BB-A748-50372B0A972D}" destId="{8B3EF962-BD8A-4BC5-B4D2-A41A184DF6A8}" srcOrd="0" destOrd="0" presId="urn:microsoft.com/office/officeart/2005/8/layout/architecture"/>
    <dgm:cxn modelId="{02B6F4E1-936A-4375-BB19-B88E0600F13A}" type="presParOf" srcId="{F2C4D256-3EAC-45BB-A748-50372B0A972D}" destId="{4DD31AD9-B043-422A-AB5C-A709B927569E}" srcOrd="1" destOrd="0" presId="urn:microsoft.com/office/officeart/2005/8/layout/architecture"/>
    <dgm:cxn modelId="{701B0296-1E04-4624-8A33-F9DEEADABA2B}" type="presParOf" srcId="{F2C4D256-3EAC-45BB-A748-50372B0A972D}" destId="{EF0C45EE-E0F1-4C24-98F2-0756BE362B9D}" srcOrd="2" destOrd="0" presId="urn:microsoft.com/office/officeart/2005/8/layout/architecture"/>
    <dgm:cxn modelId="{B5361272-D6D5-4B58-ADBE-F6212EE1CEA7}" type="presParOf" srcId="{EF0C45EE-E0F1-4C24-98F2-0756BE362B9D}" destId="{8345FF4E-B4D0-4072-B02B-0631E41EA383}" srcOrd="0" destOrd="0" presId="urn:microsoft.com/office/officeart/2005/8/layout/architecture"/>
    <dgm:cxn modelId="{4125331F-0482-40FC-8F20-1705E0E39C94}" type="presParOf" srcId="{8345FF4E-B4D0-4072-B02B-0631E41EA383}" destId="{2E61C109-76A4-4233-86AD-3B99F537A931}" srcOrd="0" destOrd="0" presId="urn:microsoft.com/office/officeart/2005/8/layout/architecture"/>
    <dgm:cxn modelId="{5DEC2B7D-DEB8-420C-A114-AC706626EFB5}" type="presParOf" srcId="{8345FF4E-B4D0-4072-B02B-0631E41EA383}" destId="{E6397020-1084-4135-B8AA-FA58C6FB2988}" srcOrd="1" destOrd="0" presId="urn:microsoft.com/office/officeart/2005/8/layout/architecture"/>
    <dgm:cxn modelId="{D5DB3248-976A-4B10-8DB8-45BBB5985BF2}" type="presParOf" srcId="{EF0C45EE-E0F1-4C24-98F2-0756BE362B9D}" destId="{386DEB88-B541-4A46-967D-3459E3244EE9}" srcOrd="1" destOrd="0" presId="urn:microsoft.com/office/officeart/2005/8/layout/architecture"/>
    <dgm:cxn modelId="{09FDA8BE-1709-41F7-9228-C362372EAFDE}" type="presParOf" srcId="{EF0C45EE-E0F1-4C24-98F2-0756BE362B9D}" destId="{8BCDE7F3-B983-4AA8-8531-D24E0C3089E3}" srcOrd="2" destOrd="0" presId="urn:microsoft.com/office/officeart/2005/8/layout/architecture"/>
    <dgm:cxn modelId="{453D8750-6307-48C2-8DBC-AE8E044BA9E8}" type="presParOf" srcId="{8BCDE7F3-B983-4AA8-8531-D24E0C3089E3}" destId="{3152398A-F624-4A69-808A-5B1B2DB460D7}" srcOrd="0" destOrd="0" presId="urn:microsoft.com/office/officeart/2005/8/layout/architecture"/>
    <dgm:cxn modelId="{3968A3F2-DA64-4631-A091-77F3D9234D0F}" type="presParOf" srcId="{8BCDE7F3-B983-4AA8-8531-D24E0C3089E3}" destId="{393826ED-A488-479F-BA75-4F59A697E399}" srcOrd="1" destOrd="0" presId="urn:microsoft.com/office/officeart/2005/8/layout/architecture"/>
    <dgm:cxn modelId="{DC5B29FD-E47C-4333-B610-942EC817A931}" type="presParOf" srcId="{94B4FA7E-56A9-429E-8D9E-4AE9D8E844D6}" destId="{37E28065-97EB-447E-81CA-F382A4E6C820}" srcOrd="1" destOrd="0" presId="urn:microsoft.com/office/officeart/2005/8/layout/architecture"/>
    <dgm:cxn modelId="{3411F608-62F2-48D1-B38A-A9087115B982}" type="presParOf" srcId="{94B4FA7E-56A9-429E-8D9E-4AE9D8E844D6}" destId="{218892D8-5E34-46C2-8224-F3D81E59F4A0}" srcOrd="2" destOrd="0" presId="urn:microsoft.com/office/officeart/2005/8/layout/architecture"/>
    <dgm:cxn modelId="{A783AB4E-1721-40CB-9860-1BDB890BEACF}" type="presParOf" srcId="{218892D8-5E34-46C2-8224-F3D81E59F4A0}" destId="{F7C1E739-15DC-43D4-A085-97D46F712BDB}" srcOrd="0" destOrd="0" presId="urn:microsoft.com/office/officeart/2005/8/layout/architecture"/>
    <dgm:cxn modelId="{DAF13A08-6B39-4B9A-B9E0-351780725AED}" type="presParOf" srcId="{218892D8-5E34-46C2-8224-F3D81E59F4A0}" destId="{0218F728-8473-4FE8-9541-E206920DB173}" srcOrd="1" destOrd="0" presId="urn:microsoft.com/office/officeart/2005/8/layout/architecture"/>
    <dgm:cxn modelId="{ADE6BA40-E873-41E7-B5BF-93840F3FF2A1}" type="presParOf" srcId="{218892D8-5E34-46C2-8224-F3D81E59F4A0}" destId="{1C961C6D-A0CD-4ADA-8D74-FA90299CA84E}" srcOrd="2" destOrd="0" presId="urn:microsoft.com/office/officeart/2005/8/layout/architecture"/>
    <dgm:cxn modelId="{235A4782-EC35-4A42-8B4F-6D98F9F31705}" type="presParOf" srcId="{1C961C6D-A0CD-4ADA-8D74-FA90299CA84E}" destId="{824B3DB1-2C3F-4F70-8F3F-AA52B11CD43B}" srcOrd="0" destOrd="0" presId="urn:microsoft.com/office/officeart/2005/8/layout/architecture"/>
    <dgm:cxn modelId="{FD965CC2-AD18-451E-887A-1AFF891A7E14}" type="presParOf" srcId="{824B3DB1-2C3F-4F70-8F3F-AA52B11CD43B}" destId="{B559D156-8FF9-4DF6-9098-DBD98D840D70}" srcOrd="0" destOrd="0" presId="urn:microsoft.com/office/officeart/2005/8/layout/architecture"/>
    <dgm:cxn modelId="{ED4D9CFA-DC2A-4246-BC8A-B11FE8E8988C}" type="presParOf" srcId="{824B3DB1-2C3F-4F70-8F3F-AA52B11CD43B}" destId="{F7298F5C-323E-494D-8F9A-5791DD5A2885}"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691C2F-C629-4376-9C63-50EA6C7424FE}"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zh-CN" altLang="en-US"/>
        </a:p>
      </dgm:t>
    </dgm:pt>
    <dgm:pt modelId="{8EBD5982-184D-4B23-90EC-62F3CD8B2577}">
      <dgm:prSet phldrT="[文本]" custT="1"/>
      <dgm:spPr/>
      <dgm:t>
        <a:bodyPr/>
        <a:lstStyle/>
        <a:p>
          <a:pPr algn="l"/>
          <a:r>
            <a:rPr lang="en-US" altLang="zh-CN" sz="2000" dirty="0"/>
            <a:t>Obtain print</a:t>
          </a:r>
          <a:r>
            <a:rPr lang="zh-CN" altLang="en-US" sz="2000" dirty="0"/>
            <a:t> books </a:t>
          </a:r>
          <a:r>
            <a:rPr lang="en-US" altLang="zh-CN" sz="2000" dirty="0"/>
            <a:t>from</a:t>
          </a:r>
          <a:r>
            <a:rPr lang="zh-CN" altLang="en-US" sz="2000" dirty="0"/>
            <a:t> the library</a:t>
          </a:r>
        </a:p>
      </dgm:t>
    </dgm:pt>
    <dgm:pt modelId="{876787CF-88F7-4380-97FB-E389F88550EB}" type="parTrans" cxnId="{05A51D78-85B8-45C3-842B-74556FA6ECC2}">
      <dgm:prSet/>
      <dgm:spPr/>
      <dgm:t>
        <a:bodyPr/>
        <a:lstStyle/>
        <a:p>
          <a:endParaRPr lang="zh-CN" altLang="en-US"/>
        </a:p>
      </dgm:t>
    </dgm:pt>
    <dgm:pt modelId="{1F13E3AF-9127-48A3-9895-D9E39C87091C}" type="sibTrans" cxnId="{05A51D78-85B8-45C3-842B-74556FA6ECC2}">
      <dgm:prSet/>
      <dgm:spPr/>
      <dgm:t>
        <a:bodyPr/>
        <a:lstStyle/>
        <a:p>
          <a:endParaRPr lang="zh-CN" altLang="en-US"/>
        </a:p>
      </dgm:t>
    </dgm:pt>
    <dgm:pt modelId="{77BAD587-195D-4368-A954-B89546912D7F}">
      <dgm:prSet phldrT="[文本]" custT="1"/>
      <dgm:spPr/>
      <dgm:t>
        <a:bodyPr/>
        <a:lstStyle/>
        <a:p>
          <a:pPr algn="l"/>
          <a:r>
            <a:rPr lang="en-US" altLang="en-US" sz="2000" dirty="0"/>
            <a:t>Access  e-books online</a:t>
          </a:r>
          <a:endParaRPr lang="zh-CN" altLang="en-US" sz="2000" dirty="0"/>
        </a:p>
      </dgm:t>
    </dgm:pt>
    <dgm:pt modelId="{1B7AC2DF-BD26-48E6-A07F-01B3F30E68E8}" type="parTrans" cxnId="{E66D48B1-A494-4506-9FCA-98433CDEAA96}">
      <dgm:prSet/>
      <dgm:spPr/>
      <dgm:t>
        <a:bodyPr/>
        <a:lstStyle/>
        <a:p>
          <a:endParaRPr lang="zh-CN" altLang="en-US"/>
        </a:p>
      </dgm:t>
    </dgm:pt>
    <dgm:pt modelId="{7045C243-17D1-4AEE-AB77-C64BE8E738B1}" type="sibTrans" cxnId="{E66D48B1-A494-4506-9FCA-98433CDEAA96}">
      <dgm:prSet/>
      <dgm:spPr/>
      <dgm:t>
        <a:bodyPr/>
        <a:lstStyle/>
        <a:p>
          <a:endParaRPr lang="zh-CN" altLang="en-US"/>
        </a:p>
      </dgm:t>
    </dgm:pt>
    <dgm:pt modelId="{40B2F339-19AC-4430-8BF9-5FC1FD3E56E8}" type="pres">
      <dgm:prSet presAssocID="{21691C2F-C629-4376-9C63-50EA6C7424FE}" presName="compositeShape" presStyleCnt="0">
        <dgm:presLayoutVars>
          <dgm:chMax val="2"/>
          <dgm:dir/>
          <dgm:resizeHandles val="exact"/>
        </dgm:presLayoutVars>
      </dgm:prSet>
      <dgm:spPr/>
    </dgm:pt>
    <dgm:pt modelId="{92A3DC28-D7EC-42BB-A0CF-D09A77CAFF40}" type="pres">
      <dgm:prSet presAssocID="{21691C2F-C629-4376-9C63-50EA6C7424FE}" presName="ribbon" presStyleLbl="node1" presStyleIdx="0" presStyleCnt="1" custScaleX="245229" custLinFactNeighborX="-17456" custLinFactNeighborY="-7019">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pt>
    <dgm:pt modelId="{F30C3D13-3146-414C-B95F-847CAE617EEC}" type="pres">
      <dgm:prSet presAssocID="{21691C2F-C629-4376-9C63-50EA6C7424FE}" presName="leftArrowText" presStyleLbl="node1" presStyleIdx="0" presStyleCnt="1" custScaleX="346768" custLinFactX="-25593" custLinFactNeighborX="-100000" custLinFactNeighborY="0">
        <dgm:presLayoutVars>
          <dgm:chMax val="0"/>
          <dgm:bulletEnabled val="1"/>
        </dgm:presLayoutVars>
      </dgm:prSet>
      <dgm:spPr/>
    </dgm:pt>
    <dgm:pt modelId="{3A3457AC-0821-48BA-B7BD-B5847D29781A}" type="pres">
      <dgm:prSet presAssocID="{21691C2F-C629-4376-9C63-50EA6C7424FE}" presName="rightArrowText" presStyleLbl="node1" presStyleIdx="0" presStyleCnt="1" custScaleX="196962" custLinFactX="15095" custLinFactNeighborX="100000" custLinFactNeighborY="431">
        <dgm:presLayoutVars>
          <dgm:chMax val="0"/>
          <dgm:bulletEnabled val="1"/>
        </dgm:presLayoutVars>
      </dgm:prSet>
      <dgm:spPr/>
    </dgm:pt>
  </dgm:ptLst>
  <dgm:cxnLst>
    <dgm:cxn modelId="{824D6B0A-30B5-449D-971B-16D6E313CCFA}" type="presOf" srcId="{77BAD587-195D-4368-A954-B89546912D7F}" destId="{3A3457AC-0821-48BA-B7BD-B5847D29781A}" srcOrd="0" destOrd="0" presId="urn:microsoft.com/office/officeart/2005/8/layout/arrow6"/>
    <dgm:cxn modelId="{55D6505D-964B-425C-BF50-3819B142CD5E}" type="presOf" srcId="{8EBD5982-184D-4B23-90EC-62F3CD8B2577}" destId="{F30C3D13-3146-414C-B95F-847CAE617EEC}" srcOrd="0" destOrd="0" presId="urn:microsoft.com/office/officeart/2005/8/layout/arrow6"/>
    <dgm:cxn modelId="{05A51D78-85B8-45C3-842B-74556FA6ECC2}" srcId="{21691C2F-C629-4376-9C63-50EA6C7424FE}" destId="{8EBD5982-184D-4B23-90EC-62F3CD8B2577}" srcOrd="0" destOrd="0" parTransId="{876787CF-88F7-4380-97FB-E389F88550EB}" sibTransId="{1F13E3AF-9127-48A3-9895-D9E39C87091C}"/>
    <dgm:cxn modelId="{E66D48B1-A494-4506-9FCA-98433CDEAA96}" srcId="{21691C2F-C629-4376-9C63-50EA6C7424FE}" destId="{77BAD587-195D-4368-A954-B89546912D7F}" srcOrd="1" destOrd="0" parTransId="{1B7AC2DF-BD26-48E6-A07F-01B3F30E68E8}" sibTransId="{7045C243-17D1-4AEE-AB77-C64BE8E738B1}"/>
    <dgm:cxn modelId="{1C1563B4-92FE-499D-BD0C-57B2CB297E55}" type="presOf" srcId="{21691C2F-C629-4376-9C63-50EA6C7424FE}" destId="{40B2F339-19AC-4430-8BF9-5FC1FD3E56E8}" srcOrd="0" destOrd="0" presId="urn:microsoft.com/office/officeart/2005/8/layout/arrow6"/>
    <dgm:cxn modelId="{8B551AFE-13E8-4B50-889B-5C7D7EAA4D66}" type="presParOf" srcId="{40B2F339-19AC-4430-8BF9-5FC1FD3E56E8}" destId="{92A3DC28-D7EC-42BB-A0CF-D09A77CAFF40}" srcOrd="0" destOrd="0" presId="urn:microsoft.com/office/officeart/2005/8/layout/arrow6"/>
    <dgm:cxn modelId="{9D54A692-BA80-48C1-8FA7-73947C84115D}" type="presParOf" srcId="{40B2F339-19AC-4430-8BF9-5FC1FD3E56E8}" destId="{F30C3D13-3146-414C-B95F-847CAE617EEC}" srcOrd="1" destOrd="0" presId="urn:microsoft.com/office/officeart/2005/8/layout/arrow6"/>
    <dgm:cxn modelId="{D05DA87A-63B8-4D7B-AD91-A015910A9A39}" type="presParOf" srcId="{40B2F339-19AC-4430-8BF9-5FC1FD3E56E8}" destId="{3A3457AC-0821-48BA-B7BD-B5847D29781A}"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C262B0-F1DC-4609-BE6F-4566C68B01B9}" type="doc">
      <dgm:prSet loTypeId="urn:microsoft.com/office/officeart/2005/8/layout/hList1" loCatId="list" qsTypeId="urn:microsoft.com/office/officeart/2005/8/quickstyle/simple1" qsCatId="simple" csTypeId="urn:microsoft.com/office/officeart/2005/8/colors/accent2_5" csCatId="accent2" phldr="1"/>
      <dgm:spPr/>
      <dgm:t>
        <a:bodyPr/>
        <a:lstStyle/>
        <a:p>
          <a:endParaRPr lang="zh-CN" altLang="en-US"/>
        </a:p>
      </dgm:t>
    </dgm:pt>
    <dgm:pt modelId="{8E477843-E289-40B8-BD04-DD9DE4CEF660}">
      <dgm:prSet custT="1"/>
      <dgm:spPr/>
      <dgm:t>
        <a:bodyPr/>
        <a:lstStyle/>
        <a:p>
          <a:r>
            <a:rPr lang="en-US" altLang="zh-CN" sz="2000" b="1" dirty="0"/>
            <a:t>Reserve</a:t>
          </a:r>
          <a:endParaRPr lang="zh-CN" altLang="en-US" sz="2000" b="1" dirty="0"/>
        </a:p>
      </dgm:t>
    </dgm:pt>
    <dgm:pt modelId="{0772E921-9915-456A-8522-86E6595F02B7}" type="parTrans" cxnId="{7E42AF65-C31D-4336-A9CB-CB10E83876BF}">
      <dgm:prSet/>
      <dgm:spPr/>
      <dgm:t>
        <a:bodyPr/>
        <a:lstStyle/>
        <a:p>
          <a:endParaRPr lang="zh-CN" altLang="en-US"/>
        </a:p>
      </dgm:t>
    </dgm:pt>
    <dgm:pt modelId="{69C7B9FA-1A7D-4A55-85B6-1EE531F9607B}" type="sibTrans" cxnId="{7E42AF65-C31D-4336-A9CB-CB10E83876BF}">
      <dgm:prSet/>
      <dgm:spPr/>
      <dgm:t>
        <a:bodyPr/>
        <a:lstStyle/>
        <a:p>
          <a:endParaRPr lang="zh-CN" altLang="en-US"/>
        </a:p>
      </dgm:t>
    </dgm:pt>
    <dgm:pt modelId="{019A5790-4494-41F6-804D-928F9CC0410D}">
      <dgm:prSet custT="1"/>
      <dgm:spPr/>
      <dgm:t>
        <a:bodyPr/>
        <a:lstStyle/>
        <a:p>
          <a:pPr marL="0" lvl="0" indent="0" algn="ctr" defTabSz="1066800">
            <a:lnSpc>
              <a:spcPct val="90000"/>
            </a:lnSpc>
            <a:spcBef>
              <a:spcPct val="0"/>
            </a:spcBef>
            <a:spcAft>
              <a:spcPct val="35000"/>
            </a:spcAft>
            <a:buNone/>
          </a:pPr>
          <a:r>
            <a:rPr lang="en-US" altLang="zh-CN" sz="2000" b="1" kern="1200" dirty="0">
              <a:solidFill>
                <a:prstClr val="white"/>
              </a:solidFill>
              <a:latin typeface="Arial"/>
              <a:ea typeface="微软雅黑"/>
              <a:cs typeface="+mn-cs"/>
            </a:rPr>
            <a:t>Return</a:t>
          </a:r>
          <a:endParaRPr lang="zh-CN" altLang="en-US" sz="2000" b="1" kern="1200" dirty="0">
            <a:solidFill>
              <a:prstClr val="white"/>
            </a:solidFill>
            <a:latin typeface="Arial"/>
            <a:ea typeface="微软雅黑"/>
            <a:cs typeface="+mn-cs"/>
          </a:endParaRPr>
        </a:p>
      </dgm:t>
    </dgm:pt>
    <dgm:pt modelId="{00F76F0B-A179-4017-9AB7-C7B1D660E0FE}" type="parTrans" cxnId="{6CF330DD-A9F3-4EA8-A5E6-7C1FE1E3A542}">
      <dgm:prSet/>
      <dgm:spPr/>
      <dgm:t>
        <a:bodyPr/>
        <a:lstStyle/>
        <a:p>
          <a:endParaRPr lang="zh-CN" altLang="en-US"/>
        </a:p>
      </dgm:t>
    </dgm:pt>
    <dgm:pt modelId="{8186889A-666F-49AA-B1A6-69E9D6B653B2}" type="sibTrans" cxnId="{6CF330DD-A9F3-4EA8-A5E6-7C1FE1E3A542}">
      <dgm:prSet/>
      <dgm:spPr/>
      <dgm:t>
        <a:bodyPr/>
        <a:lstStyle/>
        <a:p>
          <a:endParaRPr lang="zh-CN" altLang="en-US"/>
        </a:p>
      </dgm:t>
    </dgm:pt>
    <dgm:pt modelId="{05CDAD71-E074-46DD-A82A-5F4DE3C9CA48}">
      <dgm:prSet custT="1"/>
      <dgm:spPr/>
      <dgm:t>
        <a:bodyPr/>
        <a:lstStyle/>
        <a:p>
          <a:pPr marL="0" lvl="0" indent="0" algn="ctr" defTabSz="1066800">
            <a:lnSpc>
              <a:spcPct val="90000"/>
            </a:lnSpc>
            <a:spcBef>
              <a:spcPct val="0"/>
            </a:spcBef>
            <a:spcAft>
              <a:spcPct val="35000"/>
            </a:spcAft>
            <a:buNone/>
          </a:pPr>
          <a:r>
            <a:rPr lang="en-US" altLang="zh-CN" sz="2000" b="1" kern="1200" dirty="0">
              <a:solidFill>
                <a:srgbClr val="FF0000"/>
              </a:solidFill>
              <a:latin typeface="Arial"/>
              <a:ea typeface="微软雅黑"/>
              <a:cs typeface="+mn-cs"/>
            </a:rPr>
            <a:t>Lost/Damage</a:t>
          </a:r>
          <a:endParaRPr lang="zh-CN" altLang="en-US" sz="2000" b="1" kern="1200" dirty="0">
            <a:solidFill>
              <a:srgbClr val="FF0000"/>
            </a:solidFill>
            <a:latin typeface="Arial"/>
            <a:ea typeface="微软雅黑"/>
            <a:cs typeface="+mn-cs"/>
          </a:endParaRPr>
        </a:p>
      </dgm:t>
    </dgm:pt>
    <dgm:pt modelId="{12E685AC-F903-4CE0-8A3D-51FA4CC42544}" type="parTrans" cxnId="{7DE9E8A2-4F99-4E70-9ED1-0A895156567D}">
      <dgm:prSet/>
      <dgm:spPr/>
      <dgm:t>
        <a:bodyPr/>
        <a:lstStyle/>
        <a:p>
          <a:endParaRPr lang="zh-CN" altLang="en-US"/>
        </a:p>
      </dgm:t>
    </dgm:pt>
    <dgm:pt modelId="{046D8B82-16AD-4E39-936F-DA232250FC59}" type="sibTrans" cxnId="{7DE9E8A2-4F99-4E70-9ED1-0A895156567D}">
      <dgm:prSet/>
      <dgm:spPr/>
      <dgm:t>
        <a:bodyPr/>
        <a:lstStyle/>
        <a:p>
          <a:endParaRPr lang="zh-CN" altLang="en-US"/>
        </a:p>
      </dgm:t>
    </dgm:pt>
    <dgm:pt modelId="{BF7F941D-B443-4FCE-A0AE-749309CCA7BF}">
      <dgm:prSet custT="1"/>
      <dgm:spPr/>
      <dgm:t>
        <a:bodyPr/>
        <a:lstStyle/>
        <a:p>
          <a:r>
            <a:rPr lang="en-US" altLang="zh-CN" sz="2000" b="1" kern="1200" dirty="0">
              <a:solidFill>
                <a:prstClr val="white"/>
              </a:solidFill>
              <a:latin typeface="Arial"/>
              <a:ea typeface="微软雅黑"/>
              <a:cs typeface="+mn-cs"/>
            </a:rPr>
            <a:t>Collect</a:t>
          </a:r>
          <a:endParaRPr lang="zh-CN" altLang="en-US" sz="2000" b="1" kern="1200" dirty="0">
            <a:solidFill>
              <a:prstClr val="white"/>
            </a:solidFill>
            <a:latin typeface="Arial"/>
            <a:ea typeface="微软雅黑"/>
            <a:cs typeface="+mn-cs"/>
          </a:endParaRPr>
        </a:p>
      </dgm:t>
    </dgm:pt>
    <dgm:pt modelId="{B3268793-8E07-46E2-9748-B5CDA34BB3AF}" type="parTrans" cxnId="{DEC61C3F-D307-4AA3-81F5-2771EB1750E2}">
      <dgm:prSet/>
      <dgm:spPr/>
      <dgm:t>
        <a:bodyPr/>
        <a:lstStyle/>
        <a:p>
          <a:endParaRPr lang="zh-CN" altLang="en-US"/>
        </a:p>
      </dgm:t>
    </dgm:pt>
    <dgm:pt modelId="{02703FA9-67C3-43E2-B4FC-F793BC1E459C}" type="sibTrans" cxnId="{DEC61C3F-D307-4AA3-81F5-2771EB1750E2}">
      <dgm:prSet/>
      <dgm:spPr/>
      <dgm:t>
        <a:bodyPr/>
        <a:lstStyle/>
        <a:p>
          <a:endParaRPr lang="zh-CN" altLang="en-US"/>
        </a:p>
      </dgm:t>
    </dgm:pt>
    <dgm:pt modelId="{35B9CA8D-DB35-446B-B84F-3BEB26B64C3F}">
      <dgm:prSet custT="1"/>
      <dgm:spPr/>
      <dgm:t>
        <a:bodyPr anchor="t"/>
        <a:lstStyle/>
        <a:p>
          <a:pPr>
            <a:lnSpc>
              <a:spcPct val="150000"/>
            </a:lnSpc>
          </a:pPr>
          <a:r>
            <a:rPr lang="en-US" altLang="zh-CN" sz="1400" dirty="0"/>
            <a:t>Library website:             </a:t>
          </a:r>
          <a:endParaRPr lang="zh-CN" altLang="en-US" sz="1400" dirty="0"/>
        </a:p>
      </dgm:t>
    </dgm:pt>
    <dgm:pt modelId="{86E79983-3D84-480B-A9E5-BBC63C267433}" type="parTrans" cxnId="{DC7C5A35-6B97-4BEB-8997-D831833B4867}">
      <dgm:prSet/>
      <dgm:spPr/>
      <dgm:t>
        <a:bodyPr/>
        <a:lstStyle/>
        <a:p>
          <a:endParaRPr lang="zh-CN" altLang="en-US"/>
        </a:p>
      </dgm:t>
    </dgm:pt>
    <dgm:pt modelId="{C71CA9F0-6DFA-4A21-8EF7-D264E3A04756}" type="sibTrans" cxnId="{DC7C5A35-6B97-4BEB-8997-D831833B4867}">
      <dgm:prSet/>
      <dgm:spPr/>
      <dgm:t>
        <a:bodyPr/>
        <a:lstStyle/>
        <a:p>
          <a:endParaRPr lang="zh-CN" altLang="en-US"/>
        </a:p>
      </dgm:t>
    </dgm:pt>
    <dgm:pt modelId="{B428FD78-3548-4010-9DFC-286A0F9A27F9}">
      <dgm:prSet custT="1"/>
      <dgm:spPr>
        <a:solidFill>
          <a:srgbClr val="ED7D31">
            <a:alpha val="90000"/>
            <a:tint val="40000"/>
            <a:hueOff val="0"/>
            <a:satOff val="0"/>
            <a:lumOff val="0"/>
            <a:alphaOff val="0"/>
          </a:srgbClr>
        </a:solidFill>
        <a:ln w="12700" cap="flat" cmpd="sng" algn="ctr">
          <a:solidFill>
            <a:srgbClr val="ED7D3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algn="l">
            <a:lnSpc>
              <a:spcPct val="150000"/>
            </a:lnSpc>
          </a:pPr>
          <a:r>
            <a:rPr lang="en-US" altLang="zh-CN" sz="1400" kern="1200" dirty="0">
              <a:solidFill>
                <a:prstClr val="black">
                  <a:hueOff val="0"/>
                  <a:satOff val="0"/>
                  <a:lumOff val="0"/>
                  <a:alphaOff val="0"/>
                </a:prstClr>
              </a:solidFill>
              <a:latin typeface="Arial"/>
              <a:ea typeface="微软雅黑"/>
              <a:cs typeface="+mn-cs"/>
            </a:rPr>
            <a:t>Borrowing privileges will be suspended</a:t>
          </a:r>
          <a:endParaRPr lang="zh-CN" altLang="en-US" sz="1400" kern="1200" dirty="0"/>
        </a:p>
      </dgm:t>
    </dgm:pt>
    <dgm:pt modelId="{EBEE7C6B-378A-49D2-BFEA-2B9C3A93AE7D}" type="parTrans" cxnId="{C175B0EA-5370-46CC-9226-44CCD286AB33}">
      <dgm:prSet/>
      <dgm:spPr/>
      <dgm:t>
        <a:bodyPr/>
        <a:lstStyle/>
        <a:p>
          <a:endParaRPr lang="zh-CN" altLang="en-US"/>
        </a:p>
      </dgm:t>
    </dgm:pt>
    <dgm:pt modelId="{D2209D9B-D847-4825-B08E-73EFEF9A7826}" type="sibTrans" cxnId="{C175B0EA-5370-46CC-9226-44CCD286AB33}">
      <dgm:prSet/>
      <dgm:spPr/>
      <dgm:t>
        <a:bodyPr/>
        <a:lstStyle/>
        <a:p>
          <a:endParaRPr lang="zh-CN" altLang="en-US"/>
        </a:p>
      </dgm:t>
    </dgm:pt>
    <dgm:pt modelId="{5C026BF4-705B-4E43-ACA1-D847F5223D52}">
      <dgm:prSet custT="1"/>
      <dgm:spPr/>
      <dgm:t>
        <a:bodyPr anchor="t"/>
        <a:lstStyle/>
        <a:p>
          <a:pPr>
            <a:lnSpc>
              <a:spcPct val="150000"/>
            </a:lnSpc>
          </a:pPr>
          <a:r>
            <a:rPr lang="en-US" altLang="zh-CN" sz="1400" dirty="0"/>
            <a:t>With 3 working days</a:t>
          </a:r>
          <a:endParaRPr lang="zh-CN" altLang="en-US" sz="1400" dirty="0"/>
        </a:p>
      </dgm:t>
    </dgm:pt>
    <dgm:pt modelId="{1EE549A8-C342-41DC-BB27-201F45839C74}" type="parTrans" cxnId="{F0BC55DF-AA69-4C10-B575-7FCCC415243A}">
      <dgm:prSet/>
      <dgm:spPr/>
      <dgm:t>
        <a:bodyPr/>
        <a:lstStyle/>
        <a:p>
          <a:endParaRPr lang="zh-CN" altLang="en-US"/>
        </a:p>
      </dgm:t>
    </dgm:pt>
    <dgm:pt modelId="{D1E21CA7-AD93-40F5-A70F-8A69D299FDA6}" type="sibTrans" cxnId="{F0BC55DF-AA69-4C10-B575-7FCCC415243A}">
      <dgm:prSet/>
      <dgm:spPr/>
      <dgm:t>
        <a:bodyPr/>
        <a:lstStyle/>
        <a:p>
          <a:endParaRPr lang="zh-CN" altLang="en-US"/>
        </a:p>
      </dgm:t>
    </dgm:pt>
    <dgm:pt modelId="{474D7C49-D04E-4813-A7A5-976E07AC41AF}">
      <dgm:prSet custT="1"/>
      <dgm:spPr>
        <a:solidFill>
          <a:srgbClr val="ED7D31">
            <a:alpha val="90000"/>
            <a:tint val="40000"/>
            <a:hueOff val="0"/>
            <a:satOff val="0"/>
            <a:lumOff val="0"/>
            <a:alphaOff val="0"/>
          </a:srgbClr>
        </a:solidFill>
        <a:ln w="12700" cap="flat" cmpd="sng" algn="ctr">
          <a:solidFill>
            <a:srgbClr val="ED7D3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150000"/>
            </a:lnSpc>
            <a:spcBef>
              <a:spcPct val="0"/>
            </a:spcBef>
            <a:spcAft>
              <a:spcPct val="15000"/>
            </a:spcAft>
            <a:buChar char="•"/>
          </a:pPr>
          <a:r>
            <a:rPr lang="en-US" altLang="zh-CN" sz="1400" kern="1200" dirty="0">
              <a:solidFill>
                <a:prstClr val="black">
                  <a:hueOff val="0"/>
                  <a:satOff val="0"/>
                  <a:lumOff val="0"/>
                  <a:alphaOff val="0"/>
                </a:prstClr>
              </a:solidFill>
              <a:latin typeface="Arial"/>
              <a:ea typeface="微软雅黑"/>
              <a:cs typeface="+mn-cs"/>
            </a:rPr>
            <a:t>7 days loan period</a:t>
          </a:r>
          <a:endParaRPr lang="zh-CN" altLang="en-US" sz="1400" kern="1200" dirty="0">
            <a:solidFill>
              <a:prstClr val="black">
                <a:hueOff val="0"/>
                <a:satOff val="0"/>
                <a:lumOff val="0"/>
                <a:alphaOff val="0"/>
              </a:prstClr>
            </a:solidFill>
            <a:latin typeface="Arial"/>
            <a:ea typeface="微软雅黑"/>
            <a:cs typeface="+mn-cs"/>
          </a:endParaRPr>
        </a:p>
      </dgm:t>
    </dgm:pt>
    <dgm:pt modelId="{97B0EB24-0BC4-4E78-8C75-985AB187AC49}" type="parTrans" cxnId="{C90BC83C-14A6-4274-B6C4-815180CA4017}">
      <dgm:prSet/>
      <dgm:spPr/>
      <dgm:t>
        <a:bodyPr/>
        <a:lstStyle/>
        <a:p>
          <a:endParaRPr lang="zh-CN" altLang="en-US"/>
        </a:p>
      </dgm:t>
    </dgm:pt>
    <dgm:pt modelId="{5BE5084C-936B-40FD-A639-AA8E61316241}" type="sibTrans" cxnId="{C90BC83C-14A6-4274-B6C4-815180CA4017}">
      <dgm:prSet/>
      <dgm:spPr/>
      <dgm:t>
        <a:bodyPr/>
        <a:lstStyle/>
        <a:p>
          <a:endParaRPr lang="zh-CN" altLang="en-US"/>
        </a:p>
      </dgm:t>
    </dgm:pt>
    <dgm:pt modelId="{F5BA655A-FD5F-4854-B300-CCC0A096423D}">
      <dgm:prSet custT="1"/>
      <dgm:spPr>
        <a:solidFill>
          <a:srgbClr val="ED7D31">
            <a:alpha val="90000"/>
            <a:tint val="40000"/>
            <a:hueOff val="0"/>
            <a:satOff val="0"/>
            <a:lumOff val="0"/>
            <a:alphaOff val="0"/>
          </a:srgbClr>
        </a:solidFill>
        <a:ln w="12700" cap="flat" cmpd="sng" algn="ctr">
          <a:solidFill>
            <a:srgbClr val="ED7D3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150000"/>
            </a:lnSpc>
            <a:spcBef>
              <a:spcPct val="0"/>
            </a:spcBef>
            <a:spcAft>
              <a:spcPct val="15000"/>
            </a:spcAft>
            <a:buChar char="•"/>
          </a:pPr>
          <a:r>
            <a:rPr lang="en-US" altLang="zh-CN" sz="1400" kern="1200" dirty="0">
              <a:solidFill>
                <a:prstClr val="black">
                  <a:hueOff val="0"/>
                  <a:satOff val="0"/>
                  <a:lumOff val="0"/>
                  <a:alphaOff val="0"/>
                </a:prstClr>
              </a:solidFill>
              <a:latin typeface="Arial"/>
              <a:ea typeface="微软雅黑"/>
              <a:cs typeface="+mn-cs"/>
            </a:rPr>
            <a:t>Return at library service counter</a:t>
          </a:r>
          <a:endParaRPr lang="zh-CN" altLang="en-US" sz="1400" kern="1200" dirty="0">
            <a:solidFill>
              <a:prstClr val="black">
                <a:hueOff val="0"/>
                <a:satOff val="0"/>
                <a:lumOff val="0"/>
                <a:alphaOff val="0"/>
              </a:prstClr>
            </a:solidFill>
            <a:latin typeface="Arial"/>
            <a:ea typeface="微软雅黑"/>
            <a:cs typeface="+mn-cs"/>
          </a:endParaRPr>
        </a:p>
      </dgm:t>
    </dgm:pt>
    <dgm:pt modelId="{CDF8A4C7-697A-421F-9125-8FCC9FE9ABF2}" type="parTrans" cxnId="{2B3151C7-8A68-424C-BD7A-CA88AB38FD66}">
      <dgm:prSet/>
      <dgm:spPr/>
      <dgm:t>
        <a:bodyPr/>
        <a:lstStyle/>
        <a:p>
          <a:endParaRPr lang="zh-CN" altLang="en-US"/>
        </a:p>
      </dgm:t>
    </dgm:pt>
    <dgm:pt modelId="{8E8A9317-D040-41C7-BCD0-FC8FE539C81E}" type="sibTrans" cxnId="{2B3151C7-8A68-424C-BD7A-CA88AB38FD66}">
      <dgm:prSet/>
      <dgm:spPr/>
      <dgm:t>
        <a:bodyPr/>
        <a:lstStyle/>
        <a:p>
          <a:endParaRPr lang="zh-CN" altLang="en-US"/>
        </a:p>
      </dgm:t>
    </dgm:pt>
    <dgm:pt modelId="{0562A3EC-A23A-41A7-B721-161F03B97B24}">
      <dgm:prSet custT="1"/>
      <dgm:spPr/>
      <dgm:t>
        <a:bodyPr anchor="t"/>
        <a:lstStyle/>
        <a:p>
          <a:pPr>
            <a:lnSpc>
              <a:spcPct val="150000"/>
            </a:lnSpc>
          </a:pPr>
          <a:r>
            <a:rPr lang="en-US" altLang="zh-CN" sz="1400" dirty="0"/>
            <a:t>At library service counter</a:t>
          </a:r>
          <a:endParaRPr lang="zh-CN" altLang="en-US" sz="1400" dirty="0"/>
        </a:p>
      </dgm:t>
    </dgm:pt>
    <dgm:pt modelId="{A3E0464E-7F75-4B98-BBD3-BC777DEE1462}" type="parTrans" cxnId="{4E98DF77-2C25-492D-AD10-DAFFAA05043A}">
      <dgm:prSet/>
      <dgm:spPr/>
      <dgm:t>
        <a:bodyPr/>
        <a:lstStyle/>
        <a:p>
          <a:endParaRPr lang="zh-CN" altLang="en-US"/>
        </a:p>
      </dgm:t>
    </dgm:pt>
    <dgm:pt modelId="{0D817401-D275-4BF9-AC60-AE8A47A75952}" type="sibTrans" cxnId="{4E98DF77-2C25-492D-AD10-DAFFAA05043A}">
      <dgm:prSet/>
      <dgm:spPr/>
      <dgm:t>
        <a:bodyPr/>
        <a:lstStyle/>
        <a:p>
          <a:endParaRPr lang="zh-CN" altLang="en-US"/>
        </a:p>
      </dgm:t>
    </dgm:pt>
    <dgm:pt modelId="{F6DBA8E9-D429-4A27-8C13-CAAC12673819}">
      <dgm:prSet custT="1"/>
      <dgm:spPr/>
      <dgm:t>
        <a:bodyPr anchor="t"/>
        <a:lstStyle/>
        <a:p>
          <a:pPr>
            <a:lnSpc>
              <a:spcPct val="150000"/>
            </a:lnSpc>
          </a:pPr>
          <a:r>
            <a:rPr lang="en-US" altLang="zh-CN" sz="1400" dirty="0"/>
            <a:t>Auto cancellation if not collected on time</a:t>
          </a:r>
          <a:endParaRPr lang="zh-CN" altLang="en-US" sz="1400" dirty="0"/>
        </a:p>
      </dgm:t>
    </dgm:pt>
    <dgm:pt modelId="{5BC3CFD2-363B-49C8-AB18-6AC3F180DFFE}" type="parTrans" cxnId="{18C0479C-6E13-4318-BDD0-2189E6896898}">
      <dgm:prSet/>
      <dgm:spPr/>
      <dgm:t>
        <a:bodyPr/>
        <a:lstStyle/>
        <a:p>
          <a:endParaRPr lang="zh-CN" altLang="en-US"/>
        </a:p>
      </dgm:t>
    </dgm:pt>
    <dgm:pt modelId="{1EB07CA0-5BEB-4002-936E-C57442693ADD}" type="sibTrans" cxnId="{18C0479C-6E13-4318-BDD0-2189E6896898}">
      <dgm:prSet/>
      <dgm:spPr/>
      <dgm:t>
        <a:bodyPr/>
        <a:lstStyle/>
        <a:p>
          <a:endParaRPr lang="zh-CN" altLang="en-US"/>
        </a:p>
      </dgm:t>
    </dgm:pt>
    <dgm:pt modelId="{79ED3646-7FA7-4562-BADC-0B2B2F5D9B8F}">
      <dgm:prSet custT="1"/>
      <dgm:spPr>
        <a:solidFill>
          <a:srgbClr val="ED7D31">
            <a:alpha val="90000"/>
            <a:tint val="40000"/>
            <a:hueOff val="0"/>
            <a:satOff val="0"/>
            <a:lumOff val="0"/>
            <a:alphaOff val="0"/>
          </a:srgbClr>
        </a:solidFill>
        <a:ln w="12700" cap="flat" cmpd="sng" algn="ctr">
          <a:solidFill>
            <a:srgbClr val="ED7D3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150000"/>
            </a:lnSpc>
            <a:spcBef>
              <a:spcPct val="0"/>
            </a:spcBef>
            <a:spcAft>
              <a:spcPct val="15000"/>
            </a:spcAft>
            <a:buChar char="•"/>
          </a:pPr>
          <a:endParaRPr lang="zh-CN" altLang="en-US" sz="1400" kern="1200" dirty="0">
            <a:solidFill>
              <a:prstClr val="black">
                <a:hueOff val="0"/>
                <a:satOff val="0"/>
                <a:lumOff val="0"/>
                <a:alphaOff val="0"/>
              </a:prstClr>
            </a:solidFill>
            <a:latin typeface="Arial"/>
            <a:ea typeface="微软雅黑"/>
            <a:cs typeface="+mn-cs"/>
          </a:endParaRPr>
        </a:p>
      </dgm:t>
    </dgm:pt>
    <dgm:pt modelId="{086D2EC7-ABBF-412A-9DBA-9A07865DB552}" type="parTrans" cxnId="{24306554-EC83-4545-89B0-70CC8C04C2A1}">
      <dgm:prSet/>
      <dgm:spPr/>
      <dgm:t>
        <a:bodyPr/>
        <a:lstStyle/>
        <a:p>
          <a:endParaRPr lang="zh-CN" altLang="en-US"/>
        </a:p>
      </dgm:t>
    </dgm:pt>
    <dgm:pt modelId="{03F8203F-0556-4901-9EDD-495542A0B193}" type="sibTrans" cxnId="{24306554-EC83-4545-89B0-70CC8C04C2A1}">
      <dgm:prSet/>
      <dgm:spPr/>
      <dgm:t>
        <a:bodyPr/>
        <a:lstStyle/>
        <a:p>
          <a:endParaRPr lang="zh-CN" altLang="en-US"/>
        </a:p>
      </dgm:t>
    </dgm:pt>
    <dgm:pt modelId="{8AFDF974-1EA1-44A7-8728-F3FA3A909D98}">
      <dgm:prSet custT="1"/>
      <dgm:spPr>
        <a:solidFill>
          <a:srgbClr val="ED7D31">
            <a:alpha val="90000"/>
            <a:tint val="40000"/>
            <a:hueOff val="0"/>
            <a:satOff val="0"/>
            <a:lumOff val="0"/>
            <a:alphaOff val="0"/>
          </a:srgbClr>
        </a:solidFill>
        <a:ln w="12700" cap="flat" cmpd="sng" algn="ctr">
          <a:solidFill>
            <a:srgbClr val="ED7D3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algn="l">
            <a:lnSpc>
              <a:spcPct val="150000"/>
            </a:lnSpc>
          </a:pPr>
          <a:endParaRPr lang="zh-CN" altLang="en-US" sz="1400" kern="1200" dirty="0"/>
        </a:p>
      </dgm:t>
    </dgm:pt>
    <dgm:pt modelId="{2332AB0B-3241-49E8-B527-D048C48E717D}" type="parTrans" cxnId="{C5A691A3-06B2-4195-A7BF-138D1CF1359D}">
      <dgm:prSet/>
      <dgm:spPr/>
      <dgm:t>
        <a:bodyPr/>
        <a:lstStyle/>
        <a:p>
          <a:endParaRPr lang="zh-CN" altLang="en-US"/>
        </a:p>
      </dgm:t>
    </dgm:pt>
    <dgm:pt modelId="{36A4D5A0-9C5A-4648-8B29-6D2E737EC929}" type="sibTrans" cxnId="{C5A691A3-06B2-4195-A7BF-138D1CF1359D}">
      <dgm:prSet/>
      <dgm:spPr/>
      <dgm:t>
        <a:bodyPr/>
        <a:lstStyle/>
        <a:p>
          <a:endParaRPr lang="zh-CN" altLang="en-US"/>
        </a:p>
      </dgm:t>
    </dgm:pt>
    <dgm:pt modelId="{59D96CB7-31E9-4893-8F27-410E0AAB2D2E}">
      <dgm:prSet custT="1"/>
      <dgm:spPr>
        <a:solidFill>
          <a:srgbClr val="ED7D31">
            <a:alpha val="90000"/>
            <a:tint val="40000"/>
            <a:hueOff val="0"/>
            <a:satOff val="0"/>
            <a:lumOff val="0"/>
            <a:alphaOff val="0"/>
          </a:srgbClr>
        </a:solidFill>
        <a:ln w="12700" cap="flat" cmpd="sng" algn="ctr">
          <a:solidFill>
            <a:srgbClr val="ED7D3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algn="l">
            <a:lnSpc>
              <a:spcPct val="150000"/>
            </a:lnSpc>
          </a:pPr>
          <a:r>
            <a:rPr lang="en-US" altLang="zh-CN" sz="1400" kern="1200" dirty="0"/>
            <a:t>Pay </a:t>
          </a:r>
          <a:r>
            <a:rPr lang="en-US" altLang="zh-CN" sz="1400" kern="1200" dirty="0">
              <a:solidFill>
                <a:srgbClr val="FF0000"/>
              </a:solidFill>
            </a:rPr>
            <a:t>100HKD</a:t>
          </a:r>
          <a:r>
            <a:rPr lang="en-US" altLang="zh-CN" sz="1400" kern="1200" dirty="0"/>
            <a:t> at City UHK Library service counter</a:t>
          </a:r>
          <a:endParaRPr lang="zh-CN" altLang="en-US" sz="1400" kern="1200" dirty="0"/>
        </a:p>
      </dgm:t>
    </dgm:pt>
    <dgm:pt modelId="{7A54B85A-F6DE-43BD-AEBC-3841E5FB88B8}" type="parTrans" cxnId="{AF15AC05-4293-42F0-B9E3-95F4032FEE4C}">
      <dgm:prSet/>
      <dgm:spPr/>
      <dgm:t>
        <a:bodyPr/>
        <a:lstStyle/>
        <a:p>
          <a:endParaRPr lang="zh-CN" altLang="en-US"/>
        </a:p>
      </dgm:t>
    </dgm:pt>
    <dgm:pt modelId="{078C545A-73B4-42B6-9392-8A99F910994B}" type="sibTrans" cxnId="{AF15AC05-4293-42F0-B9E3-95F4032FEE4C}">
      <dgm:prSet/>
      <dgm:spPr/>
      <dgm:t>
        <a:bodyPr/>
        <a:lstStyle/>
        <a:p>
          <a:endParaRPr lang="zh-CN" altLang="en-US"/>
        </a:p>
      </dgm:t>
    </dgm:pt>
    <dgm:pt modelId="{D926C7C2-C946-4A2B-B81D-F0460F804D44}" type="pres">
      <dgm:prSet presAssocID="{5EC262B0-F1DC-4609-BE6F-4566C68B01B9}" presName="Name0" presStyleCnt="0">
        <dgm:presLayoutVars>
          <dgm:dir/>
          <dgm:animLvl val="lvl"/>
          <dgm:resizeHandles val="exact"/>
        </dgm:presLayoutVars>
      </dgm:prSet>
      <dgm:spPr/>
    </dgm:pt>
    <dgm:pt modelId="{17FFCA04-8FD2-4E6A-904B-0870676AB97C}" type="pres">
      <dgm:prSet presAssocID="{8E477843-E289-40B8-BD04-DD9DE4CEF660}" presName="composite" presStyleCnt="0"/>
      <dgm:spPr/>
    </dgm:pt>
    <dgm:pt modelId="{392D70E3-626F-44F3-A293-9F532B4BDE68}" type="pres">
      <dgm:prSet presAssocID="{8E477843-E289-40B8-BD04-DD9DE4CEF660}" presName="parTx" presStyleLbl="alignNode1" presStyleIdx="0" presStyleCnt="4">
        <dgm:presLayoutVars>
          <dgm:chMax val="0"/>
          <dgm:chPref val="0"/>
          <dgm:bulletEnabled val="1"/>
        </dgm:presLayoutVars>
      </dgm:prSet>
      <dgm:spPr/>
    </dgm:pt>
    <dgm:pt modelId="{A2E05E91-10E6-4CE5-8D7A-D3886AFB0D7C}" type="pres">
      <dgm:prSet presAssocID="{8E477843-E289-40B8-BD04-DD9DE4CEF660}" presName="desTx" presStyleLbl="alignAccFollowNode1" presStyleIdx="0" presStyleCnt="4">
        <dgm:presLayoutVars>
          <dgm:bulletEnabled val="1"/>
        </dgm:presLayoutVars>
      </dgm:prSet>
      <dgm:spPr/>
    </dgm:pt>
    <dgm:pt modelId="{845F803C-6DA5-4B0C-9D91-04DE7CBCC2E3}" type="pres">
      <dgm:prSet presAssocID="{69C7B9FA-1A7D-4A55-85B6-1EE531F9607B}" presName="space" presStyleCnt="0"/>
      <dgm:spPr/>
    </dgm:pt>
    <dgm:pt modelId="{7E998FAA-9455-4AF0-8264-8EA5F30EC380}" type="pres">
      <dgm:prSet presAssocID="{BF7F941D-B443-4FCE-A0AE-749309CCA7BF}" presName="composite" presStyleCnt="0"/>
      <dgm:spPr/>
    </dgm:pt>
    <dgm:pt modelId="{07F657EB-03FF-4C55-A74E-06E90FE7ED0E}" type="pres">
      <dgm:prSet presAssocID="{BF7F941D-B443-4FCE-A0AE-749309CCA7BF}" presName="parTx" presStyleLbl="alignNode1" presStyleIdx="1" presStyleCnt="4">
        <dgm:presLayoutVars>
          <dgm:chMax val="0"/>
          <dgm:chPref val="0"/>
          <dgm:bulletEnabled val="1"/>
        </dgm:presLayoutVars>
      </dgm:prSet>
      <dgm:spPr/>
    </dgm:pt>
    <dgm:pt modelId="{6E50B248-F538-4881-967C-64D49AFD0274}" type="pres">
      <dgm:prSet presAssocID="{BF7F941D-B443-4FCE-A0AE-749309CCA7BF}" presName="desTx" presStyleLbl="alignAccFollowNode1" presStyleIdx="1" presStyleCnt="4">
        <dgm:presLayoutVars>
          <dgm:bulletEnabled val="1"/>
        </dgm:presLayoutVars>
      </dgm:prSet>
      <dgm:spPr/>
    </dgm:pt>
    <dgm:pt modelId="{49CD165E-F4AF-412D-83B0-11FD9C2C0708}" type="pres">
      <dgm:prSet presAssocID="{02703FA9-67C3-43E2-B4FC-F793BC1E459C}" presName="space" presStyleCnt="0"/>
      <dgm:spPr/>
    </dgm:pt>
    <dgm:pt modelId="{7DC60CFB-8408-460E-9721-8CFAFB80BF28}" type="pres">
      <dgm:prSet presAssocID="{019A5790-4494-41F6-804D-928F9CC0410D}" presName="composite" presStyleCnt="0"/>
      <dgm:spPr/>
    </dgm:pt>
    <dgm:pt modelId="{BF8EB27D-B87F-40A5-B663-67691FDA5EDA}" type="pres">
      <dgm:prSet presAssocID="{019A5790-4494-41F6-804D-928F9CC0410D}" presName="parTx" presStyleLbl="alignNode1" presStyleIdx="2" presStyleCnt="4">
        <dgm:presLayoutVars>
          <dgm:chMax val="0"/>
          <dgm:chPref val="0"/>
          <dgm:bulletEnabled val="1"/>
        </dgm:presLayoutVars>
      </dgm:prSet>
      <dgm:spPr/>
    </dgm:pt>
    <dgm:pt modelId="{578C5C12-FF91-4BA6-A5A9-3D023F55189C}" type="pres">
      <dgm:prSet presAssocID="{019A5790-4494-41F6-804D-928F9CC0410D}" presName="desTx" presStyleLbl="alignAccFollowNode1" presStyleIdx="2" presStyleCnt="4" custScaleY="100000">
        <dgm:presLayoutVars>
          <dgm:bulletEnabled val="1"/>
        </dgm:presLayoutVars>
      </dgm:prSet>
      <dgm:spPr>
        <a:xfrm>
          <a:off x="4410073" y="503375"/>
          <a:ext cx="1932833" cy="2470499"/>
        </a:xfrm>
        <a:prstGeom prst="rect">
          <a:avLst/>
        </a:prstGeom>
      </dgm:spPr>
    </dgm:pt>
    <dgm:pt modelId="{F3FED879-18C8-4A85-BE2A-5334C18A6443}" type="pres">
      <dgm:prSet presAssocID="{8186889A-666F-49AA-B1A6-69E9D6B653B2}" presName="space" presStyleCnt="0"/>
      <dgm:spPr/>
    </dgm:pt>
    <dgm:pt modelId="{EA1C6A46-B47F-4E80-86C6-FDDAC59DD681}" type="pres">
      <dgm:prSet presAssocID="{05CDAD71-E074-46DD-A82A-5F4DE3C9CA48}" presName="composite" presStyleCnt="0"/>
      <dgm:spPr/>
    </dgm:pt>
    <dgm:pt modelId="{2D822D29-3669-42D4-A15C-497C0F4974F7}" type="pres">
      <dgm:prSet presAssocID="{05CDAD71-E074-46DD-A82A-5F4DE3C9CA48}" presName="parTx" presStyleLbl="alignNode1" presStyleIdx="3" presStyleCnt="4">
        <dgm:presLayoutVars>
          <dgm:chMax val="0"/>
          <dgm:chPref val="0"/>
          <dgm:bulletEnabled val="1"/>
        </dgm:presLayoutVars>
      </dgm:prSet>
      <dgm:spPr/>
    </dgm:pt>
    <dgm:pt modelId="{3F8492C4-34F1-4FB9-9742-45DE57894D70}" type="pres">
      <dgm:prSet presAssocID="{05CDAD71-E074-46DD-A82A-5F4DE3C9CA48}" presName="desTx" presStyleLbl="alignAccFollowNode1" presStyleIdx="3" presStyleCnt="4">
        <dgm:presLayoutVars>
          <dgm:bulletEnabled val="1"/>
        </dgm:presLayoutVars>
      </dgm:prSet>
      <dgm:spPr>
        <a:xfrm>
          <a:off x="6608937" y="438906"/>
          <a:ext cx="1929059" cy="2577544"/>
        </a:xfrm>
        <a:prstGeom prst="rect">
          <a:avLst/>
        </a:prstGeom>
      </dgm:spPr>
    </dgm:pt>
  </dgm:ptLst>
  <dgm:cxnLst>
    <dgm:cxn modelId="{47694C00-3B06-42F9-979C-9A076B0808E9}" type="presOf" srcId="{8E477843-E289-40B8-BD04-DD9DE4CEF660}" destId="{392D70E3-626F-44F3-A293-9F532B4BDE68}" srcOrd="0" destOrd="0" presId="urn:microsoft.com/office/officeart/2005/8/layout/hList1"/>
    <dgm:cxn modelId="{AF15AC05-4293-42F0-B9E3-95F4032FEE4C}" srcId="{05CDAD71-E074-46DD-A82A-5F4DE3C9CA48}" destId="{59D96CB7-31E9-4893-8F27-410E0AAB2D2E}" srcOrd="1" destOrd="0" parTransId="{7A54B85A-F6DE-43BD-AEBC-3841E5FB88B8}" sibTransId="{078C545A-73B4-42B6-9392-8A99F910994B}"/>
    <dgm:cxn modelId="{543A5B0F-5D74-48F8-A663-55C069F004AA}" type="presOf" srcId="{474D7C49-D04E-4813-A7A5-976E07AC41AF}" destId="{578C5C12-FF91-4BA6-A5A9-3D023F55189C}" srcOrd="0" destOrd="0" presId="urn:microsoft.com/office/officeart/2005/8/layout/hList1"/>
    <dgm:cxn modelId="{7DA67618-EDCC-4A6A-BE92-1130553B70BC}" type="presOf" srcId="{BF7F941D-B443-4FCE-A0AE-749309CCA7BF}" destId="{07F657EB-03FF-4C55-A74E-06E90FE7ED0E}" srcOrd="0" destOrd="0" presId="urn:microsoft.com/office/officeart/2005/8/layout/hList1"/>
    <dgm:cxn modelId="{205EF618-4B97-4C0C-9D3B-20D2BE0221B6}" type="presOf" srcId="{0562A3EC-A23A-41A7-B721-161F03B97B24}" destId="{6E50B248-F538-4881-967C-64D49AFD0274}" srcOrd="0" destOrd="1" presId="urn:microsoft.com/office/officeart/2005/8/layout/hList1"/>
    <dgm:cxn modelId="{E9006E20-7604-412F-B4EC-A9FCF10157BB}" type="presOf" srcId="{59D96CB7-31E9-4893-8F27-410E0AAB2D2E}" destId="{3F8492C4-34F1-4FB9-9742-45DE57894D70}" srcOrd="0" destOrd="1" presId="urn:microsoft.com/office/officeart/2005/8/layout/hList1"/>
    <dgm:cxn modelId="{DC7C5A35-6B97-4BEB-8997-D831833B4867}" srcId="{8E477843-E289-40B8-BD04-DD9DE4CEF660}" destId="{35B9CA8D-DB35-446B-B84F-3BEB26B64C3F}" srcOrd="0" destOrd="0" parTransId="{86E79983-3D84-480B-A9E5-BBC63C267433}" sibTransId="{C71CA9F0-6DFA-4A21-8EF7-D264E3A04756}"/>
    <dgm:cxn modelId="{C90BC83C-14A6-4274-B6C4-815180CA4017}" srcId="{019A5790-4494-41F6-804D-928F9CC0410D}" destId="{474D7C49-D04E-4813-A7A5-976E07AC41AF}" srcOrd="0" destOrd="0" parTransId="{97B0EB24-0BC4-4E78-8C75-985AB187AC49}" sibTransId="{5BE5084C-936B-40FD-A639-AA8E61316241}"/>
    <dgm:cxn modelId="{DEC61C3F-D307-4AA3-81F5-2771EB1750E2}" srcId="{5EC262B0-F1DC-4609-BE6F-4566C68B01B9}" destId="{BF7F941D-B443-4FCE-A0AE-749309CCA7BF}" srcOrd="1" destOrd="0" parTransId="{B3268793-8E07-46E2-9748-B5CDA34BB3AF}" sibTransId="{02703FA9-67C3-43E2-B4FC-F793BC1E459C}"/>
    <dgm:cxn modelId="{8F971265-CAB9-42CB-ACF7-5E9FD6EA4C88}" type="presOf" srcId="{B428FD78-3548-4010-9DFC-286A0F9A27F9}" destId="{3F8492C4-34F1-4FB9-9742-45DE57894D70}" srcOrd="0" destOrd="0" presId="urn:microsoft.com/office/officeart/2005/8/layout/hList1"/>
    <dgm:cxn modelId="{7E42AF65-C31D-4336-A9CB-CB10E83876BF}" srcId="{5EC262B0-F1DC-4609-BE6F-4566C68B01B9}" destId="{8E477843-E289-40B8-BD04-DD9DE4CEF660}" srcOrd="0" destOrd="0" parTransId="{0772E921-9915-456A-8522-86E6595F02B7}" sibTransId="{69C7B9FA-1A7D-4A55-85B6-1EE531F9607B}"/>
    <dgm:cxn modelId="{24306554-EC83-4545-89B0-70CC8C04C2A1}" srcId="{019A5790-4494-41F6-804D-928F9CC0410D}" destId="{79ED3646-7FA7-4562-BADC-0B2B2F5D9B8F}" srcOrd="2" destOrd="0" parTransId="{086D2EC7-ABBF-412A-9DBA-9A07865DB552}" sibTransId="{03F8203F-0556-4901-9EDD-495542A0B193}"/>
    <dgm:cxn modelId="{4E98DF77-2C25-492D-AD10-DAFFAA05043A}" srcId="{BF7F941D-B443-4FCE-A0AE-749309CCA7BF}" destId="{0562A3EC-A23A-41A7-B721-161F03B97B24}" srcOrd="1" destOrd="0" parTransId="{A3E0464E-7F75-4B98-BBD3-BC777DEE1462}" sibTransId="{0D817401-D275-4BF9-AC60-AE8A47A75952}"/>
    <dgm:cxn modelId="{609D1059-2042-42D8-B88A-F36A6BD9017E}" type="presOf" srcId="{35B9CA8D-DB35-446B-B84F-3BEB26B64C3F}" destId="{A2E05E91-10E6-4CE5-8D7A-D3886AFB0D7C}" srcOrd="0" destOrd="0" presId="urn:microsoft.com/office/officeart/2005/8/layout/hList1"/>
    <dgm:cxn modelId="{74926990-B286-46F9-9342-27615B8DBF9A}" type="presOf" srcId="{79ED3646-7FA7-4562-BADC-0B2B2F5D9B8F}" destId="{578C5C12-FF91-4BA6-A5A9-3D023F55189C}" srcOrd="0" destOrd="2" presId="urn:microsoft.com/office/officeart/2005/8/layout/hList1"/>
    <dgm:cxn modelId="{D82EEE93-D706-41C6-A1C2-92AC1FBCF2B0}" type="presOf" srcId="{5C026BF4-705B-4E43-ACA1-D847F5223D52}" destId="{6E50B248-F538-4881-967C-64D49AFD0274}" srcOrd="0" destOrd="0" presId="urn:microsoft.com/office/officeart/2005/8/layout/hList1"/>
    <dgm:cxn modelId="{18C0479C-6E13-4318-BDD0-2189E6896898}" srcId="{BF7F941D-B443-4FCE-A0AE-749309CCA7BF}" destId="{F6DBA8E9-D429-4A27-8C13-CAAC12673819}" srcOrd="2" destOrd="0" parTransId="{5BC3CFD2-363B-49C8-AB18-6AC3F180DFFE}" sibTransId="{1EB07CA0-5BEB-4002-936E-C57442693ADD}"/>
    <dgm:cxn modelId="{7DE9E8A2-4F99-4E70-9ED1-0A895156567D}" srcId="{5EC262B0-F1DC-4609-BE6F-4566C68B01B9}" destId="{05CDAD71-E074-46DD-A82A-5F4DE3C9CA48}" srcOrd="3" destOrd="0" parTransId="{12E685AC-F903-4CE0-8A3D-51FA4CC42544}" sibTransId="{046D8B82-16AD-4E39-936F-DA232250FC59}"/>
    <dgm:cxn modelId="{C5A691A3-06B2-4195-A7BF-138D1CF1359D}" srcId="{05CDAD71-E074-46DD-A82A-5F4DE3C9CA48}" destId="{8AFDF974-1EA1-44A7-8728-F3FA3A909D98}" srcOrd="2" destOrd="0" parTransId="{2332AB0B-3241-49E8-B527-D048C48E717D}" sibTransId="{36A4D5A0-9C5A-4648-8B29-6D2E737EC929}"/>
    <dgm:cxn modelId="{E84ECAA7-647E-4BB8-9192-4C97DDDD9D88}" type="presOf" srcId="{8AFDF974-1EA1-44A7-8728-F3FA3A909D98}" destId="{3F8492C4-34F1-4FB9-9742-45DE57894D70}" srcOrd="0" destOrd="2" presId="urn:microsoft.com/office/officeart/2005/8/layout/hList1"/>
    <dgm:cxn modelId="{90600BBF-353E-42FF-BEEF-6929ECFD2402}" type="presOf" srcId="{5EC262B0-F1DC-4609-BE6F-4566C68B01B9}" destId="{D926C7C2-C946-4A2B-B81D-F0460F804D44}" srcOrd="0" destOrd="0" presId="urn:microsoft.com/office/officeart/2005/8/layout/hList1"/>
    <dgm:cxn modelId="{2B3151C7-8A68-424C-BD7A-CA88AB38FD66}" srcId="{019A5790-4494-41F6-804D-928F9CC0410D}" destId="{F5BA655A-FD5F-4854-B300-CCC0A096423D}" srcOrd="1" destOrd="0" parTransId="{CDF8A4C7-697A-421F-9125-8FCC9FE9ABF2}" sibTransId="{8E8A9317-D040-41C7-BCD0-FC8FE539C81E}"/>
    <dgm:cxn modelId="{6CF330DD-A9F3-4EA8-A5E6-7C1FE1E3A542}" srcId="{5EC262B0-F1DC-4609-BE6F-4566C68B01B9}" destId="{019A5790-4494-41F6-804D-928F9CC0410D}" srcOrd="2" destOrd="0" parTransId="{00F76F0B-A179-4017-9AB7-C7B1D660E0FE}" sibTransId="{8186889A-666F-49AA-B1A6-69E9D6B653B2}"/>
    <dgm:cxn modelId="{F0BC55DF-AA69-4C10-B575-7FCCC415243A}" srcId="{BF7F941D-B443-4FCE-A0AE-749309CCA7BF}" destId="{5C026BF4-705B-4E43-ACA1-D847F5223D52}" srcOrd="0" destOrd="0" parTransId="{1EE549A8-C342-41DC-BB27-201F45839C74}" sibTransId="{D1E21CA7-AD93-40F5-A70F-8A69D299FDA6}"/>
    <dgm:cxn modelId="{3B7877E5-1DAC-454F-9AE5-F3068A122FFB}" type="presOf" srcId="{05CDAD71-E074-46DD-A82A-5F4DE3C9CA48}" destId="{2D822D29-3669-42D4-A15C-497C0F4974F7}" srcOrd="0" destOrd="0" presId="urn:microsoft.com/office/officeart/2005/8/layout/hList1"/>
    <dgm:cxn modelId="{87B2C6E7-DA3F-436C-A27A-206EE8A5D18C}" type="presOf" srcId="{F6DBA8E9-D429-4A27-8C13-CAAC12673819}" destId="{6E50B248-F538-4881-967C-64D49AFD0274}" srcOrd="0" destOrd="2" presId="urn:microsoft.com/office/officeart/2005/8/layout/hList1"/>
    <dgm:cxn modelId="{50B0F2E9-0201-4FB3-A5FB-FB8FF3CFFD21}" type="presOf" srcId="{019A5790-4494-41F6-804D-928F9CC0410D}" destId="{BF8EB27D-B87F-40A5-B663-67691FDA5EDA}" srcOrd="0" destOrd="0" presId="urn:microsoft.com/office/officeart/2005/8/layout/hList1"/>
    <dgm:cxn modelId="{C175B0EA-5370-46CC-9226-44CCD286AB33}" srcId="{05CDAD71-E074-46DD-A82A-5F4DE3C9CA48}" destId="{B428FD78-3548-4010-9DFC-286A0F9A27F9}" srcOrd="0" destOrd="0" parTransId="{EBEE7C6B-378A-49D2-BFEA-2B9C3A93AE7D}" sibTransId="{D2209D9B-D847-4825-B08E-73EFEF9A7826}"/>
    <dgm:cxn modelId="{6CD748FD-1770-4E14-90DC-B6F2FF89D1A5}" type="presOf" srcId="{F5BA655A-FD5F-4854-B300-CCC0A096423D}" destId="{578C5C12-FF91-4BA6-A5A9-3D023F55189C}" srcOrd="0" destOrd="1" presId="urn:microsoft.com/office/officeart/2005/8/layout/hList1"/>
    <dgm:cxn modelId="{708E01D9-9C03-46FD-9759-E00623B8682E}" type="presParOf" srcId="{D926C7C2-C946-4A2B-B81D-F0460F804D44}" destId="{17FFCA04-8FD2-4E6A-904B-0870676AB97C}" srcOrd="0" destOrd="0" presId="urn:microsoft.com/office/officeart/2005/8/layout/hList1"/>
    <dgm:cxn modelId="{1AD0C644-0BFF-408F-BA3A-E600883B29BC}" type="presParOf" srcId="{17FFCA04-8FD2-4E6A-904B-0870676AB97C}" destId="{392D70E3-626F-44F3-A293-9F532B4BDE68}" srcOrd="0" destOrd="0" presId="urn:microsoft.com/office/officeart/2005/8/layout/hList1"/>
    <dgm:cxn modelId="{D4FC8226-4F70-4D90-B88E-E73C6E043007}" type="presParOf" srcId="{17FFCA04-8FD2-4E6A-904B-0870676AB97C}" destId="{A2E05E91-10E6-4CE5-8D7A-D3886AFB0D7C}" srcOrd="1" destOrd="0" presId="urn:microsoft.com/office/officeart/2005/8/layout/hList1"/>
    <dgm:cxn modelId="{52617DC4-3AC5-4C52-9537-7560DF743C9C}" type="presParOf" srcId="{D926C7C2-C946-4A2B-B81D-F0460F804D44}" destId="{845F803C-6DA5-4B0C-9D91-04DE7CBCC2E3}" srcOrd="1" destOrd="0" presId="urn:microsoft.com/office/officeart/2005/8/layout/hList1"/>
    <dgm:cxn modelId="{4CBB7737-5691-4936-A0EE-D2DEB7E3C1A8}" type="presParOf" srcId="{D926C7C2-C946-4A2B-B81D-F0460F804D44}" destId="{7E998FAA-9455-4AF0-8264-8EA5F30EC380}" srcOrd="2" destOrd="0" presId="urn:microsoft.com/office/officeart/2005/8/layout/hList1"/>
    <dgm:cxn modelId="{C0036647-62D1-4AD6-867B-9D9207F00E42}" type="presParOf" srcId="{7E998FAA-9455-4AF0-8264-8EA5F30EC380}" destId="{07F657EB-03FF-4C55-A74E-06E90FE7ED0E}" srcOrd="0" destOrd="0" presId="urn:microsoft.com/office/officeart/2005/8/layout/hList1"/>
    <dgm:cxn modelId="{DA7D36D2-F9E0-4F55-8051-5BAB10DECC10}" type="presParOf" srcId="{7E998FAA-9455-4AF0-8264-8EA5F30EC380}" destId="{6E50B248-F538-4881-967C-64D49AFD0274}" srcOrd="1" destOrd="0" presId="urn:microsoft.com/office/officeart/2005/8/layout/hList1"/>
    <dgm:cxn modelId="{FE0ECECC-36A6-4867-BE03-936441A8E86D}" type="presParOf" srcId="{D926C7C2-C946-4A2B-B81D-F0460F804D44}" destId="{49CD165E-F4AF-412D-83B0-11FD9C2C0708}" srcOrd="3" destOrd="0" presId="urn:microsoft.com/office/officeart/2005/8/layout/hList1"/>
    <dgm:cxn modelId="{4F04B8FE-91AA-4266-860B-3DF254974934}" type="presParOf" srcId="{D926C7C2-C946-4A2B-B81D-F0460F804D44}" destId="{7DC60CFB-8408-460E-9721-8CFAFB80BF28}" srcOrd="4" destOrd="0" presId="urn:microsoft.com/office/officeart/2005/8/layout/hList1"/>
    <dgm:cxn modelId="{7CCFE429-0D3B-4A63-9296-EAAE706303E6}" type="presParOf" srcId="{7DC60CFB-8408-460E-9721-8CFAFB80BF28}" destId="{BF8EB27D-B87F-40A5-B663-67691FDA5EDA}" srcOrd="0" destOrd="0" presId="urn:microsoft.com/office/officeart/2005/8/layout/hList1"/>
    <dgm:cxn modelId="{B9D3B788-71C9-428A-B3B3-DB7CB9C1AA7A}" type="presParOf" srcId="{7DC60CFB-8408-460E-9721-8CFAFB80BF28}" destId="{578C5C12-FF91-4BA6-A5A9-3D023F55189C}" srcOrd="1" destOrd="0" presId="urn:microsoft.com/office/officeart/2005/8/layout/hList1"/>
    <dgm:cxn modelId="{4A8AA412-F7F9-4C29-A10D-D6CED7ED87AA}" type="presParOf" srcId="{D926C7C2-C946-4A2B-B81D-F0460F804D44}" destId="{F3FED879-18C8-4A85-BE2A-5334C18A6443}" srcOrd="5" destOrd="0" presId="urn:microsoft.com/office/officeart/2005/8/layout/hList1"/>
    <dgm:cxn modelId="{C555D044-59E5-40F6-975F-377C43E7128B}" type="presParOf" srcId="{D926C7C2-C946-4A2B-B81D-F0460F804D44}" destId="{EA1C6A46-B47F-4E80-86C6-FDDAC59DD681}" srcOrd="6" destOrd="0" presId="urn:microsoft.com/office/officeart/2005/8/layout/hList1"/>
    <dgm:cxn modelId="{7C1A21D3-3EEC-4AE7-97F5-A0B39D4AD48F}" type="presParOf" srcId="{EA1C6A46-B47F-4E80-86C6-FDDAC59DD681}" destId="{2D822D29-3669-42D4-A15C-497C0F4974F7}" srcOrd="0" destOrd="0" presId="urn:microsoft.com/office/officeart/2005/8/layout/hList1"/>
    <dgm:cxn modelId="{945C826A-A7D6-48BB-9F1D-B18208529636}" type="presParOf" srcId="{EA1C6A46-B47F-4E80-86C6-FDDAC59DD681}" destId="{3F8492C4-34F1-4FB9-9742-45DE57894D7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7EEDD3-528A-42B1-9DEA-CC4F7FBB6F53}"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zh-CN" altLang="en-US"/>
        </a:p>
      </dgm:t>
    </dgm:pt>
    <dgm:pt modelId="{8D7BA32F-09EA-4A96-9F30-2B530ACB7749}">
      <dgm:prSet custT="1"/>
      <dgm:spPr/>
      <dgm:t>
        <a:bodyPr/>
        <a:lstStyle/>
        <a:p>
          <a:pPr algn="ctr"/>
          <a:r>
            <a:rPr lang="en-US" sz="1800" dirty="0">
              <a:solidFill>
                <a:srgbClr val="DD613B"/>
              </a:solidFill>
            </a:rPr>
            <a:t>10 cards</a:t>
          </a:r>
          <a:endParaRPr lang="zh-CN" sz="1800" dirty="0">
            <a:solidFill>
              <a:srgbClr val="DD613B"/>
            </a:solidFill>
          </a:endParaRPr>
        </a:p>
      </dgm:t>
    </dgm:pt>
    <dgm:pt modelId="{37E95649-4899-4438-A2BD-876ACC0BB18D}" type="parTrans" cxnId="{F7592359-7D55-4D4D-8AE3-8744F55557E5}">
      <dgm:prSet/>
      <dgm:spPr/>
      <dgm:t>
        <a:bodyPr/>
        <a:lstStyle/>
        <a:p>
          <a:pPr algn="ctr"/>
          <a:endParaRPr lang="zh-CN" altLang="en-US">
            <a:solidFill>
              <a:srgbClr val="DD613B"/>
            </a:solidFill>
          </a:endParaRPr>
        </a:p>
      </dgm:t>
    </dgm:pt>
    <dgm:pt modelId="{81BE47B7-3C3B-4E72-9222-139D70D06CDF}" type="sibTrans" cxnId="{F7592359-7D55-4D4D-8AE3-8744F55557E5}">
      <dgm:prSet/>
      <dgm:spPr/>
      <dgm:t>
        <a:bodyPr/>
        <a:lstStyle/>
        <a:p>
          <a:pPr algn="ctr"/>
          <a:endParaRPr lang="zh-CN" altLang="en-US">
            <a:solidFill>
              <a:srgbClr val="DD613B"/>
            </a:solidFill>
          </a:endParaRPr>
        </a:p>
      </dgm:t>
    </dgm:pt>
    <dgm:pt modelId="{9CFADC00-325E-495E-9C6E-FD75AE1F8524}">
      <dgm:prSet custT="1"/>
      <dgm:spPr/>
      <dgm:t>
        <a:bodyPr/>
        <a:lstStyle/>
        <a:p>
          <a:pPr algn="ctr"/>
          <a:r>
            <a:rPr lang="en-US" altLang="zh-CN" sz="1800" b="0" i="0" dirty="0">
              <a:solidFill>
                <a:srgbClr val="DD613B"/>
              </a:solidFill>
            </a:rPr>
            <a:t>Access </a:t>
          </a:r>
          <a:r>
            <a:rPr lang="en-US" altLang="zh-CN" sz="1800" b="0" i="0" dirty="0" err="1">
              <a:solidFill>
                <a:srgbClr val="DD613B"/>
              </a:solidFill>
            </a:rPr>
            <a:t>CityUHK</a:t>
          </a:r>
          <a:r>
            <a:rPr lang="en-US" altLang="zh-CN" sz="1800" b="0" i="0" dirty="0">
              <a:solidFill>
                <a:srgbClr val="DD613B"/>
              </a:solidFill>
            </a:rPr>
            <a:t> library materials and facilities within the library.</a:t>
          </a:r>
          <a:endParaRPr lang="zh-CN" sz="1800" dirty="0">
            <a:solidFill>
              <a:srgbClr val="DD613B"/>
            </a:solidFill>
          </a:endParaRPr>
        </a:p>
      </dgm:t>
    </dgm:pt>
    <dgm:pt modelId="{F9C11BD6-3218-4ED2-9446-61174F467E38}" type="parTrans" cxnId="{0D94E8DE-0AC2-4ED8-937B-9CC1BC257B45}">
      <dgm:prSet/>
      <dgm:spPr/>
      <dgm:t>
        <a:bodyPr/>
        <a:lstStyle/>
        <a:p>
          <a:pPr algn="ctr"/>
          <a:endParaRPr lang="zh-CN" altLang="en-US">
            <a:solidFill>
              <a:srgbClr val="DD613B"/>
            </a:solidFill>
          </a:endParaRPr>
        </a:p>
      </dgm:t>
    </dgm:pt>
    <dgm:pt modelId="{5B4DB922-8CAD-4CCB-BA78-383471BA990C}" type="sibTrans" cxnId="{0D94E8DE-0AC2-4ED8-937B-9CC1BC257B45}">
      <dgm:prSet/>
      <dgm:spPr/>
      <dgm:t>
        <a:bodyPr/>
        <a:lstStyle/>
        <a:p>
          <a:pPr algn="ctr"/>
          <a:endParaRPr lang="zh-CN" altLang="en-US">
            <a:solidFill>
              <a:srgbClr val="DD613B"/>
            </a:solidFill>
          </a:endParaRPr>
        </a:p>
      </dgm:t>
    </dgm:pt>
    <dgm:pt modelId="{FB55F7D1-C885-41CC-8C57-EEF725C8235F}">
      <dgm:prSet custT="1"/>
      <dgm:spPr/>
      <dgm:t>
        <a:bodyPr/>
        <a:lstStyle/>
        <a:p>
          <a:pPr algn="ctr"/>
          <a:r>
            <a:rPr lang="en-US" altLang="zh-CN" sz="1800" b="0" i="0" dirty="0">
              <a:solidFill>
                <a:srgbClr val="DD613B"/>
              </a:solidFill>
            </a:rPr>
            <a:t>Cannot be used during examination period.</a:t>
          </a:r>
          <a:endParaRPr lang="zh-CN" sz="1800" dirty="0">
            <a:solidFill>
              <a:srgbClr val="DD613B"/>
            </a:solidFill>
          </a:endParaRPr>
        </a:p>
      </dgm:t>
    </dgm:pt>
    <dgm:pt modelId="{8826E6BD-1C88-41BB-B847-50250FEEC29F}" type="parTrans" cxnId="{4CA5D0A0-2570-4777-9942-EDEE33F6B79B}">
      <dgm:prSet/>
      <dgm:spPr/>
      <dgm:t>
        <a:bodyPr/>
        <a:lstStyle/>
        <a:p>
          <a:pPr algn="ctr"/>
          <a:endParaRPr lang="zh-CN" altLang="en-US">
            <a:solidFill>
              <a:srgbClr val="DD613B"/>
            </a:solidFill>
          </a:endParaRPr>
        </a:p>
      </dgm:t>
    </dgm:pt>
    <dgm:pt modelId="{11201C0E-BA4D-4FDC-BA47-C471FABFE540}" type="sibTrans" cxnId="{4CA5D0A0-2570-4777-9942-EDEE33F6B79B}">
      <dgm:prSet/>
      <dgm:spPr/>
      <dgm:t>
        <a:bodyPr/>
        <a:lstStyle/>
        <a:p>
          <a:pPr algn="ctr"/>
          <a:endParaRPr lang="zh-CN" altLang="en-US">
            <a:solidFill>
              <a:srgbClr val="DD613B"/>
            </a:solidFill>
          </a:endParaRPr>
        </a:p>
      </dgm:t>
    </dgm:pt>
    <dgm:pt modelId="{E0EB7BF0-3B3D-4F30-9D40-C2B99111375D}" type="pres">
      <dgm:prSet presAssocID="{567EEDD3-528A-42B1-9DEA-CC4F7FBB6F53}" presName="linear" presStyleCnt="0">
        <dgm:presLayoutVars>
          <dgm:animLvl val="lvl"/>
          <dgm:resizeHandles val="exact"/>
        </dgm:presLayoutVars>
      </dgm:prSet>
      <dgm:spPr/>
    </dgm:pt>
    <dgm:pt modelId="{CE0793DC-1AEF-48FB-B97F-761811386724}" type="pres">
      <dgm:prSet presAssocID="{8D7BA32F-09EA-4A96-9F30-2B530ACB7749}" presName="parentText" presStyleLbl="node1" presStyleIdx="0" presStyleCnt="3" custLinFactNeighborX="-46618" custLinFactNeighborY="67745">
        <dgm:presLayoutVars>
          <dgm:chMax val="0"/>
          <dgm:bulletEnabled val="1"/>
        </dgm:presLayoutVars>
      </dgm:prSet>
      <dgm:spPr/>
    </dgm:pt>
    <dgm:pt modelId="{8A2FEF8B-218B-4EC4-90A8-5461CD6CA5C6}" type="pres">
      <dgm:prSet presAssocID="{81BE47B7-3C3B-4E72-9222-139D70D06CDF}" presName="spacer" presStyleCnt="0"/>
      <dgm:spPr/>
    </dgm:pt>
    <dgm:pt modelId="{FF4C54AE-0E1F-4187-91F4-4ECEEBBFF85A}" type="pres">
      <dgm:prSet presAssocID="{9CFADC00-325E-495E-9C6E-FD75AE1F8524}" presName="parentText" presStyleLbl="node1" presStyleIdx="1" presStyleCnt="3">
        <dgm:presLayoutVars>
          <dgm:chMax val="0"/>
          <dgm:bulletEnabled val="1"/>
        </dgm:presLayoutVars>
      </dgm:prSet>
      <dgm:spPr/>
    </dgm:pt>
    <dgm:pt modelId="{410F7B82-42D1-496F-BB6E-60DC6212450C}" type="pres">
      <dgm:prSet presAssocID="{5B4DB922-8CAD-4CCB-BA78-383471BA990C}" presName="spacer" presStyleCnt="0"/>
      <dgm:spPr/>
    </dgm:pt>
    <dgm:pt modelId="{B6C34CD9-1231-496E-BAA6-11586F6A76DA}" type="pres">
      <dgm:prSet presAssocID="{FB55F7D1-C885-41CC-8C57-EEF725C8235F}" presName="parentText" presStyleLbl="node1" presStyleIdx="2" presStyleCnt="3">
        <dgm:presLayoutVars>
          <dgm:chMax val="0"/>
          <dgm:bulletEnabled val="1"/>
        </dgm:presLayoutVars>
      </dgm:prSet>
      <dgm:spPr/>
    </dgm:pt>
  </dgm:ptLst>
  <dgm:cxnLst>
    <dgm:cxn modelId="{0BB4B932-AE9D-4C75-859E-92CC7293A87A}" type="presOf" srcId="{567EEDD3-528A-42B1-9DEA-CC4F7FBB6F53}" destId="{E0EB7BF0-3B3D-4F30-9D40-C2B99111375D}" srcOrd="0" destOrd="0" presId="urn:microsoft.com/office/officeart/2005/8/layout/vList2"/>
    <dgm:cxn modelId="{C81C6677-4144-491E-9F9D-1428E03D5E25}" type="presOf" srcId="{9CFADC00-325E-495E-9C6E-FD75AE1F8524}" destId="{FF4C54AE-0E1F-4187-91F4-4ECEEBBFF85A}" srcOrd="0" destOrd="0" presId="urn:microsoft.com/office/officeart/2005/8/layout/vList2"/>
    <dgm:cxn modelId="{F7592359-7D55-4D4D-8AE3-8744F55557E5}" srcId="{567EEDD3-528A-42B1-9DEA-CC4F7FBB6F53}" destId="{8D7BA32F-09EA-4A96-9F30-2B530ACB7749}" srcOrd="0" destOrd="0" parTransId="{37E95649-4899-4438-A2BD-876ACC0BB18D}" sibTransId="{81BE47B7-3C3B-4E72-9222-139D70D06CDF}"/>
    <dgm:cxn modelId="{4CA5D0A0-2570-4777-9942-EDEE33F6B79B}" srcId="{567EEDD3-528A-42B1-9DEA-CC4F7FBB6F53}" destId="{FB55F7D1-C885-41CC-8C57-EEF725C8235F}" srcOrd="2" destOrd="0" parTransId="{8826E6BD-1C88-41BB-B847-50250FEEC29F}" sibTransId="{11201C0E-BA4D-4FDC-BA47-C471FABFE540}"/>
    <dgm:cxn modelId="{0D94E8DE-0AC2-4ED8-937B-9CC1BC257B45}" srcId="{567EEDD3-528A-42B1-9DEA-CC4F7FBB6F53}" destId="{9CFADC00-325E-495E-9C6E-FD75AE1F8524}" srcOrd="1" destOrd="0" parTransId="{F9C11BD6-3218-4ED2-9446-61174F467E38}" sibTransId="{5B4DB922-8CAD-4CCB-BA78-383471BA990C}"/>
    <dgm:cxn modelId="{1E72FBEF-18C3-4154-9C72-8FC08BE54401}" type="presOf" srcId="{8D7BA32F-09EA-4A96-9F30-2B530ACB7749}" destId="{CE0793DC-1AEF-48FB-B97F-761811386724}" srcOrd="0" destOrd="0" presId="urn:microsoft.com/office/officeart/2005/8/layout/vList2"/>
    <dgm:cxn modelId="{2541C2FB-4298-4490-BEAC-8D81A38D80E9}" type="presOf" srcId="{FB55F7D1-C885-41CC-8C57-EEF725C8235F}" destId="{B6C34CD9-1231-496E-BAA6-11586F6A76DA}" srcOrd="0" destOrd="0" presId="urn:microsoft.com/office/officeart/2005/8/layout/vList2"/>
    <dgm:cxn modelId="{EF0DD0F2-5760-481D-8413-920C4EFA937B}" type="presParOf" srcId="{E0EB7BF0-3B3D-4F30-9D40-C2B99111375D}" destId="{CE0793DC-1AEF-48FB-B97F-761811386724}" srcOrd="0" destOrd="0" presId="urn:microsoft.com/office/officeart/2005/8/layout/vList2"/>
    <dgm:cxn modelId="{0F245E19-D641-4457-8C2D-048084A9245C}" type="presParOf" srcId="{E0EB7BF0-3B3D-4F30-9D40-C2B99111375D}" destId="{8A2FEF8B-218B-4EC4-90A8-5461CD6CA5C6}" srcOrd="1" destOrd="0" presId="urn:microsoft.com/office/officeart/2005/8/layout/vList2"/>
    <dgm:cxn modelId="{AB3B672F-FCF4-44E2-BBB8-7EC5B0A0C45C}" type="presParOf" srcId="{E0EB7BF0-3B3D-4F30-9D40-C2B99111375D}" destId="{FF4C54AE-0E1F-4187-91F4-4ECEEBBFF85A}" srcOrd="2" destOrd="0" presId="urn:microsoft.com/office/officeart/2005/8/layout/vList2"/>
    <dgm:cxn modelId="{73EEB89A-8D40-45D7-9EE1-41393CF90F04}" type="presParOf" srcId="{E0EB7BF0-3B3D-4F30-9D40-C2B99111375D}" destId="{410F7B82-42D1-496F-BB6E-60DC6212450C}" srcOrd="3" destOrd="0" presId="urn:microsoft.com/office/officeart/2005/8/layout/vList2"/>
    <dgm:cxn modelId="{7C3E6140-BD0B-4BB4-A50B-21ECB67282EF}" type="presParOf" srcId="{E0EB7BF0-3B3D-4F30-9D40-C2B99111375D}" destId="{B6C34CD9-1231-496E-BAA6-11586F6A76DA}"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B9EC67-38A3-4B53-8AF0-ADCA52778B00}" type="doc">
      <dgm:prSet loTypeId="urn:microsoft.com/office/officeart/2005/8/layout/hProcess7" loCatId="list" qsTypeId="urn:microsoft.com/office/officeart/2005/8/quickstyle/simple1" qsCatId="simple" csTypeId="urn:microsoft.com/office/officeart/2005/8/colors/accent2_1" csCatId="accent2" phldr="1"/>
      <dgm:spPr/>
      <dgm:t>
        <a:bodyPr/>
        <a:lstStyle/>
        <a:p>
          <a:endParaRPr lang="zh-CN" altLang="en-US"/>
        </a:p>
      </dgm:t>
    </dgm:pt>
    <dgm:pt modelId="{D1A302AB-5501-4D47-8F28-94D35B248A90}">
      <dgm:prSet phldrT="[Text]" custT="1"/>
      <dgm:spPr/>
      <dgm:t>
        <a:bodyPr/>
        <a:lstStyle/>
        <a:p>
          <a:endParaRPr lang="zh-CN" altLang="en-US" sz="2800" dirty="0">
            <a:solidFill>
              <a:srgbClr val="DD613B"/>
            </a:solidFill>
          </a:endParaRPr>
        </a:p>
      </dgm:t>
    </dgm:pt>
    <dgm:pt modelId="{D5EC38BC-1221-498D-8484-CFA02ECC5C2C}" type="parTrans" cxnId="{A2E27EF3-594B-47A8-99C2-20F107EAB8F6}">
      <dgm:prSet/>
      <dgm:spPr/>
      <dgm:t>
        <a:bodyPr/>
        <a:lstStyle/>
        <a:p>
          <a:endParaRPr lang="zh-CN" altLang="en-US" sz="2800">
            <a:solidFill>
              <a:srgbClr val="DD613B"/>
            </a:solidFill>
          </a:endParaRPr>
        </a:p>
      </dgm:t>
    </dgm:pt>
    <dgm:pt modelId="{97120172-6078-469A-873C-5AC818D7E423}" type="sibTrans" cxnId="{A2E27EF3-594B-47A8-99C2-20F107EAB8F6}">
      <dgm:prSet/>
      <dgm:spPr/>
      <dgm:t>
        <a:bodyPr/>
        <a:lstStyle/>
        <a:p>
          <a:endParaRPr lang="zh-CN" altLang="en-US" sz="2800">
            <a:solidFill>
              <a:srgbClr val="DD613B"/>
            </a:solidFill>
          </a:endParaRPr>
        </a:p>
      </dgm:t>
    </dgm:pt>
    <dgm:pt modelId="{864E229D-6976-4942-AF10-A62A298B63DF}">
      <dgm:prSet phldrT="[Text]" custT="1"/>
      <dgm:spPr/>
      <dgm:t>
        <a:bodyPr/>
        <a:lstStyle/>
        <a:p>
          <a:r>
            <a:rPr lang="en-US" altLang="zh-CN" sz="2800" dirty="0">
              <a:solidFill>
                <a:srgbClr val="DD613B"/>
              </a:solidFill>
            </a:rPr>
            <a:t>Step 1 </a:t>
          </a:r>
        </a:p>
        <a:p>
          <a:r>
            <a:rPr lang="en-US" altLang="zh-CN" sz="2400" dirty="0">
              <a:solidFill>
                <a:srgbClr val="DD613B"/>
              </a:solidFill>
            </a:rPr>
            <a:t>Access the database from library website</a:t>
          </a:r>
          <a:endParaRPr lang="zh-CN" altLang="en-US" sz="2400" dirty="0">
            <a:solidFill>
              <a:srgbClr val="DD613B"/>
            </a:solidFill>
          </a:endParaRPr>
        </a:p>
      </dgm:t>
    </dgm:pt>
    <dgm:pt modelId="{5059451B-B0E1-44B0-856F-924D2FBCD263}" type="parTrans" cxnId="{CC5A5EC5-C657-412D-AEA9-2C471FEE0C0A}">
      <dgm:prSet/>
      <dgm:spPr/>
      <dgm:t>
        <a:bodyPr/>
        <a:lstStyle/>
        <a:p>
          <a:endParaRPr lang="zh-CN" altLang="en-US" sz="2800">
            <a:solidFill>
              <a:srgbClr val="DD613B"/>
            </a:solidFill>
          </a:endParaRPr>
        </a:p>
      </dgm:t>
    </dgm:pt>
    <dgm:pt modelId="{973D43B6-1075-4FCE-BA15-56CB79F8FED6}" type="sibTrans" cxnId="{CC5A5EC5-C657-412D-AEA9-2C471FEE0C0A}">
      <dgm:prSet/>
      <dgm:spPr/>
      <dgm:t>
        <a:bodyPr/>
        <a:lstStyle/>
        <a:p>
          <a:endParaRPr lang="zh-CN" altLang="en-US" sz="2800">
            <a:solidFill>
              <a:srgbClr val="DD613B"/>
            </a:solidFill>
          </a:endParaRPr>
        </a:p>
      </dgm:t>
    </dgm:pt>
    <dgm:pt modelId="{172CC644-CF5B-462D-9401-E5E524EF98CB}">
      <dgm:prSet phldrT="[Text]" custT="1"/>
      <dgm:spPr/>
      <dgm:t>
        <a:bodyPr/>
        <a:lstStyle/>
        <a:p>
          <a:endParaRPr lang="zh-CN" altLang="en-US" sz="2800" dirty="0">
            <a:solidFill>
              <a:srgbClr val="DD613B"/>
            </a:solidFill>
          </a:endParaRPr>
        </a:p>
      </dgm:t>
    </dgm:pt>
    <dgm:pt modelId="{7E8E5B27-01FE-416B-8BE4-BC664837D5D7}" type="parTrans" cxnId="{70E7EFAF-C43A-4270-A484-95599613083B}">
      <dgm:prSet/>
      <dgm:spPr/>
      <dgm:t>
        <a:bodyPr/>
        <a:lstStyle/>
        <a:p>
          <a:endParaRPr lang="zh-CN" altLang="en-US" sz="2800">
            <a:solidFill>
              <a:srgbClr val="DD613B"/>
            </a:solidFill>
          </a:endParaRPr>
        </a:p>
      </dgm:t>
    </dgm:pt>
    <dgm:pt modelId="{9F366433-ED1D-4159-9C30-B09572CA0ED5}" type="sibTrans" cxnId="{70E7EFAF-C43A-4270-A484-95599613083B}">
      <dgm:prSet/>
      <dgm:spPr/>
      <dgm:t>
        <a:bodyPr/>
        <a:lstStyle/>
        <a:p>
          <a:endParaRPr lang="zh-CN" altLang="en-US" sz="2800">
            <a:solidFill>
              <a:srgbClr val="DD613B"/>
            </a:solidFill>
          </a:endParaRPr>
        </a:p>
      </dgm:t>
    </dgm:pt>
    <dgm:pt modelId="{116CCFAA-D939-4CA4-867F-BBD7D09BE1CD}">
      <dgm:prSet phldrT="[Text]" custT="1"/>
      <dgm:spPr/>
      <dgm:t>
        <a:bodyPr/>
        <a:lstStyle/>
        <a:p>
          <a:r>
            <a:rPr lang="en-US" altLang="zh-CN" sz="2800" dirty="0">
              <a:solidFill>
                <a:srgbClr val="DD613B"/>
              </a:solidFill>
            </a:rPr>
            <a:t>Step 2</a:t>
          </a:r>
        </a:p>
        <a:p>
          <a:r>
            <a:rPr lang="en-US" altLang="zh-CN" sz="2400" dirty="0">
              <a:solidFill>
                <a:srgbClr val="DD613B"/>
              </a:solidFill>
            </a:rPr>
            <a:t>Find Institution Login</a:t>
          </a:r>
          <a:endParaRPr lang="zh-CN" altLang="en-US" sz="2400" dirty="0">
            <a:solidFill>
              <a:srgbClr val="DD613B"/>
            </a:solidFill>
          </a:endParaRPr>
        </a:p>
      </dgm:t>
    </dgm:pt>
    <dgm:pt modelId="{F4F14149-156D-49B8-882B-9DF2DC31640C}" type="parTrans" cxnId="{4D4AE623-F9E8-4063-80DE-489A73186988}">
      <dgm:prSet/>
      <dgm:spPr/>
      <dgm:t>
        <a:bodyPr/>
        <a:lstStyle/>
        <a:p>
          <a:endParaRPr lang="zh-CN" altLang="en-US" sz="2800">
            <a:solidFill>
              <a:srgbClr val="DD613B"/>
            </a:solidFill>
          </a:endParaRPr>
        </a:p>
      </dgm:t>
    </dgm:pt>
    <dgm:pt modelId="{6B6058B2-1D6F-477E-A3B0-CFCF2A3E3503}" type="sibTrans" cxnId="{4D4AE623-F9E8-4063-80DE-489A73186988}">
      <dgm:prSet/>
      <dgm:spPr/>
      <dgm:t>
        <a:bodyPr/>
        <a:lstStyle/>
        <a:p>
          <a:endParaRPr lang="zh-CN" altLang="en-US" sz="2800">
            <a:solidFill>
              <a:srgbClr val="DD613B"/>
            </a:solidFill>
          </a:endParaRPr>
        </a:p>
      </dgm:t>
    </dgm:pt>
    <dgm:pt modelId="{28C7C449-ECBF-4BF0-87D0-3B04FDE22044}" type="pres">
      <dgm:prSet presAssocID="{F6B9EC67-38A3-4B53-8AF0-ADCA52778B00}" presName="Name0" presStyleCnt="0">
        <dgm:presLayoutVars>
          <dgm:dir/>
          <dgm:animLvl val="lvl"/>
          <dgm:resizeHandles val="exact"/>
        </dgm:presLayoutVars>
      </dgm:prSet>
      <dgm:spPr/>
    </dgm:pt>
    <dgm:pt modelId="{21330FAD-E663-4ECE-B907-DB2DC9C0E069}" type="pres">
      <dgm:prSet presAssocID="{D1A302AB-5501-4D47-8F28-94D35B248A90}" presName="compositeNode" presStyleCnt="0">
        <dgm:presLayoutVars>
          <dgm:bulletEnabled val="1"/>
        </dgm:presLayoutVars>
      </dgm:prSet>
      <dgm:spPr/>
    </dgm:pt>
    <dgm:pt modelId="{D75FCE7A-8620-4C8E-9D7D-E96B6404163B}" type="pres">
      <dgm:prSet presAssocID="{D1A302AB-5501-4D47-8F28-94D35B248A90}" presName="bgRect" presStyleLbl="node1" presStyleIdx="0" presStyleCnt="2" custScaleX="100652"/>
      <dgm:spPr/>
    </dgm:pt>
    <dgm:pt modelId="{9AEC3114-EF5E-45A8-98CC-38C3CC3CEF4C}" type="pres">
      <dgm:prSet presAssocID="{D1A302AB-5501-4D47-8F28-94D35B248A90}" presName="parentNode" presStyleLbl="node1" presStyleIdx="0" presStyleCnt="2">
        <dgm:presLayoutVars>
          <dgm:chMax val="0"/>
          <dgm:bulletEnabled val="1"/>
        </dgm:presLayoutVars>
      </dgm:prSet>
      <dgm:spPr/>
    </dgm:pt>
    <dgm:pt modelId="{26DA68C9-45FA-4E22-A51F-CCC42A7E0D30}" type="pres">
      <dgm:prSet presAssocID="{D1A302AB-5501-4D47-8F28-94D35B248A90}" presName="childNode" presStyleLbl="node1" presStyleIdx="0" presStyleCnt="2">
        <dgm:presLayoutVars>
          <dgm:bulletEnabled val="1"/>
        </dgm:presLayoutVars>
      </dgm:prSet>
      <dgm:spPr/>
    </dgm:pt>
    <dgm:pt modelId="{EC5478FA-C586-450A-B652-ED2AD781B310}" type="pres">
      <dgm:prSet presAssocID="{97120172-6078-469A-873C-5AC818D7E423}" presName="hSp" presStyleCnt="0"/>
      <dgm:spPr/>
    </dgm:pt>
    <dgm:pt modelId="{982E6DAB-D39C-4A49-B5C6-FD663BAB5FEB}" type="pres">
      <dgm:prSet presAssocID="{97120172-6078-469A-873C-5AC818D7E423}" presName="vProcSp" presStyleCnt="0"/>
      <dgm:spPr/>
    </dgm:pt>
    <dgm:pt modelId="{4F19C7DB-DF3A-4884-AC8E-256CA6C9FAA8}" type="pres">
      <dgm:prSet presAssocID="{97120172-6078-469A-873C-5AC818D7E423}" presName="vSp1" presStyleCnt="0"/>
      <dgm:spPr/>
    </dgm:pt>
    <dgm:pt modelId="{5B9C8484-DCFD-4E3B-AB5F-6559CDE39AC3}" type="pres">
      <dgm:prSet presAssocID="{97120172-6078-469A-873C-5AC818D7E423}" presName="simulatedConn" presStyleLbl="solidFgAcc1" presStyleIdx="0" presStyleCnt="1"/>
      <dgm:spPr/>
    </dgm:pt>
    <dgm:pt modelId="{FDE810B4-C397-4A27-B5E0-03E3B10C27B1}" type="pres">
      <dgm:prSet presAssocID="{97120172-6078-469A-873C-5AC818D7E423}" presName="vSp2" presStyleCnt="0"/>
      <dgm:spPr/>
    </dgm:pt>
    <dgm:pt modelId="{DFAC7668-83AA-47F2-9F81-C38B9727916F}" type="pres">
      <dgm:prSet presAssocID="{97120172-6078-469A-873C-5AC818D7E423}" presName="sibTrans" presStyleCnt="0"/>
      <dgm:spPr/>
    </dgm:pt>
    <dgm:pt modelId="{C0D69030-6563-4CFE-BB66-3867EF0CB404}" type="pres">
      <dgm:prSet presAssocID="{172CC644-CF5B-462D-9401-E5E524EF98CB}" presName="compositeNode" presStyleCnt="0">
        <dgm:presLayoutVars>
          <dgm:bulletEnabled val="1"/>
        </dgm:presLayoutVars>
      </dgm:prSet>
      <dgm:spPr/>
    </dgm:pt>
    <dgm:pt modelId="{CCF3315B-9D3E-480A-A1CC-A2EFD00AEAC0}" type="pres">
      <dgm:prSet presAssocID="{172CC644-CF5B-462D-9401-E5E524EF98CB}" presName="bgRect" presStyleLbl="node1" presStyleIdx="1" presStyleCnt="2"/>
      <dgm:spPr/>
    </dgm:pt>
    <dgm:pt modelId="{01F68729-EAA2-43B5-98AA-FAA85EDBC6D2}" type="pres">
      <dgm:prSet presAssocID="{172CC644-CF5B-462D-9401-E5E524EF98CB}" presName="parentNode" presStyleLbl="node1" presStyleIdx="1" presStyleCnt="2">
        <dgm:presLayoutVars>
          <dgm:chMax val="0"/>
          <dgm:bulletEnabled val="1"/>
        </dgm:presLayoutVars>
      </dgm:prSet>
      <dgm:spPr/>
    </dgm:pt>
    <dgm:pt modelId="{4FAFF9F9-E3AE-4603-AAFD-A95BF33DC89C}" type="pres">
      <dgm:prSet presAssocID="{172CC644-CF5B-462D-9401-E5E524EF98CB}" presName="childNode" presStyleLbl="node1" presStyleIdx="1" presStyleCnt="2">
        <dgm:presLayoutVars>
          <dgm:bulletEnabled val="1"/>
        </dgm:presLayoutVars>
      </dgm:prSet>
      <dgm:spPr/>
    </dgm:pt>
  </dgm:ptLst>
  <dgm:cxnLst>
    <dgm:cxn modelId="{6D5C5818-5828-4D85-BD43-84EEF739934E}" type="presOf" srcId="{172CC644-CF5B-462D-9401-E5E524EF98CB}" destId="{CCF3315B-9D3E-480A-A1CC-A2EFD00AEAC0}" srcOrd="0" destOrd="0" presId="urn:microsoft.com/office/officeart/2005/8/layout/hProcess7"/>
    <dgm:cxn modelId="{4D4AE623-F9E8-4063-80DE-489A73186988}" srcId="{172CC644-CF5B-462D-9401-E5E524EF98CB}" destId="{116CCFAA-D939-4CA4-867F-BBD7D09BE1CD}" srcOrd="0" destOrd="0" parTransId="{F4F14149-156D-49B8-882B-9DF2DC31640C}" sibTransId="{6B6058B2-1D6F-477E-A3B0-CFCF2A3E3503}"/>
    <dgm:cxn modelId="{93B72388-AECB-485C-8E97-DD0501C7C564}" type="presOf" srcId="{172CC644-CF5B-462D-9401-E5E524EF98CB}" destId="{01F68729-EAA2-43B5-98AA-FAA85EDBC6D2}" srcOrd="1" destOrd="0" presId="urn:microsoft.com/office/officeart/2005/8/layout/hProcess7"/>
    <dgm:cxn modelId="{FC1E098C-B7D5-4935-8122-04F4FDDB1FE2}" type="presOf" srcId="{116CCFAA-D939-4CA4-867F-BBD7D09BE1CD}" destId="{4FAFF9F9-E3AE-4603-AAFD-A95BF33DC89C}" srcOrd="0" destOrd="0" presId="urn:microsoft.com/office/officeart/2005/8/layout/hProcess7"/>
    <dgm:cxn modelId="{7C7FD4A0-CA70-44F5-B9F7-5C878E7177E5}" type="presOf" srcId="{F6B9EC67-38A3-4B53-8AF0-ADCA52778B00}" destId="{28C7C449-ECBF-4BF0-87D0-3B04FDE22044}" srcOrd="0" destOrd="0" presId="urn:microsoft.com/office/officeart/2005/8/layout/hProcess7"/>
    <dgm:cxn modelId="{59BDE2A5-D4D6-44DA-9F63-4B63FFBB4D7A}" type="presOf" srcId="{D1A302AB-5501-4D47-8F28-94D35B248A90}" destId="{D75FCE7A-8620-4C8E-9D7D-E96B6404163B}" srcOrd="0" destOrd="0" presId="urn:microsoft.com/office/officeart/2005/8/layout/hProcess7"/>
    <dgm:cxn modelId="{70E7EFAF-C43A-4270-A484-95599613083B}" srcId="{F6B9EC67-38A3-4B53-8AF0-ADCA52778B00}" destId="{172CC644-CF5B-462D-9401-E5E524EF98CB}" srcOrd="1" destOrd="0" parTransId="{7E8E5B27-01FE-416B-8BE4-BC664837D5D7}" sibTransId="{9F366433-ED1D-4159-9C30-B09572CA0ED5}"/>
    <dgm:cxn modelId="{CC5A5EC5-C657-412D-AEA9-2C471FEE0C0A}" srcId="{D1A302AB-5501-4D47-8F28-94D35B248A90}" destId="{864E229D-6976-4942-AF10-A62A298B63DF}" srcOrd="0" destOrd="0" parTransId="{5059451B-B0E1-44B0-856F-924D2FBCD263}" sibTransId="{973D43B6-1075-4FCE-BA15-56CB79F8FED6}"/>
    <dgm:cxn modelId="{30F4BFCC-6A21-4303-B96B-EF6CEBEEEC69}" type="presOf" srcId="{D1A302AB-5501-4D47-8F28-94D35B248A90}" destId="{9AEC3114-EF5E-45A8-98CC-38C3CC3CEF4C}" srcOrd="1" destOrd="0" presId="urn:microsoft.com/office/officeart/2005/8/layout/hProcess7"/>
    <dgm:cxn modelId="{D3E161F2-7160-4F74-B031-72115C173DD4}" type="presOf" srcId="{864E229D-6976-4942-AF10-A62A298B63DF}" destId="{26DA68C9-45FA-4E22-A51F-CCC42A7E0D30}" srcOrd="0" destOrd="0" presId="urn:microsoft.com/office/officeart/2005/8/layout/hProcess7"/>
    <dgm:cxn modelId="{A2E27EF3-594B-47A8-99C2-20F107EAB8F6}" srcId="{F6B9EC67-38A3-4B53-8AF0-ADCA52778B00}" destId="{D1A302AB-5501-4D47-8F28-94D35B248A90}" srcOrd="0" destOrd="0" parTransId="{D5EC38BC-1221-498D-8484-CFA02ECC5C2C}" sibTransId="{97120172-6078-469A-873C-5AC818D7E423}"/>
    <dgm:cxn modelId="{65D02F06-342F-497B-9BCA-7A339E51DCA4}" type="presParOf" srcId="{28C7C449-ECBF-4BF0-87D0-3B04FDE22044}" destId="{21330FAD-E663-4ECE-B907-DB2DC9C0E069}" srcOrd="0" destOrd="0" presId="urn:microsoft.com/office/officeart/2005/8/layout/hProcess7"/>
    <dgm:cxn modelId="{784EC070-E4D3-433E-A34E-22208CC48F6D}" type="presParOf" srcId="{21330FAD-E663-4ECE-B907-DB2DC9C0E069}" destId="{D75FCE7A-8620-4C8E-9D7D-E96B6404163B}" srcOrd="0" destOrd="0" presId="urn:microsoft.com/office/officeart/2005/8/layout/hProcess7"/>
    <dgm:cxn modelId="{2B820C32-3F67-452C-9FF1-4890F5E6D016}" type="presParOf" srcId="{21330FAD-E663-4ECE-B907-DB2DC9C0E069}" destId="{9AEC3114-EF5E-45A8-98CC-38C3CC3CEF4C}" srcOrd="1" destOrd="0" presId="urn:microsoft.com/office/officeart/2005/8/layout/hProcess7"/>
    <dgm:cxn modelId="{962206FB-AA16-4819-883C-B6408B20B82B}" type="presParOf" srcId="{21330FAD-E663-4ECE-B907-DB2DC9C0E069}" destId="{26DA68C9-45FA-4E22-A51F-CCC42A7E0D30}" srcOrd="2" destOrd="0" presId="urn:microsoft.com/office/officeart/2005/8/layout/hProcess7"/>
    <dgm:cxn modelId="{640F0369-DAE7-4CE6-82A2-D43C74D72914}" type="presParOf" srcId="{28C7C449-ECBF-4BF0-87D0-3B04FDE22044}" destId="{EC5478FA-C586-450A-B652-ED2AD781B310}" srcOrd="1" destOrd="0" presId="urn:microsoft.com/office/officeart/2005/8/layout/hProcess7"/>
    <dgm:cxn modelId="{FB5B61BF-3780-4831-94BF-7CB2B9FBABDA}" type="presParOf" srcId="{28C7C449-ECBF-4BF0-87D0-3B04FDE22044}" destId="{982E6DAB-D39C-4A49-B5C6-FD663BAB5FEB}" srcOrd="2" destOrd="0" presId="urn:microsoft.com/office/officeart/2005/8/layout/hProcess7"/>
    <dgm:cxn modelId="{6F4A2058-01DF-455A-9618-389E1E440E12}" type="presParOf" srcId="{982E6DAB-D39C-4A49-B5C6-FD663BAB5FEB}" destId="{4F19C7DB-DF3A-4884-AC8E-256CA6C9FAA8}" srcOrd="0" destOrd="0" presId="urn:microsoft.com/office/officeart/2005/8/layout/hProcess7"/>
    <dgm:cxn modelId="{F5B2D4EC-087F-485D-9EC7-E8BBA6BBAF10}" type="presParOf" srcId="{982E6DAB-D39C-4A49-B5C6-FD663BAB5FEB}" destId="{5B9C8484-DCFD-4E3B-AB5F-6559CDE39AC3}" srcOrd="1" destOrd="0" presId="urn:microsoft.com/office/officeart/2005/8/layout/hProcess7"/>
    <dgm:cxn modelId="{38E73F6C-7AD1-42F4-8BB8-6AC22CEC34C4}" type="presParOf" srcId="{982E6DAB-D39C-4A49-B5C6-FD663BAB5FEB}" destId="{FDE810B4-C397-4A27-B5E0-03E3B10C27B1}" srcOrd="2" destOrd="0" presId="urn:microsoft.com/office/officeart/2005/8/layout/hProcess7"/>
    <dgm:cxn modelId="{F5B0A88E-AD92-439E-A6F7-55AE9A3F7E2F}" type="presParOf" srcId="{28C7C449-ECBF-4BF0-87D0-3B04FDE22044}" destId="{DFAC7668-83AA-47F2-9F81-C38B9727916F}" srcOrd="3" destOrd="0" presId="urn:microsoft.com/office/officeart/2005/8/layout/hProcess7"/>
    <dgm:cxn modelId="{23B54AF2-2BF9-4237-9424-8DFD2B00613F}" type="presParOf" srcId="{28C7C449-ECBF-4BF0-87D0-3B04FDE22044}" destId="{C0D69030-6563-4CFE-BB66-3867EF0CB404}" srcOrd="4" destOrd="0" presId="urn:microsoft.com/office/officeart/2005/8/layout/hProcess7"/>
    <dgm:cxn modelId="{797B1629-5EC8-4ABA-8FE0-73A605C8B8D7}" type="presParOf" srcId="{C0D69030-6563-4CFE-BB66-3867EF0CB404}" destId="{CCF3315B-9D3E-480A-A1CC-A2EFD00AEAC0}" srcOrd="0" destOrd="0" presId="urn:microsoft.com/office/officeart/2005/8/layout/hProcess7"/>
    <dgm:cxn modelId="{671DB7B9-E2A8-4C17-A396-FB14204CCE15}" type="presParOf" srcId="{C0D69030-6563-4CFE-BB66-3867EF0CB404}" destId="{01F68729-EAA2-43B5-98AA-FAA85EDBC6D2}" srcOrd="1" destOrd="0" presId="urn:microsoft.com/office/officeart/2005/8/layout/hProcess7"/>
    <dgm:cxn modelId="{AB7A4D1F-2FCD-4DF4-AF4C-C12458080BB2}" type="presParOf" srcId="{C0D69030-6563-4CFE-BB66-3867EF0CB404}" destId="{4FAFF9F9-E3AE-4603-AAFD-A95BF33DC89C}"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B9EC67-38A3-4B53-8AF0-ADCA52778B00}" type="doc">
      <dgm:prSet loTypeId="urn:microsoft.com/office/officeart/2005/8/layout/hProcess7" loCatId="list" qsTypeId="urn:microsoft.com/office/officeart/2005/8/quickstyle/simple1" qsCatId="simple" csTypeId="urn:microsoft.com/office/officeart/2005/8/colors/accent2_1" csCatId="accent2" phldr="1"/>
      <dgm:spPr/>
      <dgm:t>
        <a:bodyPr/>
        <a:lstStyle/>
        <a:p>
          <a:endParaRPr lang="zh-CN" altLang="en-US"/>
        </a:p>
      </dgm:t>
    </dgm:pt>
    <dgm:pt modelId="{D1A302AB-5501-4D47-8F28-94D35B248A90}">
      <dgm:prSet phldrT="[Text]" custT="1"/>
      <dgm:spPr/>
      <dgm:t>
        <a:bodyPr/>
        <a:lstStyle/>
        <a:p>
          <a:endParaRPr lang="zh-CN" altLang="en-US" sz="2800" dirty="0">
            <a:solidFill>
              <a:srgbClr val="DD613B"/>
            </a:solidFill>
          </a:endParaRPr>
        </a:p>
      </dgm:t>
    </dgm:pt>
    <dgm:pt modelId="{D5EC38BC-1221-498D-8484-CFA02ECC5C2C}" type="parTrans" cxnId="{A2E27EF3-594B-47A8-99C2-20F107EAB8F6}">
      <dgm:prSet/>
      <dgm:spPr/>
      <dgm:t>
        <a:bodyPr/>
        <a:lstStyle/>
        <a:p>
          <a:endParaRPr lang="zh-CN" altLang="en-US" sz="2800">
            <a:solidFill>
              <a:srgbClr val="DD613B"/>
            </a:solidFill>
          </a:endParaRPr>
        </a:p>
      </dgm:t>
    </dgm:pt>
    <dgm:pt modelId="{97120172-6078-469A-873C-5AC818D7E423}" type="sibTrans" cxnId="{A2E27EF3-594B-47A8-99C2-20F107EAB8F6}">
      <dgm:prSet/>
      <dgm:spPr/>
      <dgm:t>
        <a:bodyPr/>
        <a:lstStyle/>
        <a:p>
          <a:endParaRPr lang="zh-CN" altLang="en-US" sz="2800">
            <a:solidFill>
              <a:srgbClr val="DD613B"/>
            </a:solidFill>
          </a:endParaRPr>
        </a:p>
      </dgm:t>
    </dgm:pt>
    <dgm:pt modelId="{864E229D-6976-4942-AF10-A62A298B63DF}">
      <dgm:prSet phldrT="[Text]" custT="1"/>
      <dgm:spPr/>
      <dgm:t>
        <a:bodyPr/>
        <a:lstStyle/>
        <a:p>
          <a:r>
            <a:rPr lang="en-US" altLang="zh-CN" sz="2800" dirty="0">
              <a:solidFill>
                <a:srgbClr val="DD613B"/>
              </a:solidFill>
            </a:rPr>
            <a:t>Step 3</a:t>
          </a:r>
        </a:p>
        <a:p>
          <a:r>
            <a:rPr lang="en-US" altLang="zh-CN" sz="2000" dirty="0">
              <a:solidFill>
                <a:srgbClr val="DD613B"/>
              </a:solidFill>
            </a:rPr>
            <a:t>Search for </a:t>
          </a:r>
          <a:r>
            <a:rPr lang="en-US" altLang="zh-CN" sz="2000" dirty="0" err="1">
              <a:solidFill>
                <a:srgbClr val="DD613B"/>
              </a:solidFill>
            </a:rPr>
            <a:t>CityUHK</a:t>
          </a:r>
          <a:r>
            <a:rPr lang="en-US" altLang="zh-CN" sz="2000" dirty="0">
              <a:solidFill>
                <a:srgbClr val="DD613B"/>
              </a:solidFill>
            </a:rPr>
            <a:t>(DG)</a:t>
          </a:r>
          <a:endParaRPr lang="zh-CN" altLang="en-US" sz="2000" dirty="0">
            <a:solidFill>
              <a:srgbClr val="DD613B"/>
            </a:solidFill>
          </a:endParaRPr>
        </a:p>
      </dgm:t>
    </dgm:pt>
    <dgm:pt modelId="{5059451B-B0E1-44B0-856F-924D2FBCD263}" type="parTrans" cxnId="{CC5A5EC5-C657-412D-AEA9-2C471FEE0C0A}">
      <dgm:prSet/>
      <dgm:spPr/>
      <dgm:t>
        <a:bodyPr/>
        <a:lstStyle/>
        <a:p>
          <a:endParaRPr lang="zh-CN" altLang="en-US" sz="2800">
            <a:solidFill>
              <a:srgbClr val="DD613B"/>
            </a:solidFill>
          </a:endParaRPr>
        </a:p>
      </dgm:t>
    </dgm:pt>
    <dgm:pt modelId="{973D43B6-1075-4FCE-BA15-56CB79F8FED6}" type="sibTrans" cxnId="{CC5A5EC5-C657-412D-AEA9-2C471FEE0C0A}">
      <dgm:prSet/>
      <dgm:spPr/>
      <dgm:t>
        <a:bodyPr/>
        <a:lstStyle/>
        <a:p>
          <a:endParaRPr lang="zh-CN" altLang="en-US" sz="2800">
            <a:solidFill>
              <a:srgbClr val="DD613B"/>
            </a:solidFill>
          </a:endParaRPr>
        </a:p>
      </dgm:t>
    </dgm:pt>
    <dgm:pt modelId="{116CCFAA-D939-4CA4-867F-BBD7D09BE1CD}">
      <dgm:prSet phldrT="[Text]" custT="1"/>
      <dgm:spPr/>
      <dgm:t>
        <a:bodyPr/>
        <a:lstStyle/>
        <a:p>
          <a:r>
            <a:rPr lang="en-US" altLang="zh-CN" sz="2800" dirty="0">
              <a:solidFill>
                <a:srgbClr val="DD613B"/>
              </a:solidFill>
            </a:rPr>
            <a:t>Step 4</a:t>
          </a:r>
        </a:p>
        <a:p>
          <a:r>
            <a:rPr lang="en-US" altLang="zh-CN" sz="2000" dirty="0">
              <a:solidFill>
                <a:srgbClr val="DD613B"/>
              </a:solidFill>
            </a:rPr>
            <a:t>Scan QR Code </a:t>
          </a:r>
          <a:endParaRPr lang="zh-CN" altLang="en-US" sz="2000" dirty="0">
            <a:solidFill>
              <a:srgbClr val="DD613B"/>
            </a:solidFill>
          </a:endParaRPr>
        </a:p>
      </dgm:t>
    </dgm:pt>
    <dgm:pt modelId="{F4F14149-156D-49B8-882B-9DF2DC31640C}" type="parTrans" cxnId="{4D4AE623-F9E8-4063-80DE-489A73186988}">
      <dgm:prSet/>
      <dgm:spPr/>
      <dgm:t>
        <a:bodyPr/>
        <a:lstStyle/>
        <a:p>
          <a:endParaRPr lang="zh-CN" altLang="en-US" sz="2800">
            <a:solidFill>
              <a:srgbClr val="DD613B"/>
            </a:solidFill>
          </a:endParaRPr>
        </a:p>
      </dgm:t>
    </dgm:pt>
    <dgm:pt modelId="{6B6058B2-1D6F-477E-A3B0-CFCF2A3E3503}" type="sibTrans" cxnId="{4D4AE623-F9E8-4063-80DE-489A73186988}">
      <dgm:prSet/>
      <dgm:spPr/>
      <dgm:t>
        <a:bodyPr/>
        <a:lstStyle/>
        <a:p>
          <a:endParaRPr lang="zh-CN" altLang="en-US" sz="2800">
            <a:solidFill>
              <a:srgbClr val="DD613B"/>
            </a:solidFill>
          </a:endParaRPr>
        </a:p>
      </dgm:t>
    </dgm:pt>
    <dgm:pt modelId="{252F7E1E-B5D0-4D99-BF53-747272241344}">
      <dgm:prSet phldrT="[Text]" custT="1"/>
      <dgm:spPr/>
      <dgm:t>
        <a:bodyPr/>
        <a:lstStyle/>
        <a:p>
          <a:r>
            <a:rPr lang="en-US" altLang="zh-CN" sz="2400" dirty="0">
              <a:solidFill>
                <a:srgbClr val="DD613B"/>
              </a:solidFill>
            </a:rPr>
            <a:t>Step 5</a:t>
          </a:r>
          <a:endParaRPr lang="zh-CN" altLang="en-US" sz="2400" dirty="0">
            <a:solidFill>
              <a:srgbClr val="DD613B"/>
            </a:solidFill>
          </a:endParaRPr>
        </a:p>
      </dgm:t>
    </dgm:pt>
    <dgm:pt modelId="{2C3AECA5-FFC3-4C8F-854F-847E7603B19D}" type="parTrans" cxnId="{9FFBEDC7-4402-47FC-93CD-44DA517E9B5D}">
      <dgm:prSet/>
      <dgm:spPr/>
      <dgm:t>
        <a:bodyPr/>
        <a:lstStyle/>
        <a:p>
          <a:endParaRPr lang="zh-CN" altLang="en-US"/>
        </a:p>
      </dgm:t>
    </dgm:pt>
    <dgm:pt modelId="{4BCE706C-FD6E-42C1-B55D-CB37EBF3AFE4}" type="sibTrans" cxnId="{9FFBEDC7-4402-47FC-93CD-44DA517E9B5D}">
      <dgm:prSet/>
      <dgm:spPr/>
      <dgm:t>
        <a:bodyPr/>
        <a:lstStyle/>
        <a:p>
          <a:endParaRPr lang="zh-CN" altLang="en-US"/>
        </a:p>
      </dgm:t>
    </dgm:pt>
    <dgm:pt modelId="{95D85696-DE0A-4E0F-9BEF-DCF669C07268}">
      <dgm:prSet phldrT="[Text]" custT="1"/>
      <dgm:spPr/>
      <dgm:t>
        <a:bodyPr/>
        <a:lstStyle/>
        <a:p>
          <a:endParaRPr lang="zh-CN" altLang="en-US" sz="2400" dirty="0">
            <a:solidFill>
              <a:srgbClr val="DD613B"/>
            </a:solidFill>
          </a:endParaRPr>
        </a:p>
      </dgm:t>
    </dgm:pt>
    <dgm:pt modelId="{AF304F8F-0F04-4897-872B-746E041DFB79}" type="parTrans" cxnId="{1557E34E-4ADD-4C14-9CE1-A0494AD86192}">
      <dgm:prSet/>
      <dgm:spPr/>
      <dgm:t>
        <a:bodyPr/>
        <a:lstStyle/>
        <a:p>
          <a:endParaRPr lang="zh-CN" altLang="en-US"/>
        </a:p>
      </dgm:t>
    </dgm:pt>
    <dgm:pt modelId="{1DCA08C7-CF59-4017-804F-CA2E9944BD9D}" type="sibTrans" cxnId="{1557E34E-4ADD-4C14-9CE1-A0494AD86192}">
      <dgm:prSet/>
      <dgm:spPr/>
      <dgm:t>
        <a:bodyPr/>
        <a:lstStyle/>
        <a:p>
          <a:endParaRPr lang="zh-CN" altLang="en-US"/>
        </a:p>
      </dgm:t>
    </dgm:pt>
    <dgm:pt modelId="{450E36F7-B240-4013-A09F-06A0AD486EE2}">
      <dgm:prSet phldrT="[Text]" custT="1"/>
      <dgm:spPr/>
      <dgm:t>
        <a:bodyPr/>
        <a:lstStyle/>
        <a:p>
          <a:endParaRPr lang="zh-CN" altLang="en-US" sz="2000" dirty="0">
            <a:solidFill>
              <a:srgbClr val="DD613B"/>
            </a:solidFill>
          </a:endParaRPr>
        </a:p>
      </dgm:t>
    </dgm:pt>
    <dgm:pt modelId="{FD0DAF92-E5DC-4677-B2B7-C121994C1342}" type="parTrans" cxnId="{73613522-A179-4B11-986D-45C0E04FBB08}">
      <dgm:prSet/>
      <dgm:spPr/>
      <dgm:t>
        <a:bodyPr/>
        <a:lstStyle/>
        <a:p>
          <a:endParaRPr lang="zh-CN" altLang="en-US"/>
        </a:p>
      </dgm:t>
    </dgm:pt>
    <dgm:pt modelId="{187F7D8C-AB92-40F3-9CE7-543B57C8330C}" type="sibTrans" cxnId="{73613522-A179-4B11-986D-45C0E04FBB08}">
      <dgm:prSet/>
      <dgm:spPr/>
      <dgm:t>
        <a:bodyPr/>
        <a:lstStyle/>
        <a:p>
          <a:endParaRPr lang="zh-CN" altLang="en-US"/>
        </a:p>
      </dgm:t>
    </dgm:pt>
    <dgm:pt modelId="{A6146ABD-BBB3-48EF-8188-F29028FF70B7}">
      <dgm:prSet phldrT="[Text]" custT="1"/>
      <dgm:spPr/>
      <dgm:t>
        <a:bodyPr/>
        <a:lstStyle/>
        <a:p>
          <a:r>
            <a:rPr lang="en-US" altLang="zh-CN" sz="2000" dirty="0">
              <a:solidFill>
                <a:srgbClr val="DD613B"/>
              </a:solidFill>
            </a:rPr>
            <a:t>CRASI Login</a:t>
          </a:r>
          <a:endParaRPr lang="zh-CN" altLang="en-US" sz="2000" dirty="0">
            <a:solidFill>
              <a:srgbClr val="DD613B"/>
            </a:solidFill>
          </a:endParaRPr>
        </a:p>
      </dgm:t>
    </dgm:pt>
    <dgm:pt modelId="{7366CD4B-55DC-4E04-A2AE-4C470DDDAF54}" type="parTrans" cxnId="{153B3916-4E29-4B8A-BC98-214F85D45A70}">
      <dgm:prSet/>
      <dgm:spPr/>
      <dgm:t>
        <a:bodyPr/>
        <a:lstStyle/>
        <a:p>
          <a:endParaRPr lang="zh-CN" altLang="en-US"/>
        </a:p>
      </dgm:t>
    </dgm:pt>
    <dgm:pt modelId="{EE7D1B04-856A-4B43-8930-2769C3A20C4A}" type="sibTrans" cxnId="{153B3916-4E29-4B8A-BC98-214F85D45A70}">
      <dgm:prSet/>
      <dgm:spPr/>
      <dgm:t>
        <a:bodyPr/>
        <a:lstStyle/>
        <a:p>
          <a:endParaRPr lang="zh-CN" altLang="en-US"/>
        </a:p>
      </dgm:t>
    </dgm:pt>
    <dgm:pt modelId="{28C7C449-ECBF-4BF0-87D0-3B04FDE22044}" type="pres">
      <dgm:prSet presAssocID="{F6B9EC67-38A3-4B53-8AF0-ADCA52778B00}" presName="Name0" presStyleCnt="0">
        <dgm:presLayoutVars>
          <dgm:dir/>
          <dgm:animLvl val="lvl"/>
          <dgm:resizeHandles val="exact"/>
        </dgm:presLayoutVars>
      </dgm:prSet>
      <dgm:spPr/>
    </dgm:pt>
    <dgm:pt modelId="{21330FAD-E663-4ECE-B907-DB2DC9C0E069}" type="pres">
      <dgm:prSet presAssocID="{D1A302AB-5501-4D47-8F28-94D35B248A90}" presName="compositeNode" presStyleCnt="0">
        <dgm:presLayoutVars>
          <dgm:bulletEnabled val="1"/>
        </dgm:presLayoutVars>
      </dgm:prSet>
      <dgm:spPr/>
    </dgm:pt>
    <dgm:pt modelId="{D75FCE7A-8620-4C8E-9D7D-E96B6404163B}" type="pres">
      <dgm:prSet presAssocID="{D1A302AB-5501-4D47-8F28-94D35B248A90}" presName="bgRect" presStyleLbl="node1" presStyleIdx="0" presStyleCnt="3" custScaleX="100652"/>
      <dgm:spPr/>
    </dgm:pt>
    <dgm:pt modelId="{9AEC3114-EF5E-45A8-98CC-38C3CC3CEF4C}" type="pres">
      <dgm:prSet presAssocID="{D1A302AB-5501-4D47-8F28-94D35B248A90}" presName="parentNode" presStyleLbl="node1" presStyleIdx="0" presStyleCnt="3">
        <dgm:presLayoutVars>
          <dgm:chMax val="0"/>
          <dgm:bulletEnabled val="1"/>
        </dgm:presLayoutVars>
      </dgm:prSet>
      <dgm:spPr/>
    </dgm:pt>
    <dgm:pt modelId="{26DA68C9-45FA-4E22-A51F-CCC42A7E0D30}" type="pres">
      <dgm:prSet presAssocID="{D1A302AB-5501-4D47-8F28-94D35B248A90}" presName="childNode" presStyleLbl="node1" presStyleIdx="0" presStyleCnt="3">
        <dgm:presLayoutVars>
          <dgm:bulletEnabled val="1"/>
        </dgm:presLayoutVars>
      </dgm:prSet>
      <dgm:spPr/>
    </dgm:pt>
    <dgm:pt modelId="{EC5478FA-C586-450A-B652-ED2AD781B310}" type="pres">
      <dgm:prSet presAssocID="{97120172-6078-469A-873C-5AC818D7E423}" presName="hSp" presStyleCnt="0"/>
      <dgm:spPr/>
    </dgm:pt>
    <dgm:pt modelId="{982E6DAB-D39C-4A49-B5C6-FD663BAB5FEB}" type="pres">
      <dgm:prSet presAssocID="{97120172-6078-469A-873C-5AC818D7E423}" presName="vProcSp" presStyleCnt="0"/>
      <dgm:spPr/>
    </dgm:pt>
    <dgm:pt modelId="{4F19C7DB-DF3A-4884-AC8E-256CA6C9FAA8}" type="pres">
      <dgm:prSet presAssocID="{97120172-6078-469A-873C-5AC818D7E423}" presName="vSp1" presStyleCnt="0"/>
      <dgm:spPr/>
    </dgm:pt>
    <dgm:pt modelId="{5B9C8484-DCFD-4E3B-AB5F-6559CDE39AC3}" type="pres">
      <dgm:prSet presAssocID="{97120172-6078-469A-873C-5AC818D7E423}" presName="simulatedConn" presStyleLbl="solidFgAcc1" presStyleIdx="0" presStyleCnt="2"/>
      <dgm:spPr/>
    </dgm:pt>
    <dgm:pt modelId="{FDE810B4-C397-4A27-B5E0-03E3B10C27B1}" type="pres">
      <dgm:prSet presAssocID="{97120172-6078-469A-873C-5AC818D7E423}" presName="vSp2" presStyleCnt="0"/>
      <dgm:spPr/>
    </dgm:pt>
    <dgm:pt modelId="{DFAC7668-83AA-47F2-9F81-C38B9727916F}" type="pres">
      <dgm:prSet presAssocID="{97120172-6078-469A-873C-5AC818D7E423}" presName="sibTrans" presStyleCnt="0"/>
      <dgm:spPr/>
    </dgm:pt>
    <dgm:pt modelId="{E08D5794-9328-4C51-A8A3-09005FAC0E6C}" type="pres">
      <dgm:prSet presAssocID="{450E36F7-B240-4013-A09F-06A0AD486EE2}" presName="compositeNode" presStyleCnt="0">
        <dgm:presLayoutVars>
          <dgm:bulletEnabled val="1"/>
        </dgm:presLayoutVars>
      </dgm:prSet>
      <dgm:spPr/>
    </dgm:pt>
    <dgm:pt modelId="{CCEB90B3-A561-41A4-A298-B3C328B7017D}" type="pres">
      <dgm:prSet presAssocID="{450E36F7-B240-4013-A09F-06A0AD486EE2}" presName="bgRect" presStyleLbl="node1" presStyleIdx="1" presStyleCnt="3"/>
      <dgm:spPr/>
    </dgm:pt>
    <dgm:pt modelId="{205EB26D-D7E4-4468-8685-7B889A5F8091}" type="pres">
      <dgm:prSet presAssocID="{450E36F7-B240-4013-A09F-06A0AD486EE2}" presName="parentNode" presStyleLbl="node1" presStyleIdx="1" presStyleCnt="3">
        <dgm:presLayoutVars>
          <dgm:chMax val="0"/>
          <dgm:bulletEnabled val="1"/>
        </dgm:presLayoutVars>
      </dgm:prSet>
      <dgm:spPr/>
    </dgm:pt>
    <dgm:pt modelId="{91F9611A-1609-495F-8481-19533A56F807}" type="pres">
      <dgm:prSet presAssocID="{450E36F7-B240-4013-A09F-06A0AD486EE2}" presName="childNode" presStyleLbl="node1" presStyleIdx="1" presStyleCnt="3">
        <dgm:presLayoutVars>
          <dgm:bulletEnabled val="1"/>
        </dgm:presLayoutVars>
      </dgm:prSet>
      <dgm:spPr/>
    </dgm:pt>
    <dgm:pt modelId="{2F2DC545-786F-4F5F-B820-57AEC1CB4D85}" type="pres">
      <dgm:prSet presAssocID="{187F7D8C-AB92-40F3-9CE7-543B57C8330C}" presName="hSp" presStyleCnt="0"/>
      <dgm:spPr/>
    </dgm:pt>
    <dgm:pt modelId="{21C4A33B-9804-4D55-93A2-A9CBC99A90BF}" type="pres">
      <dgm:prSet presAssocID="{187F7D8C-AB92-40F3-9CE7-543B57C8330C}" presName="vProcSp" presStyleCnt="0"/>
      <dgm:spPr/>
    </dgm:pt>
    <dgm:pt modelId="{2987D9F0-A031-405F-A5BF-4DC4C3FF8CE7}" type="pres">
      <dgm:prSet presAssocID="{187F7D8C-AB92-40F3-9CE7-543B57C8330C}" presName="vSp1" presStyleCnt="0"/>
      <dgm:spPr/>
    </dgm:pt>
    <dgm:pt modelId="{BAC8D050-DF9D-497D-B936-CC9533AA8D6F}" type="pres">
      <dgm:prSet presAssocID="{187F7D8C-AB92-40F3-9CE7-543B57C8330C}" presName="simulatedConn" presStyleLbl="solidFgAcc1" presStyleIdx="1" presStyleCnt="2"/>
      <dgm:spPr/>
    </dgm:pt>
    <dgm:pt modelId="{F01FEBD9-8DC3-41FC-B549-F9372E21B099}" type="pres">
      <dgm:prSet presAssocID="{187F7D8C-AB92-40F3-9CE7-543B57C8330C}" presName="vSp2" presStyleCnt="0"/>
      <dgm:spPr/>
    </dgm:pt>
    <dgm:pt modelId="{3F3C4459-8CE3-45B3-84D5-91E092771969}" type="pres">
      <dgm:prSet presAssocID="{187F7D8C-AB92-40F3-9CE7-543B57C8330C}" presName="sibTrans" presStyleCnt="0"/>
      <dgm:spPr/>
    </dgm:pt>
    <dgm:pt modelId="{6ED483EE-C3F8-4CAB-AAA9-877876C6DD01}" type="pres">
      <dgm:prSet presAssocID="{95D85696-DE0A-4E0F-9BEF-DCF669C07268}" presName="compositeNode" presStyleCnt="0">
        <dgm:presLayoutVars>
          <dgm:bulletEnabled val="1"/>
        </dgm:presLayoutVars>
      </dgm:prSet>
      <dgm:spPr/>
    </dgm:pt>
    <dgm:pt modelId="{396D16A7-7EB0-4E2D-B48B-26374233BCDE}" type="pres">
      <dgm:prSet presAssocID="{95D85696-DE0A-4E0F-9BEF-DCF669C07268}" presName="bgRect" presStyleLbl="node1" presStyleIdx="2" presStyleCnt="3"/>
      <dgm:spPr/>
    </dgm:pt>
    <dgm:pt modelId="{7C676828-041B-4D1A-886F-6550D0AB577B}" type="pres">
      <dgm:prSet presAssocID="{95D85696-DE0A-4E0F-9BEF-DCF669C07268}" presName="parentNode" presStyleLbl="node1" presStyleIdx="2" presStyleCnt="3">
        <dgm:presLayoutVars>
          <dgm:chMax val="0"/>
          <dgm:bulletEnabled val="1"/>
        </dgm:presLayoutVars>
      </dgm:prSet>
      <dgm:spPr/>
    </dgm:pt>
    <dgm:pt modelId="{1A1AF3FF-6F2D-44C7-A293-21A46A9F41D3}" type="pres">
      <dgm:prSet presAssocID="{95D85696-DE0A-4E0F-9BEF-DCF669C07268}" presName="childNode" presStyleLbl="node1" presStyleIdx="2" presStyleCnt="3">
        <dgm:presLayoutVars>
          <dgm:bulletEnabled val="1"/>
        </dgm:presLayoutVars>
      </dgm:prSet>
      <dgm:spPr/>
    </dgm:pt>
  </dgm:ptLst>
  <dgm:cxnLst>
    <dgm:cxn modelId="{2B236505-6EDE-4733-B94E-081AA5B74B39}" type="presOf" srcId="{A6146ABD-BBB3-48EF-8188-F29028FF70B7}" destId="{1A1AF3FF-6F2D-44C7-A293-21A46A9F41D3}" srcOrd="0" destOrd="1" presId="urn:microsoft.com/office/officeart/2005/8/layout/hProcess7"/>
    <dgm:cxn modelId="{B3373916-B69F-41B9-BC43-46C8D0E89318}" type="presOf" srcId="{95D85696-DE0A-4E0F-9BEF-DCF669C07268}" destId="{396D16A7-7EB0-4E2D-B48B-26374233BCDE}" srcOrd="0" destOrd="0" presId="urn:microsoft.com/office/officeart/2005/8/layout/hProcess7"/>
    <dgm:cxn modelId="{153B3916-4E29-4B8A-BC98-214F85D45A70}" srcId="{95D85696-DE0A-4E0F-9BEF-DCF669C07268}" destId="{A6146ABD-BBB3-48EF-8188-F29028FF70B7}" srcOrd="1" destOrd="0" parTransId="{7366CD4B-55DC-4E04-A2AE-4C470DDDAF54}" sibTransId="{EE7D1B04-856A-4B43-8930-2769C3A20C4A}"/>
    <dgm:cxn modelId="{73613522-A179-4B11-986D-45C0E04FBB08}" srcId="{F6B9EC67-38A3-4B53-8AF0-ADCA52778B00}" destId="{450E36F7-B240-4013-A09F-06A0AD486EE2}" srcOrd="1" destOrd="0" parTransId="{FD0DAF92-E5DC-4677-B2B7-C121994C1342}" sibTransId="{187F7D8C-AB92-40F3-9CE7-543B57C8330C}"/>
    <dgm:cxn modelId="{4D4AE623-F9E8-4063-80DE-489A73186988}" srcId="{450E36F7-B240-4013-A09F-06A0AD486EE2}" destId="{116CCFAA-D939-4CA4-867F-BBD7D09BE1CD}" srcOrd="0" destOrd="0" parTransId="{F4F14149-156D-49B8-882B-9DF2DC31640C}" sibTransId="{6B6058B2-1D6F-477E-A3B0-CFCF2A3E3503}"/>
    <dgm:cxn modelId="{75FED140-26CC-404E-88D2-E2A0F469A220}" type="presOf" srcId="{116CCFAA-D939-4CA4-867F-BBD7D09BE1CD}" destId="{91F9611A-1609-495F-8481-19533A56F807}" srcOrd="0" destOrd="0" presId="urn:microsoft.com/office/officeart/2005/8/layout/hProcess7"/>
    <dgm:cxn modelId="{D1E3A64C-1A7E-4431-8FD7-3398E4282C66}" type="presOf" srcId="{450E36F7-B240-4013-A09F-06A0AD486EE2}" destId="{205EB26D-D7E4-4468-8685-7B889A5F8091}" srcOrd="1" destOrd="0" presId="urn:microsoft.com/office/officeart/2005/8/layout/hProcess7"/>
    <dgm:cxn modelId="{1557E34E-4ADD-4C14-9CE1-A0494AD86192}" srcId="{F6B9EC67-38A3-4B53-8AF0-ADCA52778B00}" destId="{95D85696-DE0A-4E0F-9BEF-DCF669C07268}" srcOrd="2" destOrd="0" parTransId="{AF304F8F-0F04-4897-872B-746E041DFB79}" sibTransId="{1DCA08C7-CF59-4017-804F-CA2E9944BD9D}"/>
    <dgm:cxn modelId="{57E2E46F-4FA9-4598-9035-A119E7439B60}" type="presOf" srcId="{95D85696-DE0A-4E0F-9BEF-DCF669C07268}" destId="{7C676828-041B-4D1A-886F-6550D0AB577B}" srcOrd="1" destOrd="0" presId="urn:microsoft.com/office/officeart/2005/8/layout/hProcess7"/>
    <dgm:cxn modelId="{7C7FD4A0-CA70-44F5-B9F7-5C878E7177E5}" type="presOf" srcId="{F6B9EC67-38A3-4B53-8AF0-ADCA52778B00}" destId="{28C7C449-ECBF-4BF0-87D0-3B04FDE22044}" srcOrd="0" destOrd="0" presId="urn:microsoft.com/office/officeart/2005/8/layout/hProcess7"/>
    <dgm:cxn modelId="{59BDE2A5-D4D6-44DA-9F63-4B63FFBB4D7A}" type="presOf" srcId="{D1A302AB-5501-4D47-8F28-94D35B248A90}" destId="{D75FCE7A-8620-4C8E-9D7D-E96B6404163B}" srcOrd="0" destOrd="0" presId="urn:microsoft.com/office/officeart/2005/8/layout/hProcess7"/>
    <dgm:cxn modelId="{CC5A5EC5-C657-412D-AEA9-2C471FEE0C0A}" srcId="{D1A302AB-5501-4D47-8F28-94D35B248A90}" destId="{864E229D-6976-4942-AF10-A62A298B63DF}" srcOrd="0" destOrd="0" parTransId="{5059451B-B0E1-44B0-856F-924D2FBCD263}" sibTransId="{973D43B6-1075-4FCE-BA15-56CB79F8FED6}"/>
    <dgm:cxn modelId="{9FFBEDC7-4402-47FC-93CD-44DA517E9B5D}" srcId="{95D85696-DE0A-4E0F-9BEF-DCF669C07268}" destId="{252F7E1E-B5D0-4D99-BF53-747272241344}" srcOrd="0" destOrd="0" parTransId="{2C3AECA5-FFC3-4C8F-854F-847E7603B19D}" sibTransId="{4BCE706C-FD6E-42C1-B55D-CB37EBF3AFE4}"/>
    <dgm:cxn modelId="{71EF85C9-BA54-41AF-9B32-5C378D0366BF}" type="presOf" srcId="{252F7E1E-B5D0-4D99-BF53-747272241344}" destId="{1A1AF3FF-6F2D-44C7-A293-21A46A9F41D3}" srcOrd="0" destOrd="0" presId="urn:microsoft.com/office/officeart/2005/8/layout/hProcess7"/>
    <dgm:cxn modelId="{30F4BFCC-6A21-4303-B96B-EF6CEBEEEC69}" type="presOf" srcId="{D1A302AB-5501-4D47-8F28-94D35B248A90}" destId="{9AEC3114-EF5E-45A8-98CC-38C3CC3CEF4C}" srcOrd="1" destOrd="0" presId="urn:microsoft.com/office/officeart/2005/8/layout/hProcess7"/>
    <dgm:cxn modelId="{D3E161F2-7160-4F74-B031-72115C173DD4}" type="presOf" srcId="{864E229D-6976-4942-AF10-A62A298B63DF}" destId="{26DA68C9-45FA-4E22-A51F-CCC42A7E0D30}" srcOrd="0" destOrd="0" presId="urn:microsoft.com/office/officeart/2005/8/layout/hProcess7"/>
    <dgm:cxn modelId="{A2E27EF3-594B-47A8-99C2-20F107EAB8F6}" srcId="{F6B9EC67-38A3-4B53-8AF0-ADCA52778B00}" destId="{D1A302AB-5501-4D47-8F28-94D35B248A90}" srcOrd="0" destOrd="0" parTransId="{D5EC38BC-1221-498D-8484-CFA02ECC5C2C}" sibTransId="{97120172-6078-469A-873C-5AC818D7E423}"/>
    <dgm:cxn modelId="{407D7BFC-CF9E-4507-9105-DED3E0CC3AED}" type="presOf" srcId="{450E36F7-B240-4013-A09F-06A0AD486EE2}" destId="{CCEB90B3-A561-41A4-A298-B3C328B7017D}" srcOrd="0" destOrd="0" presId="urn:microsoft.com/office/officeart/2005/8/layout/hProcess7"/>
    <dgm:cxn modelId="{65D02F06-342F-497B-9BCA-7A339E51DCA4}" type="presParOf" srcId="{28C7C449-ECBF-4BF0-87D0-3B04FDE22044}" destId="{21330FAD-E663-4ECE-B907-DB2DC9C0E069}" srcOrd="0" destOrd="0" presId="urn:microsoft.com/office/officeart/2005/8/layout/hProcess7"/>
    <dgm:cxn modelId="{784EC070-E4D3-433E-A34E-22208CC48F6D}" type="presParOf" srcId="{21330FAD-E663-4ECE-B907-DB2DC9C0E069}" destId="{D75FCE7A-8620-4C8E-9D7D-E96B6404163B}" srcOrd="0" destOrd="0" presId="urn:microsoft.com/office/officeart/2005/8/layout/hProcess7"/>
    <dgm:cxn modelId="{2B820C32-3F67-452C-9FF1-4890F5E6D016}" type="presParOf" srcId="{21330FAD-E663-4ECE-B907-DB2DC9C0E069}" destId="{9AEC3114-EF5E-45A8-98CC-38C3CC3CEF4C}" srcOrd="1" destOrd="0" presId="urn:microsoft.com/office/officeart/2005/8/layout/hProcess7"/>
    <dgm:cxn modelId="{962206FB-AA16-4819-883C-B6408B20B82B}" type="presParOf" srcId="{21330FAD-E663-4ECE-B907-DB2DC9C0E069}" destId="{26DA68C9-45FA-4E22-A51F-CCC42A7E0D30}" srcOrd="2" destOrd="0" presId="urn:microsoft.com/office/officeart/2005/8/layout/hProcess7"/>
    <dgm:cxn modelId="{640F0369-DAE7-4CE6-82A2-D43C74D72914}" type="presParOf" srcId="{28C7C449-ECBF-4BF0-87D0-3B04FDE22044}" destId="{EC5478FA-C586-450A-B652-ED2AD781B310}" srcOrd="1" destOrd="0" presId="urn:microsoft.com/office/officeart/2005/8/layout/hProcess7"/>
    <dgm:cxn modelId="{FB5B61BF-3780-4831-94BF-7CB2B9FBABDA}" type="presParOf" srcId="{28C7C449-ECBF-4BF0-87D0-3B04FDE22044}" destId="{982E6DAB-D39C-4A49-B5C6-FD663BAB5FEB}" srcOrd="2" destOrd="0" presId="urn:microsoft.com/office/officeart/2005/8/layout/hProcess7"/>
    <dgm:cxn modelId="{6F4A2058-01DF-455A-9618-389E1E440E12}" type="presParOf" srcId="{982E6DAB-D39C-4A49-B5C6-FD663BAB5FEB}" destId="{4F19C7DB-DF3A-4884-AC8E-256CA6C9FAA8}" srcOrd="0" destOrd="0" presId="urn:microsoft.com/office/officeart/2005/8/layout/hProcess7"/>
    <dgm:cxn modelId="{F5B2D4EC-087F-485D-9EC7-E8BBA6BBAF10}" type="presParOf" srcId="{982E6DAB-D39C-4A49-B5C6-FD663BAB5FEB}" destId="{5B9C8484-DCFD-4E3B-AB5F-6559CDE39AC3}" srcOrd="1" destOrd="0" presId="urn:microsoft.com/office/officeart/2005/8/layout/hProcess7"/>
    <dgm:cxn modelId="{38E73F6C-7AD1-42F4-8BB8-6AC22CEC34C4}" type="presParOf" srcId="{982E6DAB-D39C-4A49-B5C6-FD663BAB5FEB}" destId="{FDE810B4-C397-4A27-B5E0-03E3B10C27B1}" srcOrd="2" destOrd="0" presId="urn:microsoft.com/office/officeart/2005/8/layout/hProcess7"/>
    <dgm:cxn modelId="{F5B0A88E-AD92-439E-A6F7-55AE9A3F7E2F}" type="presParOf" srcId="{28C7C449-ECBF-4BF0-87D0-3B04FDE22044}" destId="{DFAC7668-83AA-47F2-9F81-C38B9727916F}" srcOrd="3" destOrd="0" presId="urn:microsoft.com/office/officeart/2005/8/layout/hProcess7"/>
    <dgm:cxn modelId="{88712FFF-1287-4204-93F0-DC57464BD73B}" type="presParOf" srcId="{28C7C449-ECBF-4BF0-87D0-3B04FDE22044}" destId="{E08D5794-9328-4C51-A8A3-09005FAC0E6C}" srcOrd="4" destOrd="0" presId="urn:microsoft.com/office/officeart/2005/8/layout/hProcess7"/>
    <dgm:cxn modelId="{BE8A7A21-AA9A-4133-A506-F3D0EA9BCC81}" type="presParOf" srcId="{E08D5794-9328-4C51-A8A3-09005FAC0E6C}" destId="{CCEB90B3-A561-41A4-A298-B3C328B7017D}" srcOrd="0" destOrd="0" presId="urn:microsoft.com/office/officeart/2005/8/layout/hProcess7"/>
    <dgm:cxn modelId="{4CFF932F-15AA-4F4A-935A-8ABF4679D1EA}" type="presParOf" srcId="{E08D5794-9328-4C51-A8A3-09005FAC0E6C}" destId="{205EB26D-D7E4-4468-8685-7B889A5F8091}" srcOrd="1" destOrd="0" presId="urn:microsoft.com/office/officeart/2005/8/layout/hProcess7"/>
    <dgm:cxn modelId="{8112C0BE-9DE2-4B86-9A20-30735EDB6164}" type="presParOf" srcId="{E08D5794-9328-4C51-A8A3-09005FAC0E6C}" destId="{91F9611A-1609-495F-8481-19533A56F807}" srcOrd="2" destOrd="0" presId="urn:microsoft.com/office/officeart/2005/8/layout/hProcess7"/>
    <dgm:cxn modelId="{3759FD2A-59B8-483A-ADFA-F22D34B18022}" type="presParOf" srcId="{28C7C449-ECBF-4BF0-87D0-3B04FDE22044}" destId="{2F2DC545-786F-4F5F-B820-57AEC1CB4D85}" srcOrd="5" destOrd="0" presId="urn:microsoft.com/office/officeart/2005/8/layout/hProcess7"/>
    <dgm:cxn modelId="{E93E8545-117E-45AE-B115-73196D4D9B47}" type="presParOf" srcId="{28C7C449-ECBF-4BF0-87D0-3B04FDE22044}" destId="{21C4A33B-9804-4D55-93A2-A9CBC99A90BF}" srcOrd="6" destOrd="0" presId="urn:microsoft.com/office/officeart/2005/8/layout/hProcess7"/>
    <dgm:cxn modelId="{A9C5D72E-433A-447C-9824-F4FB066363D2}" type="presParOf" srcId="{21C4A33B-9804-4D55-93A2-A9CBC99A90BF}" destId="{2987D9F0-A031-405F-A5BF-4DC4C3FF8CE7}" srcOrd="0" destOrd="0" presId="urn:microsoft.com/office/officeart/2005/8/layout/hProcess7"/>
    <dgm:cxn modelId="{2634FFAE-7516-4B59-AF2F-5787FBB72EE4}" type="presParOf" srcId="{21C4A33B-9804-4D55-93A2-A9CBC99A90BF}" destId="{BAC8D050-DF9D-497D-B936-CC9533AA8D6F}" srcOrd="1" destOrd="0" presId="urn:microsoft.com/office/officeart/2005/8/layout/hProcess7"/>
    <dgm:cxn modelId="{EAB73DA7-C9F9-4C5F-9E71-824FE35F1207}" type="presParOf" srcId="{21C4A33B-9804-4D55-93A2-A9CBC99A90BF}" destId="{F01FEBD9-8DC3-41FC-B549-F9372E21B099}" srcOrd="2" destOrd="0" presId="urn:microsoft.com/office/officeart/2005/8/layout/hProcess7"/>
    <dgm:cxn modelId="{A606A18E-A840-48A8-AEC3-891814566D4A}" type="presParOf" srcId="{28C7C449-ECBF-4BF0-87D0-3B04FDE22044}" destId="{3F3C4459-8CE3-45B3-84D5-91E092771969}" srcOrd="7" destOrd="0" presId="urn:microsoft.com/office/officeart/2005/8/layout/hProcess7"/>
    <dgm:cxn modelId="{538644AA-94ED-48F1-BA3A-D506B6733003}" type="presParOf" srcId="{28C7C449-ECBF-4BF0-87D0-3B04FDE22044}" destId="{6ED483EE-C3F8-4CAB-AAA9-877876C6DD01}" srcOrd="8" destOrd="0" presId="urn:microsoft.com/office/officeart/2005/8/layout/hProcess7"/>
    <dgm:cxn modelId="{CE269EAB-8A8B-479E-8E0F-CE6005ED1176}" type="presParOf" srcId="{6ED483EE-C3F8-4CAB-AAA9-877876C6DD01}" destId="{396D16A7-7EB0-4E2D-B48B-26374233BCDE}" srcOrd="0" destOrd="0" presId="urn:microsoft.com/office/officeart/2005/8/layout/hProcess7"/>
    <dgm:cxn modelId="{787D19F5-C0C5-4FA3-B99C-AEF0E581C5F0}" type="presParOf" srcId="{6ED483EE-C3F8-4CAB-AAA9-877876C6DD01}" destId="{7C676828-041B-4D1A-886F-6550D0AB577B}" srcOrd="1" destOrd="0" presId="urn:microsoft.com/office/officeart/2005/8/layout/hProcess7"/>
    <dgm:cxn modelId="{49549BD7-4B3C-4F01-8BFF-8B717A3498FE}" type="presParOf" srcId="{6ED483EE-C3F8-4CAB-AAA9-877876C6DD01}" destId="{1A1AF3FF-6F2D-44C7-A293-21A46A9F41D3}"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6B9EC67-38A3-4B53-8AF0-ADCA52778B00}" type="doc">
      <dgm:prSet loTypeId="urn:microsoft.com/office/officeart/2005/8/layout/hProcess7" loCatId="list" qsTypeId="urn:microsoft.com/office/officeart/2005/8/quickstyle/simple1" qsCatId="simple" csTypeId="urn:microsoft.com/office/officeart/2005/8/colors/accent2_1" csCatId="accent2" phldr="1"/>
      <dgm:spPr/>
      <dgm:t>
        <a:bodyPr/>
        <a:lstStyle/>
        <a:p>
          <a:endParaRPr lang="zh-CN" altLang="en-US"/>
        </a:p>
      </dgm:t>
    </dgm:pt>
    <dgm:pt modelId="{D1A302AB-5501-4D47-8F28-94D35B248A90}">
      <dgm:prSet phldrT="[Text]" custT="1"/>
      <dgm:spPr/>
      <dgm:t>
        <a:bodyPr/>
        <a:lstStyle/>
        <a:p>
          <a:endParaRPr lang="zh-CN" altLang="en-US" sz="2800" dirty="0">
            <a:solidFill>
              <a:srgbClr val="DD613B"/>
            </a:solidFill>
          </a:endParaRPr>
        </a:p>
      </dgm:t>
    </dgm:pt>
    <dgm:pt modelId="{D5EC38BC-1221-498D-8484-CFA02ECC5C2C}" type="parTrans" cxnId="{A2E27EF3-594B-47A8-99C2-20F107EAB8F6}">
      <dgm:prSet/>
      <dgm:spPr/>
      <dgm:t>
        <a:bodyPr/>
        <a:lstStyle/>
        <a:p>
          <a:endParaRPr lang="zh-CN" altLang="en-US" sz="2800">
            <a:solidFill>
              <a:srgbClr val="DD613B"/>
            </a:solidFill>
          </a:endParaRPr>
        </a:p>
      </dgm:t>
    </dgm:pt>
    <dgm:pt modelId="{97120172-6078-469A-873C-5AC818D7E423}" type="sibTrans" cxnId="{A2E27EF3-594B-47A8-99C2-20F107EAB8F6}">
      <dgm:prSet/>
      <dgm:spPr/>
      <dgm:t>
        <a:bodyPr/>
        <a:lstStyle/>
        <a:p>
          <a:endParaRPr lang="zh-CN" altLang="en-US" sz="2800">
            <a:solidFill>
              <a:srgbClr val="DD613B"/>
            </a:solidFill>
          </a:endParaRPr>
        </a:p>
      </dgm:t>
    </dgm:pt>
    <dgm:pt modelId="{864E229D-6976-4942-AF10-A62A298B63DF}">
      <dgm:prSet phldrT="[Text]" custT="1"/>
      <dgm:spPr/>
      <dgm:t>
        <a:bodyPr/>
        <a:lstStyle/>
        <a:p>
          <a:r>
            <a:rPr lang="en-US" altLang="zh-CN" sz="2800" dirty="0">
              <a:solidFill>
                <a:srgbClr val="DD613B"/>
              </a:solidFill>
            </a:rPr>
            <a:t>Step 6</a:t>
          </a:r>
        </a:p>
        <a:p>
          <a:r>
            <a:rPr lang="en-US" altLang="zh-CN" sz="2000" dirty="0">
              <a:solidFill>
                <a:srgbClr val="DD613B"/>
              </a:solidFill>
            </a:rPr>
            <a:t>Agree Terms of Use</a:t>
          </a:r>
          <a:endParaRPr lang="zh-CN" altLang="en-US" sz="2000" dirty="0">
            <a:solidFill>
              <a:srgbClr val="DD613B"/>
            </a:solidFill>
          </a:endParaRPr>
        </a:p>
      </dgm:t>
    </dgm:pt>
    <dgm:pt modelId="{5059451B-B0E1-44B0-856F-924D2FBCD263}" type="parTrans" cxnId="{CC5A5EC5-C657-412D-AEA9-2C471FEE0C0A}">
      <dgm:prSet/>
      <dgm:spPr/>
      <dgm:t>
        <a:bodyPr/>
        <a:lstStyle/>
        <a:p>
          <a:endParaRPr lang="zh-CN" altLang="en-US" sz="2800">
            <a:solidFill>
              <a:srgbClr val="DD613B"/>
            </a:solidFill>
          </a:endParaRPr>
        </a:p>
      </dgm:t>
    </dgm:pt>
    <dgm:pt modelId="{973D43B6-1075-4FCE-BA15-56CB79F8FED6}" type="sibTrans" cxnId="{CC5A5EC5-C657-412D-AEA9-2C471FEE0C0A}">
      <dgm:prSet/>
      <dgm:spPr/>
      <dgm:t>
        <a:bodyPr/>
        <a:lstStyle/>
        <a:p>
          <a:endParaRPr lang="zh-CN" altLang="en-US" sz="2800">
            <a:solidFill>
              <a:srgbClr val="DD613B"/>
            </a:solidFill>
          </a:endParaRPr>
        </a:p>
      </dgm:t>
    </dgm:pt>
    <dgm:pt modelId="{116CCFAA-D939-4CA4-867F-BBD7D09BE1CD}">
      <dgm:prSet phldrT="[Text]" custT="1"/>
      <dgm:spPr/>
      <dgm:t>
        <a:bodyPr/>
        <a:lstStyle/>
        <a:p>
          <a:r>
            <a:rPr lang="en-US" altLang="zh-CN" sz="2800" dirty="0">
              <a:solidFill>
                <a:srgbClr val="DD613B"/>
              </a:solidFill>
            </a:rPr>
            <a:t>Step 7</a:t>
          </a:r>
        </a:p>
        <a:p>
          <a:r>
            <a:rPr lang="en-US" altLang="zh-CN" sz="2000" dirty="0">
              <a:solidFill>
                <a:srgbClr val="DD613B"/>
              </a:solidFill>
            </a:rPr>
            <a:t>Download Full Text </a:t>
          </a:r>
          <a:endParaRPr lang="zh-CN" altLang="en-US" sz="2000" dirty="0">
            <a:solidFill>
              <a:srgbClr val="DD613B"/>
            </a:solidFill>
          </a:endParaRPr>
        </a:p>
      </dgm:t>
    </dgm:pt>
    <dgm:pt modelId="{F4F14149-156D-49B8-882B-9DF2DC31640C}" type="parTrans" cxnId="{4D4AE623-F9E8-4063-80DE-489A73186988}">
      <dgm:prSet/>
      <dgm:spPr/>
      <dgm:t>
        <a:bodyPr/>
        <a:lstStyle/>
        <a:p>
          <a:endParaRPr lang="zh-CN" altLang="en-US" sz="2800">
            <a:solidFill>
              <a:srgbClr val="DD613B"/>
            </a:solidFill>
          </a:endParaRPr>
        </a:p>
      </dgm:t>
    </dgm:pt>
    <dgm:pt modelId="{6B6058B2-1D6F-477E-A3B0-CFCF2A3E3503}" type="sibTrans" cxnId="{4D4AE623-F9E8-4063-80DE-489A73186988}">
      <dgm:prSet/>
      <dgm:spPr/>
      <dgm:t>
        <a:bodyPr/>
        <a:lstStyle/>
        <a:p>
          <a:endParaRPr lang="zh-CN" altLang="en-US" sz="2800">
            <a:solidFill>
              <a:srgbClr val="DD613B"/>
            </a:solidFill>
          </a:endParaRPr>
        </a:p>
      </dgm:t>
    </dgm:pt>
    <dgm:pt modelId="{450E36F7-B240-4013-A09F-06A0AD486EE2}">
      <dgm:prSet phldrT="[Text]" custT="1"/>
      <dgm:spPr/>
      <dgm:t>
        <a:bodyPr/>
        <a:lstStyle/>
        <a:p>
          <a:endParaRPr lang="zh-CN" altLang="en-US" sz="2000" dirty="0">
            <a:solidFill>
              <a:srgbClr val="DD613B"/>
            </a:solidFill>
          </a:endParaRPr>
        </a:p>
      </dgm:t>
    </dgm:pt>
    <dgm:pt modelId="{FD0DAF92-E5DC-4677-B2B7-C121994C1342}" type="parTrans" cxnId="{73613522-A179-4B11-986D-45C0E04FBB08}">
      <dgm:prSet/>
      <dgm:spPr/>
      <dgm:t>
        <a:bodyPr/>
        <a:lstStyle/>
        <a:p>
          <a:endParaRPr lang="zh-CN" altLang="en-US"/>
        </a:p>
      </dgm:t>
    </dgm:pt>
    <dgm:pt modelId="{187F7D8C-AB92-40F3-9CE7-543B57C8330C}" type="sibTrans" cxnId="{73613522-A179-4B11-986D-45C0E04FBB08}">
      <dgm:prSet/>
      <dgm:spPr/>
      <dgm:t>
        <a:bodyPr/>
        <a:lstStyle/>
        <a:p>
          <a:endParaRPr lang="zh-CN" altLang="en-US"/>
        </a:p>
      </dgm:t>
    </dgm:pt>
    <dgm:pt modelId="{28C7C449-ECBF-4BF0-87D0-3B04FDE22044}" type="pres">
      <dgm:prSet presAssocID="{F6B9EC67-38A3-4B53-8AF0-ADCA52778B00}" presName="Name0" presStyleCnt="0">
        <dgm:presLayoutVars>
          <dgm:dir/>
          <dgm:animLvl val="lvl"/>
          <dgm:resizeHandles val="exact"/>
        </dgm:presLayoutVars>
      </dgm:prSet>
      <dgm:spPr/>
    </dgm:pt>
    <dgm:pt modelId="{21330FAD-E663-4ECE-B907-DB2DC9C0E069}" type="pres">
      <dgm:prSet presAssocID="{D1A302AB-5501-4D47-8F28-94D35B248A90}" presName="compositeNode" presStyleCnt="0">
        <dgm:presLayoutVars>
          <dgm:bulletEnabled val="1"/>
        </dgm:presLayoutVars>
      </dgm:prSet>
      <dgm:spPr/>
    </dgm:pt>
    <dgm:pt modelId="{D75FCE7A-8620-4C8E-9D7D-E96B6404163B}" type="pres">
      <dgm:prSet presAssocID="{D1A302AB-5501-4D47-8F28-94D35B248A90}" presName="bgRect" presStyleLbl="node1" presStyleIdx="0" presStyleCnt="2" custScaleX="100652"/>
      <dgm:spPr/>
    </dgm:pt>
    <dgm:pt modelId="{9AEC3114-EF5E-45A8-98CC-38C3CC3CEF4C}" type="pres">
      <dgm:prSet presAssocID="{D1A302AB-5501-4D47-8F28-94D35B248A90}" presName="parentNode" presStyleLbl="node1" presStyleIdx="0" presStyleCnt="2">
        <dgm:presLayoutVars>
          <dgm:chMax val="0"/>
          <dgm:bulletEnabled val="1"/>
        </dgm:presLayoutVars>
      </dgm:prSet>
      <dgm:spPr/>
    </dgm:pt>
    <dgm:pt modelId="{26DA68C9-45FA-4E22-A51F-CCC42A7E0D30}" type="pres">
      <dgm:prSet presAssocID="{D1A302AB-5501-4D47-8F28-94D35B248A90}" presName="childNode" presStyleLbl="node1" presStyleIdx="0" presStyleCnt="2">
        <dgm:presLayoutVars>
          <dgm:bulletEnabled val="1"/>
        </dgm:presLayoutVars>
      </dgm:prSet>
      <dgm:spPr/>
    </dgm:pt>
    <dgm:pt modelId="{EC5478FA-C586-450A-B652-ED2AD781B310}" type="pres">
      <dgm:prSet presAssocID="{97120172-6078-469A-873C-5AC818D7E423}" presName="hSp" presStyleCnt="0"/>
      <dgm:spPr/>
    </dgm:pt>
    <dgm:pt modelId="{982E6DAB-D39C-4A49-B5C6-FD663BAB5FEB}" type="pres">
      <dgm:prSet presAssocID="{97120172-6078-469A-873C-5AC818D7E423}" presName="vProcSp" presStyleCnt="0"/>
      <dgm:spPr/>
    </dgm:pt>
    <dgm:pt modelId="{4F19C7DB-DF3A-4884-AC8E-256CA6C9FAA8}" type="pres">
      <dgm:prSet presAssocID="{97120172-6078-469A-873C-5AC818D7E423}" presName="vSp1" presStyleCnt="0"/>
      <dgm:spPr/>
    </dgm:pt>
    <dgm:pt modelId="{5B9C8484-DCFD-4E3B-AB5F-6559CDE39AC3}" type="pres">
      <dgm:prSet presAssocID="{97120172-6078-469A-873C-5AC818D7E423}" presName="simulatedConn" presStyleLbl="solidFgAcc1" presStyleIdx="0" presStyleCnt="1"/>
      <dgm:spPr/>
    </dgm:pt>
    <dgm:pt modelId="{FDE810B4-C397-4A27-B5E0-03E3B10C27B1}" type="pres">
      <dgm:prSet presAssocID="{97120172-6078-469A-873C-5AC818D7E423}" presName="vSp2" presStyleCnt="0"/>
      <dgm:spPr/>
    </dgm:pt>
    <dgm:pt modelId="{DFAC7668-83AA-47F2-9F81-C38B9727916F}" type="pres">
      <dgm:prSet presAssocID="{97120172-6078-469A-873C-5AC818D7E423}" presName="sibTrans" presStyleCnt="0"/>
      <dgm:spPr/>
    </dgm:pt>
    <dgm:pt modelId="{E08D5794-9328-4C51-A8A3-09005FAC0E6C}" type="pres">
      <dgm:prSet presAssocID="{450E36F7-B240-4013-A09F-06A0AD486EE2}" presName="compositeNode" presStyleCnt="0">
        <dgm:presLayoutVars>
          <dgm:bulletEnabled val="1"/>
        </dgm:presLayoutVars>
      </dgm:prSet>
      <dgm:spPr/>
    </dgm:pt>
    <dgm:pt modelId="{CCEB90B3-A561-41A4-A298-B3C328B7017D}" type="pres">
      <dgm:prSet presAssocID="{450E36F7-B240-4013-A09F-06A0AD486EE2}" presName="bgRect" presStyleLbl="node1" presStyleIdx="1" presStyleCnt="2"/>
      <dgm:spPr/>
    </dgm:pt>
    <dgm:pt modelId="{205EB26D-D7E4-4468-8685-7B889A5F8091}" type="pres">
      <dgm:prSet presAssocID="{450E36F7-B240-4013-A09F-06A0AD486EE2}" presName="parentNode" presStyleLbl="node1" presStyleIdx="1" presStyleCnt="2">
        <dgm:presLayoutVars>
          <dgm:chMax val="0"/>
          <dgm:bulletEnabled val="1"/>
        </dgm:presLayoutVars>
      </dgm:prSet>
      <dgm:spPr/>
    </dgm:pt>
    <dgm:pt modelId="{91F9611A-1609-495F-8481-19533A56F807}" type="pres">
      <dgm:prSet presAssocID="{450E36F7-B240-4013-A09F-06A0AD486EE2}" presName="childNode" presStyleLbl="node1" presStyleIdx="1" presStyleCnt="2">
        <dgm:presLayoutVars>
          <dgm:bulletEnabled val="1"/>
        </dgm:presLayoutVars>
      </dgm:prSet>
      <dgm:spPr/>
    </dgm:pt>
  </dgm:ptLst>
  <dgm:cxnLst>
    <dgm:cxn modelId="{73613522-A179-4B11-986D-45C0E04FBB08}" srcId="{F6B9EC67-38A3-4B53-8AF0-ADCA52778B00}" destId="{450E36F7-B240-4013-A09F-06A0AD486EE2}" srcOrd="1" destOrd="0" parTransId="{FD0DAF92-E5DC-4677-B2B7-C121994C1342}" sibTransId="{187F7D8C-AB92-40F3-9CE7-543B57C8330C}"/>
    <dgm:cxn modelId="{4D4AE623-F9E8-4063-80DE-489A73186988}" srcId="{450E36F7-B240-4013-A09F-06A0AD486EE2}" destId="{116CCFAA-D939-4CA4-867F-BBD7D09BE1CD}" srcOrd="0" destOrd="0" parTransId="{F4F14149-156D-49B8-882B-9DF2DC31640C}" sibTransId="{6B6058B2-1D6F-477E-A3B0-CFCF2A3E3503}"/>
    <dgm:cxn modelId="{75FED140-26CC-404E-88D2-E2A0F469A220}" type="presOf" srcId="{116CCFAA-D939-4CA4-867F-BBD7D09BE1CD}" destId="{91F9611A-1609-495F-8481-19533A56F807}" srcOrd="0" destOrd="0" presId="urn:microsoft.com/office/officeart/2005/8/layout/hProcess7"/>
    <dgm:cxn modelId="{D1E3A64C-1A7E-4431-8FD7-3398E4282C66}" type="presOf" srcId="{450E36F7-B240-4013-A09F-06A0AD486EE2}" destId="{205EB26D-D7E4-4468-8685-7B889A5F8091}" srcOrd="1" destOrd="0" presId="urn:microsoft.com/office/officeart/2005/8/layout/hProcess7"/>
    <dgm:cxn modelId="{7C7FD4A0-CA70-44F5-B9F7-5C878E7177E5}" type="presOf" srcId="{F6B9EC67-38A3-4B53-8AF0-ADCA52778B00}" destId="{28C7C449-ECBF-4BF0-87D0-3B04FDE22044}" srcOrd="0" destOrd="0" presId="urn:microsoft.com/office/officeart/2005/8/layout/hProcess7"/>
    <dgm:cxn modelId="{59BDE2A5-D4D6-44DA-9F63-4B63FFBB4D7A}" type="presOf" srcId="{D1A302AB-5501-4D47-8F28-94D35B248A90}" destId="{D75FCE7A-8620-4C8E-9D7D-E96B6404163B}" srcOrd="0" destOrd="0" presId="urn:microsoft.com/office/officeart/2005/8/layout/hProcess7"/>
    <dgm:cxn modelId="{CC5A5EC5-C657-412D-AEA9-2C471FEE0C0A}" srcId="{D1A302AB-5501-4D47-8F28-94D35B248A90}" destId="{864E229D-6976-4942-AF10-A62A298B63DF}" srcOrd="0" destOrd="0" parTransId="{5059451B-B0E1-44B0-856F-924D2FBCD263}" sibTransId="{973D43B6-1075-4FCE-BA15-56CB79F8FED6}"/>
    <dgm:cxn modelId="{30F4BFCC-6A21-4303-B96B-EF6CEBEEEC69}" type="presOf" srcId="{D1A302AB-5501-4D47-8F28-94D35B248A90}" destId="{9AEC3114-EF5E-45A8-98CC-38C3CC3CEF4C}" srcOrd="1" destOrd="0" presId="urn:microsoft.com/office/officeart/2005/8/layout/hProcess7"/>
    <dgm:cxn modelId="{D3E161F2-7160-4F74-B031-72115C173DD4}" type="presOf" srcId="{864E229D-6976-4942-AF10-A62A298B63DF}" destId="{26DA68C9-45FA-4E22-A51F-CCC42A7E0D30}" srcOrd="0" destOrd="0" presId="urn:microsoft.com/office/officeart/2005/8/layout/hProcess7"/>
    <dgm:cxn modelId="{A2E27EF3-594B-47A8-99C2-20F107EAB8F6}" srcId="{F6B9EC67-38A3-4B53-8AF0-ADCA52778B00}" destId="{D1A302AB-5501-4D47-8F28-94D35B248A90}" srcOrd="0" destOrd="0" parTransId="{D5EC38BC-1221-498D-8484-CFA02ECC5C2C}" sibTransId="{97120172-6078-469A-873C-5AC818D7E423}"/>
    <dgm:cxn modelId="{407D7BFC-CF9E-4507-9105-DED3E0CC3AED}" type="presOf" srcId="{450E36F7-B240-4013-A09F-06A0AD486EE2}" destId="{CCEB90B3-A561-41A4-A298-B3C328B7017D}" srcOrd="0" destOrd="0" presId="urn:microsoft.com/office/officeart/2005/8/layout/hProcess7"/>
    <dgm:cxn modelId="{65D02F06-342F-497B-9BCA-7A339E51DCA4}" type="presParOf" srcId="{28C7C449-ECBF-4BF0-87D0-3B04FDE22044}" destId="{21330FAD-E663-4ECE-B907-DB2DC9C0E069}" srcOrd="0" destOrd="0" presId="urn:microsoft.com/office/officeart/2005/8/layout/hProcess7"/>
    <dgm:cxn modelId="{784EC070-E4D3-433E-A34E-22208CC48F6D}" type="presParOf" srcId="{21330FAD-E663-4ECE-B907-DB2DC9C0E069}" destId="{D75FCE7A-8620-4C8E-9D7D-E96B6404163B}" srcOrd="0" destOrd="0" presId="urn:microsoft.com/office/officeart/2005/8/layout/hProcess7"/>
    <dgm:cxn modelId="{2B820C32-3F67-452C-9FF1-4890F5E6D016}" type="presParOf" srcId="{21330FAD-E663-4ECE-B907-DB2DC9C0E069}" destId="{9AEC3114-EF5E-45A8-98CC-38C3CC3CEF4C}" srcOrd="1" destOrd="0" presId="urn:microsoft.com/office/officeart/2005/8/layout/hProcess7"/>
    <dgm:cxn modelId="{962206FB-AA16-4819-883C-B6408B20B82B}" type="presParOf" srcId="{21330FAD-E663-4ECE-B907-DB2DC9C0E069}" destId="{26DA68C9-45FA-4E22-A51F-CCC42A7E0D30}" srcOrd="2" destOrd="0" presId="urn:microsoft.com/office/officeart/2005/8/layout/hProcess7"/>
    <dgm:cxn modelId="{640F0369-DAE7-4CE6-82A2-D43C74D72914}" type="presParOf" srcId="{28C7C449-ECBF-4BF0-87D0-3B04FDE22044}" destId="{EC5478FA-C586-450A-B652-ED2AD781B310}" srcOrd="1" destOrd="0" presId="urn:microsoft.com/office/officeart/2005/8/layout/hProcess7"/>
    <dgm:cxn modelId="{FB5B61BF-3780-4831-94BF-7CB2B9FBABDA}" type="presParOf" srcId="{28C7C449-ECBF-4BF0-87D0-3B04FDE22044}" destId="{982E6DAB-D39C-4A49-B5C6-FD663BAB5FEB}" srcOrd="2" destOrd="0" presId="urn:microsoft.com/office/officeart/2005/8/layout/hProcess7"/>
    <dgm:cxn modelId="{6F4A2058-01DF-455A-9618-389E1E440E12}" type="presParOf" srcId="{982E6DAB-D39C-4A49-B5C6-FD663BAB5FEB}" destId="{4F19C7DB-DF3A-4884-AC8E-256CA6C9FAA8}" srcOrd="0" destOrd="0" presId="urn:microsoft.com/office/officeart/2005/8/layout/hProcess7"/>
    <dgm:cxn modelId="{F5B2D4EC-087F-485D-9EC7-E8BBA6BBAF10}" type="presParOf" srcId="{982E6DAB-D39C-4A49-B5C6-FD663BAB5FEB}" destId="{5B9C8484-DCFD-4E3B-AB5F-6559CDE39AC3}" srcOrd="1" destOrd="0" presId="urn:microsoft.com/office/officeart/2005/8/layout/hProcess7"/>
    <dgm:cxn modelId="{38E73F6C-7AD1-42F4-8BB8-6AC22CEC34C4}" type="presParOf" srcId="{982E6DAB-D39C-4A49-B5C6-FD663BAB5FEB}" destId="{FDE810B4-C397-4A27-B5E0-03E3B10C27B1}" srcOrd="2" destOrd="0" presId="urn:microsoft.com/office/officeart/2005/8/layout/hProcess7"/>
    <dgm:cxn modelId="{F5B0A88E-AD92-439E-A6F7-55AE9A3F7E2F}" type="presParOf" srcId="{28C7C449-ECBF-4BF0-87D0-3B04FDE22044}" destId="{DFAC7668-83AA-47F2-9F81-C38B9727916F}" srcOrd="3" destOrd="0" presId="urn:microsoft.com/office/officeart/2005/8/layout/hProcess7"/>
    <dgm:cxn modelId="{88712FFF-1287-4204-93F0-DC57464BD73B}" type="presParOf" srcId="{28C7C449-ECBF-4BF0-87D0-3B04FDE22044}" destId="{E08D5794-9328-4C51-A8A3-09005FAC0E6C}" srcOrd="4" destOrd="0" presId="urn:microsoft.com/office/officeart/2005/8/layout/hProcess7"/>
    <dgm:cxn modelId="{BE8A7A21-AA9A-4133-A506-F3D0EA9BCC81}" type="presParOf" srcId="{E08D5794-9328-4C51-A8A3-09005FAC0E6C}" destId="{CCEB90B3-A561-41A4-A298-B3C328B7017D}" srcOrd="0" destOrd="0" presId="urn:microsoft.com/office/officeart/2005/8/layout/hProcess7"/>
    <dgm:cxn modelId="{4CFF932F-15AA-4F4A-935A-8ABF4679D1EA}" type="presParOf" srcId="{E08D5794-9328-4C51-A8A3-09005FAC0E6C}" destId="{205EB26D-D7E4-4468-8685-7B889A5F8091}" srcOrd="1" destOrd="0" presId="urn:microsoft.com/office/officeart/2005/8/layout/hProcess7"/>
    <dgm:cxn modelId="{8112C0BE-9DE2-4B86-9A20-30735EDB6164}" type="presParOf" srcId="{E08D5794-9328-4C51-A8A3-09005FAC0E6C}" destId="{91F9611A-1609-495F-8481-19533A56F807}"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95A7BA-995F-44B7-A2E0-9B34BFC9F989}">
      <dsp:nvSpPr>
        <dsp:cNvPr id="0" name=""/>
        <dsp:cNvSpPr/>
      </dsp:nvSpPr>
      <dsp:spPr>
        <a:xfrm>
          <a:off x="950883" y="5100"/>
          <a:ext cx="2134988" cy="15937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9D6226-C3AE-414E-BF38-CE7BB64316CA}">
      <dsp:nvSpPr>
        <dsp:cNvPr id="0" name=""/>
        <dsp:cNvSpPr/>
      </dsp:nvSpPr>
      <dsp:spPr>
        <a:xfrm>
          <a:off x="950883" y="1598823"/>
          <a:ext cx="2134988" cy="6853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altLang="zh-CN" sz="1700" b="1" kern="1200"/>
            <a:t>Quiet Study</a:t>
          </a:r>
          <a:endParaRPr lang="zh-CN" altLang="en-US" sz="1700" b="1" kern="1200"/>
        </a:p>
      </dsp:txBody>
      <dsp:txXfrm>
        <a:off x="950883" y="1598823"/>
        <a:ext cx="1503512" cy="685301"/>
      </dsp:txXfrm>
    </dsp:sp>
    <dsp:sp modelId="{A45143C2-DA83-4696-BCE7-95C58A961DC7}">
      <dsp:nvSpPr>
        <dsp:cNvPr id="0" name=""/>
        <dsp:cNvSpPr/>
      </dsp:nvSpPr>
      <dsp:spPr>
        <a:xfrm>
          <a:off x="2514791" y="1707677"/>
          <a:ext cx="747245" cy="747245"/>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0D43CE-AF87-4003-BAFD-07FBC8EEA3A6}">
      <dsp:nvSpPr>
        <dsp:cNvPr id="0" name=""/>
        <dsp:cNvSpPr/>
      </dsp:nvSpPr>
      <dsp:spPr>
        <a:xfrm>
          <a:off x="3447162" y="5100"/>
          <a:ext cx="2134988" cy="15937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0D9B0A-3677-4B73-BD82-03F201D49170}">
      <dsp:nvSpPr>
        <dsp:cNvPr id="0" name=""/>
        <dsp:cNvSpPr/>
      </dsp:nvSpPr>
      <dsp:spPr>
        <a:xfrm>
          <a:off x="3447162" y="1598823"/>
          <a:ext cx="2134988" cy="6853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altLang="zh-CN" sz="1700" b="1" kern="1200"/>
            <a:t>Collaborative Study</a:t>
          </a:r>
          <a:endParaRPr lang="zh-CN" altLang="en-US" sz="1700" b="1" kern="1200"/>
        </a:p>
      </dsp:txBody>
      <dsp:txXfrm>
        <a:off x="3447162" y="1598823"/>
        <a:ext cx="1503512" cy="685301"/>
      </dsp:txXfrm>
    </dsp:sp>
    <dsp:sp modelId="{AB78960F-E4A1-45E9-96F8-5347A2E6DB6D}">
      <dsp:nvSpPr>
        <dsp:cNvPr id="0" name=""/>
        <dsp:cNvSpPr/>
      </dsp:nvSpPr>
      <dsp:spPr>
        <a:xfrm>
          <a:off x="5011070" y="1707677"/>
          <a:ext cx="747245" cy="747245"/>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6D7ABC-1A40-4E11-809A-836F25960BF4}">
      <dsp:nvSpPr>
        <dsp:cNvPr id="0" name=""/>
        <dsp:cNvSpPr/>
      </dsp:nvSpPr>
      <dsp:spPr>
        <a:xfrm>
          <a:off x="5943441" y="5100"/>
          <a:ext cx="2134988" cy="15937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5C2BB3-CD35-4056-B0D8-5F811E41E10C}">
      <dsp:nvSpPr>
        <dsp:cNvPr id="0" name=""/>
        <dsp:cNvSpPr/>
      </dsp:nvSpPr>
      <dsp:spPr>
        <a:xfrm>
          <a:off x="5943441" y="1598823"/>
          <a:ext cx="2134988" cy="6853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altLang="zh-CN" sz="1700" b="1" kern="1200"/>
            <a:t>Immersive Study</a:t>
          </a:r>
          <a:endParaRPr lang="zh-CN" altLang="en-US" sz="1700" b="1" kern="1200"/>
        </a:p>
      </dsp:txBody>
      <dsp:txXfrm>
        <a:off x="5943441" y="1598823"/>
        <a:ext cx="1503512" cy="685301"/>
      </dsp:txXfrm>
    </dsp:sp>
    <dsp:sp modelId="{D11225E6-03AB-46FC-99FE-DD8E893A2067}">
      <dsp:nvSpPr>
        <dsp:cNvPr id="0" name=""/>
        <dsp:cNvSpPr/>
      </dsp:nvSpPr>
      <dsp:spPr>
        <a:xfrm>
          <a:off x="7507349" y="1707677"/>
          <a:ext cx="747245" cy="74724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106DB9-69D3-4F87-8433-051B75F60C56}">
      <dsp:nvSpPr>
        <dsp:cNvPr id="0" name=""/>
        <dsp:cNvSpPr/>
      </dsp:nvSpPr>
      <dsp:spPr>
        <a:xfrm>
          <a:off x="8439721" y="5100"/>
          <a:ext cx="2134988" cy="15937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5475BB-062D-4C8C-97E5-046DCCF088E1}">
      <dsp:nvSpPr>
        <dsp:cNvPr id="0" name=""/>
        <dsp:cNvSpPr/>
      </dsp:nvSpPr>
      <dsp:spPr>
        <a:xfrm>
          <a:off x="8439721" y="1598823"/>
          <a:ext cx="2134988" cy="6853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altLang="zh-CN" sz="1700" b="1" kern="1200"/>
            <a:t>Leisure Reading</a:t>
          </a:r>
          <a:endParaRPr lang="zh-CN" altLang="en-US" sz="1700" b="1" kern="1200"/>
        </a:p>
      </dsp:txBody>
      <dsp:txXfrm>
        <a:off x="8439721" y="1598823"/>
        <a:ext cx="1503512" cy="685301"/>
      </dsp:txXfrm>
    </dsp:sp>
    <dsp:sp modelId="{07CC32DA-664E-4988-89B4-3A74802C0D02}">
      <dsp:nvSpPr>
        <dsp:cNvPr id="0" name=""/>
        <dsp:cNvSpPr/>
      </dsp:nvSpPr>
      <dsp:spPr>
        <a:xfrm>
          <a:off x="10003629" y="1707677"/>
          <a:ext cx="747245" cy="747245"/>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9348FA-3EC5-41DC-8B8E-3A5AAA81C94A}">
      <dsp:nvSpPr>
        <dsp:cNvPr id="0" name=""/>
        <dsp:cNvSpPr/>
      </dsp:nvSpPr>
      <dsp:spPr>
        <a:xfrm>
          <a:off x="950883" y="2825018"/>
          <a:ext cx="2134988" cy="15937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1D438B-5C06-47EF-9030-409E5FCF0F24}">
      <dsp:nvSpPr>
        <dsp:cNvPr id="0" name=""/>
        <dsp:cNvSpPr/>
      </dsp:nvSpPr>
      <dsp:spPr>
        <a:xfrm>
          <a:off x="950883" y="4418742"/>
          <a:ext cx="2134988" cy="6853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altLang="zh-CN" sz="1700" b="1" kern="1200"/>
            <a:t>Open-shelve Books</a:t>
          </a:r>
          <a:endParaRPr lang="zh-CN" altLang="en-US" sz="1700" b="1" kern="1200"/>
        </a:p>
      </dsp:txBody>
      <dsp:txXfrm>
        <a:off x="950883" y="4418742"/>
        <a:ext cx="1503512" cy="685301"/>
      </dsp:txXfrm>
    </dsp:sp>
    <dsp:sp modelId="{C0E75E9F-8298-4798-BC7C-1B056A7931BF}">
      <dsp:nvSpPr>
        <dsp:cNvPr id="0" name=""/>
        <dsp:cNvSpPr/>
      </dsp:nvSpPr>
      <dsp:spPr>
        <a:xfrm>
          <a:off x="2514791" y="4527595"/>
          <a:ext cx="747245" cy="747245"/>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59083A-5680-48D6-96C4-ADF2416DAB2A}">
      <dsp:nvSpPr>
        <dsp:cNvPr id="0" name=""/>
        <dsp:cNvSpPr/>
      </dsp:nvSpPr>
      <dsp:spPr>
        <a:xfrm>
          <a:off x="3447162" y="2825018"/>
          <a:ext cx="2134988" cy="15937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5B78F9-793C-44D6-9562-FE6D6E11D962}">
      <dsp:nvSpPr>
        <dsp:cNvPr id="0" name=""/>
        <dsp:cNvSpPr/>
      </dsp:nvSpPr>
      <dsp:spPr>
        <a:xfrm>
          <a:off x="3447162" y="4418742"/>
          <a:ext cx="2134988" cy="6853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altLang="zh-CN" sz="1700" b="1" kern="1200"/>
            <a:t>Computer Hub</a:t>
          </a:r>
          <a:endParaRPr lang="zh-CN" altLang="en-US" sz="1700" b="1" kern="1200"/>
        </a:p>
      </dsp:txBody>
      <dsp:txXfrm>
        <a:off x="3447162" y="4418742"/>
        <a:ext cx="1503512" cy="685301"/>
      </dsp:txXfrm>
    </dsp:sp>
    <dsp:sp modelId="{0AD1238E-4524-47FC-AB62-CFCB7F13844E}">
      <dsp:nvSpPr>
        <dsp:cNvPr id="0" name=""/>
        <dsp:cNvSpPr/>
      </dsp:nvSpPr>
      <dsp:spPr>
        <a:xfrm>
          <a:off x="5011070" y="4527595"/>
          <a:ext cx="747245" cy="747245"/>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AADE02-CD2C-485F-8D2F-6EDE7FCDDD92}">
      <dsp:nvSpPr>
        <dsp:cNvPr id="0" name=""/>
        <dsp:cNvSpPr/>
      </dsp:nvSpPr>
      <dsp:spPr>
        <a:xfrm>
          <a:off x="5943441" y="2825018"/>
          <a:ext cx="2134988" cy="15937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DE38B2-1CB3-44B1-A71A-9ABBDCD08A09}">
      <dsp:nvSpPr>
        <dsp:cNvPr id="0" name=""/>
        <dsp:cNvSpPr/>
      </dsp:nvSpPr>
      <dsp:spPr>
        <a:xfrm>
          <a:off x="5943441" y="4418742"/>
          <a:ext cx="2134988" cy="6853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altLang="zh-CN" sz="1700" b="1" kern="1200" dirty="0"/>
            <a:t>Phone Booth</a:t>
          </a:r>
          <a:endParaRPr lang="zh-CN" altLang="en-US" sz="1700" b="1" kern="1200" dirty="0"/>
        </a:p>
      </dsp:txBody>
      <dsp:txXfrm>
        <a:off x="5943441" y="4418742"/>
        <a:ext cx="1503512" cy="685301"/>
      </dsp:txXfrm>
    </dsp:sp>
    <dsp:sp modelId="{F4BCE923-FA13-477B-B462-47D941A9942E}">
      <dsp:nvSpPr>
        <dsp:cNvPr id="0" name=""/>
        <dsp:cNvSpPr/>
      </dsp:nvSpPr>
      <dsp:spPr>
        <a:xfrm>
          <a:off x="7507349" y="4527595"/>
          <a:ext cx="747245" cy="747245"/>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DE4E81-3BB6-4516-B11F-0A8456E3F306}">
      <dsp:nvSpPr>
        <dsp:cNvPr id="0" name=""/>
        <dsp:cNvSpPr/>
      </dsp:nvSpPr>
      <dsp:spPr>
        <a:xfrm>
          <a:off x="8439721" y="2825018"/>
          <a:ext cx="2134988" cy="15937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A256E1-C5AD-44D1-BB3A-930D7E30AA83}">
      <dsp:nvSpPr>
        <dsp:cNvPr id="0" name=""/>
        <dsp:cNvSpPr/>
      </dsp:nvSpPr>
      <dsp:spPr>
        <a:xfrm>
          <a:off x="8439721" y="4418742"/>
          <a:ext cx="2134988" cy="6853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altLang="zh-CN" sz="1700" b="1" kern="1200" dirty="0"/>
            <a:t>Self-Check</a:t>
          </a:r>
          <a:endParaRPr lang="zh-CN" altLang="en-US" sz="1700" b="1" kern="1200" dirty="0"/>
        </a:p>
      </dsp:txBody>
      <dsp:txXfrm>
        <a:off x="8439721" y="4418742"/>
        <a:ext cx="1503512" cy="685301"/>
      </dsp:txXfrm>
    </dsp:sp>
    <dsp:sp modelId="{6A675975-510E-4EDD-B18C-D0C215691648}">
      <dsp:nvSpPr>
        <dsp:cNvPr id="0" name=""/>
        <dsp:cNvSpPr/>
      </dsp:nvSpPr>
      <dsp:spPr>
        <a:xfrm>
          <a:off x="10003629" y="4527595"/>
          <a:ext cx="747245" cy="747245"/>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E27EE-D97E-4943-B02B-5BB088DCBE90}">
      <dsp:nvSpPr>
        <dsp:cNvPr id="0" name=""/>
        <dsp:cNvSpPr/>
      </dsp:nvSpPr>
      <dsp:spPr>
        <a:xfrm>
          <a:off x="0" y="4451089"/>
          <a:ext cx="10919791"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DA4071-46E5-40C2-BD56-463319E8BA45}">
      <dsp:nvSpPr>
        <dsp:cNvPr id="0" name=""/>
        <dsp:cNvSpPr/>
      </dsp:nvSpPr>
      <dsp:spPr>
        <a:xfrm>
          <a:off x="0" y="3435091"/>
          <a:ext cx="10919791"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69EC03-B94A-46A9-82B2-EEC92BF3DDD8}">
      <dsp:nvSpPr>
        <dsp:cNvPr id="0" name=""/>
        <dsp:cNvSpPr/>
      </dsp:nvSpPr>
      <dsp:spPr>
        <a:xfrm>
          <a:off x="0" y="2339575"/>
          <a:ext cx="10919791"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7CC491-A758-4063-A173-5EF5DFA8A3D2}">
      <dsp:nvSpPr>
        <dsp:cNvPr id="0" name=""/>
        <dsp:cNvSpPr/>
      </dsp:nvSpPr>
      <dsp:spPr>
        <a:xfrm>
          <a:off x="0" y="1363327"/>
          <a:ext cx="10919791"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4AD7A8-8D33-4230-B2FE-11D9972F7BC0}">
      <dsp:nvSpPr>
        <dsp:cNvPr id="0" name=""/>
        <dsp:cNvSpPr/>
      </dsp:nvSpPr>
      <dsp:spPr>
        <a:xfrm>
          <a:off x="0" y="360576"/>
          <a:ext cx="10919791"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370BE9-CAC1-4144-B7B9-D66F4BE3339B}">
      <dsp:nvSpPr>
        <dsp:cNvPr id="0" name=""/>
        <dsp:cNvSpPr/>
      </dsp:nvSpPr>
      <dsp:spPr>
        <a:xfrm>
          <a:off x="2839145" y="1426"/>
          <a:ext cx="8080645" cy="35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US" altLang="zh-CN" sz="2000" kern="1200" dirty="0"/>
            <a:t>  </a:t>
          </a:r>
          <a:r>
            <a:rPr lang="en-US" altLang="zh-CN" sz="2000" b="1" kern="1200" dirty="0">
              <a:solidFill>
                <a:srgbClr val="DD613B"/>
              </a:solidFill>
            </a:rPr>
            <a:t>Currency</a:t>
          </a:r>
          <a:endParaRPr lang="zh-CN" altLang="en-US" sz="2000" b="1" kern="1200" dirty="0">
            <a:solidFill>
              <a:srgbClr val="DD613B"/>
            </a:solidFill>
          </a:endParaRPr>
        </a:p>
      </dsp:txBody>
      <dsp:txXfrm>
        <a:off x="2839145" y="1426"/>
        <a:ext cx="8080645" cy="359150"/>
      </dsp:txXfrm>
    </dsp:sp>
    <dsp:sp modelId="{324BC3ED-C4DC-47AA-A1C7-6209C6B7B293}">
      <dsp:nvSpPr>
        <dsp:cNvPr id="0" name=""/>
        <dsp:cNvSpPr/>
      </dsp:nvSpPr>
      <dsp:spPr>
        <a:xfrm>
          <a:off x="0" y="1426"/>
          <a:ext cx="2839145" cy="359150"/>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t>C</a:t>
          </a:r>
          <a:endParaRPr lang="zh-CN" altLang="en-US" sz="2000" b="1" kern="1200" dirty="0"/>
        </a:p>
      </dsp:txBody>
      <dsp:txXfrm>
        <a:off x="17535" y="18961"/>
        <a:ext cx="2804075" cy="341615"/>
      </dsp:txXfrm>
    </dsp:sp>
    <dsp:sp modelId="{31E9AD94-2683-4B4E-8244-41C8EBD21D02}">
      <dsp:nvSpPr>
        <dsp:cNvPr id="0" name=""/>
        <dsp:cNvSpPr/>
      </dsp:nvSpPr>
      <dsp:spPr>
        <a:xfrm>
          <a:off x="0" y="360576"/>
          <a:ext cx="10919791" cy="718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150000"/>
            </a:lnSpc>
            <a:spcBef>
              <a:spcPct val="0"/>
            </a:spcBef>
            <a:spcAft>
              <a:spcPct val="15000"/>
            </a:spcAft>
            <a:buChar char="•"/>
          </a:pPr>
          <a:r>
            <a:rPr lang="en-SG" sz="1800" kern="1200" dirty="0"/>
            <a:t>Is the information up-to-date? Have there been recent developments not mentioned? </a:t>
          </a:r>
          <a:endParaRPr lang="zh-CN" altLang="en-US" sz="1800" kern="1200" dirty="0"/>
        </a:p>
      </dsp:txBody>
      <dsp:txXfrm>
        <a:off x="0" y="360576"/>
        <a:ext cx="10919791" cy="718407"/>
      </dsp:txXfrm>
    </dsp:sp>
    <dsp:sp modelId="{FBAC8427-3131-43FF-B7A5-B393FDA21555}">
      <dsp:nvSpPr>
        <dsp:cNvPr id="0" name=""/>
        <dsp:cNvSpPr/>
      </dsp:nvSpPr>
      <dsp:spPr>
        <a:xfrm>
          <a:off x="2839145" y="1017425"/>
          <a:ext cx="8080645" cy="35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US" altLang="zh-CN" sz="2000" kern="1200" dirty="0">
              <a:solidFill>
                <a:srgbClr val="DD613B"/>
              </a:solidFill>
            </a:rPr>
            <a:t>  </a:t>
          </a:r>
          <a:r>
            <a:rPr lang="en-US" altLang="zh-CN" sz="2000" b="1" kern="1200" dirty="0">
              <a:solidFill>
                <a:srgbClr val="DD613B"/>
              </a:solidFill>
            </a:rPr>
            <a:t>Relevancy</a:t>
          </a:r>
          <a:endParaRPr lang="zh-CN" altLang="en-US" sz="2000" b="1" kern="1200" dirty="0">
            <a:solidFill>
              <a:srgbClr val="DD613B"/>
            </a:solidFill>
          </a:endParaRPr>
        </a:p>
      </dsp:txBody>
      <dsp:txXfrm>
        <a:off x="2839145" y="1017425"/>
        <a:ext cx="8080645" cy="359150"/>
      </dsp:txXfrm>
    </dsp:sp>
    <dsp:sp modelId="{33168CC0-B5B8-4F0B-AF53-ACDDBE75B94F}">
      <dsp:nvSpPr>
        <dsp:cNvPr id="0" name=""/>
        <dsp:cNvSpPr/>
      </dsp:nvSpPr>
      <dsp:spPr>
        <a:xfrm>
          <a:off x="0" y="1017425"/>
          <a:ext cx="2839145" cy="359150"/>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t>R</a:t>
          </a:r>
          <a:endParaRPr lang="zh-CN" altLang="en-US" sz="2000" b="1" kern="1200" dirty="0"/>
        </a:p>
      </dsp:txBody>
      <dsp:txXfrm>
        <a:off x="17535" y="1034960"/>
        <a:ext cx="2804075" cy="341615"/>
      </dsp:txXfrm>
    </dsp:sp>
    <dsp:sp modelId="{121B3B3C-D9D3-4468-A9B2-0767FC84CF80}">
      <dsp:nvSpPr>
        <dsp:cNvPr id="0" name=""/>
        <dsp:cNvSpPr/>
      </dsp:nvSpPr>
      <dsp:spPr>
        <a:xfrm>
          <a:off x="0" y="1376566"/>
          <a:ext cx="10919791" cy="718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150000"/>
            </a:lnSpc>
            <a:spcBef>
              <a:spcPct val="0"/>
            </a:spcBef>
            <a:spcAft>
              <a:spcPct val="15000"/>
            </a:spcAft>
            <a:buChar char="•"/>
          </a:pPr>
          <a:r>
            <a:rPr lang="en-SG" sz="1800" kern="1200" dirty="0">
              <a:solidFill>
                <a:prstClr val="black">
                  <a:hueOff val="0"/>
                  <a:satOff val="0"/>
                  <a:lumOff val="0"/>
                  <a:alphaOff val="0"/>
                </a:prstClr>
              </a:solidFill>
              <a:latin typeface="Arial"/>
              <a:ea typeface="微软雅黑"/>
              <a:cs typeface="+mn-cs"/>
            </a:rPr>
            <a:t>Does the information meet the requirements? Who is the intended audience?</a:t>
          </a:r>
          <a:endParaRPr lang="zh-CN" altLang="en-US" sz="1800" kern="1200" dirty="0">
            <a:solidFill>
              <a:prstClr val="black">
                <a:hueOff val="0"/>
                <a:satOff val="0"/>
                <a:lumOff val="0"/>
                <a:alphaOff val="0"/>
              </a:prstClr>
            </a:solidFill>
            <a:latin typeface="Arial"/>
            <a:ea typeface="微软雅黑"/>
            <a:cs typeface="+mn-cs"/>
          </a:endParaRPr>
        </a:p>
      </dsp:txBody>
      <dsp:txXfrm>
        <a:off x="0" y="1376566"/>
        <a:ext cx="10919791" cy="718407"/>
      </dsp:txXfrm>
    </dsp:sp>
    <dsp:sp modelId="{D01CAA73-632B-408E-BD29-C208BBD2C757}">
      <dsp:nvSpPr>
        <dsp:cNvPr id="0" name=""/>
        <dsp:cNvSpPr/>
      </dsp:nvSpPr>
      <dsp:spPr>
        <a:xfrm>
          <a:off x="2839145" y="1980414"/>
          <a:ext cx="8080645" cy="35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US" altLang="zh-CN" sz="2000" kern="1200" dirty="0"/>
            <a:t>  </a:t>
          </a:r>
          <a:r>
            <a:rPr lang="en-US" altLang="zh-CN" sz="2000" b="1" kern="1200" dirty="0">
              <a:solidFill>
                <a:srgbClr val="DD613B"/>
              </a:solidFill>
            </a:rPr>
            <a:t>Accuracy</a:t>
          </a:r>
          <a:endParaRPr lang="zh-CN" altLang="en-US" sz="2000" b="1" kern="1200" dirty="0">
            <a:solidFill>
              <a:srgbClr val="DD613B"/>
            </a:solidFill>
          </a:endParaRPr>
        </a:p>
      </dsp:txBody>
      <dsp:txXfrm>
        <a:off x="2839145" y="1980414"/>
        <a:ext cx="8080645" cy="359150"/>
      </dsp:txXfrm>
    </dsp:sp>
    <dsp:sp modelId="{C4C71680-F693-4EC3-ABC7-DD13003308FC}">
      <dsp:nvSpPr>
        <dsp:cNvPr id="0" name=""/>
        <dsp:cNvSpPr/>
      </dsp:nvSpPr>
      <dsp:spPr>
        <a:xfrm>
          <a:off x="0" y="1980414"/>
          <a:ext cx="2839145" cy="359150"/>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t>A</a:t>
          </a:r>
          <a:endParaRPr lang="zh-CN" altLang="en-US" sz="2000" b="1" kern="1200" dirty="0"/>
        </a:p>
      </dsp:txBody>
      <dsp:txXfrm>
        <a:off x="17535" y="1997949"/>
        <a:ext cx="2804075" cy="341615"/>
      </dsp:txXfrm>
    </dsp:sp>
    <dsp:sp modelId="{6D2FF702-760C-41E5-ADCF-FE6A3F16661C}">
      <dsp:nvSpPr>
        <dsp:cNvPr id="0" name=""/>
        <dsp:cNvSpPr/>
      </dsp:nvSpPr>
      <dsp:spPr>
        <a:xfrm>
          <a:off x="0" y="2392554"/>
          <a:ext cx="10919791" cy="718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100000"/>
            </a:lnSpc>
            <a:spcBef>
              <a:spcPct val="0"/>
            </a:spcBef>
            <a:spcAft>
              <a:spcPct val="15000"/>
            </a:spcAft>
            <a:buChar char="•"/>
          </a:pPr>
          <a:r>
            <a:rPr lang="en-SG" sz="1800" kern="1200" dirty="0"/>
            <a:t>Is the information supported by </a:t>
          </a:r>
          <a:r>
            <a:rPr lang="en-SG" sz="1800" kern="1200" dirty="0">
              <a:solidFill>
                <a:prstClr val="black">
                  <a:hueOff val="0"/>
                  <a:satOff val="0"/>
                  <a:lumOff val="0"/>
                  <a:alphaOff val="0"/>
                </a:prstClr>
              </a:solidFill>
              <a:latin typeface="Arial"/>
              <a:ea typeface="微软雅黑"/>
              <a:cs typeface="+mn-cs"/>
            </a:rPr>
            <a:t>evidence</a:t>
          </a:r>
          <a:r>
            <a:rPr lang="en-SG" sz="1800" kern="1200" dirty="0"/>
            <a:t>? Has</a:t>
          </a:r>
          <a:r>
            <a:rPr lang="en-SG" sz="1800" b="1" kern="1200" dirty="0"/>
            <a:t> </a:t>
          </a:r>
          <a:r>
            <a:rPr lang="en-SG" sz="1800" kern="1200" dirty="0"/>
            <a:t>the author claimed something that is incorrect or cannot be verified? Has the information been reviewed or refereed? </a:t>
          </a:r>
          <a:endParaRPr lang="zh-CN" altLang="en-US" sz="1800" kern="1200" dirty="0"/>
        </a:p>
      </dsp:txBody>
      <dsp:txXfrm>
        <a:off x="0" y="2392554"/>
        <a:ext cx="10919791" cy="718407"/>
      </dsp:txXfrm>
    </dsp:sp>
    <dsp:sp modelId="{F887DA15-34E0-4CE5-BD55-5A6336BCFC17}">
      <dsp:nvSpPr>
        <dsp:cNvPr id="0" name=""/>
        <dsp:cNvSpPr/>
      </dsp:nvSpPr>
      <dsp:spPr>
        <a:xfrm>
          <a:off x="2839145" y="3075930"/>
          <a:ext cx="8080645" cy="35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US" altLang="zh-CN" sz="2000" kern="1200" dirty="0">
              <a:solidFill>
                <a:srgbClr val="DD613B"/>
              </a:solidFill>
            </a:rPr>
            <a:t>  </a:t>
          </a:r>
          <a:r>
            <a:rPr lang="en-US" altLang="zh-CN" sz="2000" b="1" kern="1200" dirty="0">
              <a:solidFill>
                <a:srgbClr val="DD613B"/>
              </a:solidFill>
            </a:rPr>
            <a:t>Authority</a:t>
          </a:r>
          <a:endParaRPr lang="zh-CN" altLang="en-US" sz="2000" b="1" kern="1200" dirty="0">
            <a:solidFill>
              <a:srgbClr val="DD613B"/>
            </a:solidFill>
          </a:endParaRPr>
        </a:p>
      </dsp:txBody>
      <dsp:txXfrm>
        <a:off x="2839145" y="3075930"/>
        <a:ext cx="8080645" cy="359150"/>
      </dsp:txXfrm>
    </dsp:sp>
    <dsp:sp modelId="{092814FC-932C-4A7A-90D4-D4B1AB945008}">
      <dsp:nvSpPr>
        <dsp:cNvPr id="0" name=""/>
        <dsp:cNvSpPr/>
      </dsp:nvSpPr>
      <dsp:spPr>
        <a:xfrm>
          <a:off x="0" y="3075930"/>
          <a:ext cx="2839145" cy="359150"/>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t>A</a:t>
          </a:r>
          <a:endParaRPr lang="zh-CN" altLang="en-US" sz="2000" b="1" kern="1200" dirty="0"/>
        </a:p>
      </dsp:txBody>
      <dsp:txXfrm>
        <a:off x="17535" y="3093465"/>
        <a:ext cx="2804075" cy="341615"/>
      </dsp:txXfrm>
    </dsp:sp>
    <dsp:sp modelId="{8BD50AD9-9E1F-4ACC-8A57-99407E20CE3C}">
      <dsp:nvSpPr>
        <dsp:cNvPr id="0" name=""/>
        <dsp:cNvSpPr/>
      </dsp:nvSpPr>
      <dsp:spPr>
        <a:xfrm>
          <a:off x="0" y="3474815"/>
          <a:ext cx="10919791" cy="718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SG" sz="1800" kern="1200" dirty="0"/>
            <a:t>Who is the author? What is the author’s institutional affiliation? What</a:t>
          </a:r>
          <a:r>
            <a:rPr lang="en-SG" sz="1800" b="1" kern="1200" dirty="0"/>
            <a:t> </a:t>
          </a:r>
          <a:r>
            <a:rPr lang="en-SG" sz="1800" kern="1200" dirty="0"/>
            <a:t>background does the author have to make him/her an expert? </a:t>
          </a:r>
          <a:endParaRPr lang="zh-CN" altLang="en-US" sz="1800" kern="1200" dirty="0"/>
        </a:p>
      </dsp:txBody>
      <dsp:txXfrm>
        <a:off x="0" y="3474815"/>
        <a:ext cx="10919791" cy="718407"/>
      </dsp:txXfrm>
    </dsp:sp>
    <dsp:sp modelId="{F1D2B1C8-D0D5-4617-9F9A-2E4C53D39D3E}">
      <dsp:nvSpPr>
        <dsp:cNvPr id="0" name=""/>
        <dsp:cNvSpPr/>
      </dsp:nvSpPr>
      <dsp:spPr>
        <a:xfrm>
          <a:off x="2839145" y="4091929"/>
          <a:ext cx="8080645" cy="35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US" altLang="zh-CN" sz="2000" kern="1200" dirty="0">
              <a:solidFill>
                <a:srgbClr val="DD613B"/>
              </a:solidFill>
            </a:rPr>
            <a:t>  </a:t>
          </a:r>
          <a:r>
            <a:rPr lang="en-US" altLang="zh-CN" sz="2000" b="1" kern="1200" dirty="0">
              <a:solidFill>
                <a:srgbClr val="DD613B"/>
              </a:solidFill>
            </a:rPr>
            <a:t>Purpose</a:t>
          </a:r>
          <a:endParaRPr lang="zh-CN" altLang="en-US" sz="2000" b="1" kern="1200" dirty="0">
            <a:solidFill>
              <a:srgbClr val="DD613B"/>
            </a:solidFill>
          </a:endParaRPr>
        </a:p>
      </dsp:txBody>
      <dsp:txXfrm>
        <a:off x="2839145" y="4091929"/>
        <a:ext cx="8080645" cy="359150"/>
      </dsp:txXfrm>
    </dsp:sp>
    <dsp:sp modelId="{E8F9C13F-CB91-4EE4-9D4A-37DC72A36B1F}">
      <dsp:nvSpPr>
        <dsp:cNvPr id="0" name=""/>
        <dsp:cNvSpPr/>
      </dsp:nvSpPr>
      <dsp:spPr>
        <a:xfrm>
          <a:off x="0" y="4091929"/>
          <a:ext cx="2839145" cy="359150"/>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t>P</a:t>
          </a:r>
          <a:endParaRPr lang="zh-CN" altLang="en-US" sz="2000" b="1" kern="1200" dirty="0"/>
        </a:p>
      </dsp:txBody>
      <dsp:txXfrm>
        <a:off x="17535" y="4109464"/>
        <a:ext cx="2804075" cy="341615"/>
      </dsp:txXfrm>
    </dsp:sp>
    <dsp:sp modelId="{2FD27CCB-6567-4CEE-AE2E-DC8D4D4EED46}">
      <dsp:nvSpPr>
        <dsp:cNvPr id="0" name=""/>
        <dsp:cNvSpPr/>
      </dsp:nvSpPr>
      <dsp:spPr>
        <a:xfrm>
          <a:off x="0" y="4504090"/>
          <a:ext cx="10919791" cy="718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SG" sz="1800" kern="1200" dirty="0"/>
            <a:t>Are there biases? Does the </a:t>
          </a:r>
          <a:r>
            <a:rPr lang="en-SG" sz="1800" kern="1200" dirty="0">
              <a:solidFill>
                <a:prstClr val="black">
                  <a:hueOff val="0"/>
                  <a:satOff val="0"/>
                  <a:lumOff val="0"/>
                  <a:alphaOff val="0"/>
                </a:prstClr>
              </a:solidFill>
              <a:latin typeface="Arial"/>
              <a:ea typeface="微软雅黑"/>
              <a:cs typeface="+mn-cs"/>
            </a:rPr>
            <a:t>author</a:t>
          </a:r>
          <a:r>
            <a:rPr lang="en-SG" sz="1800" kern="1200" dirty="0"/>
            <a:t> have a hidden agenda? Are alternative points of view presented?</a:t>
          </a:r>
          <a:endParaRPr lang="zh-CN" altLang="en-US" sz="1800" kern="1200" dirty="0"/>
        </a:p>
        <a:p>
          <a:pPr marL="171450" lvl="1" indent="-171450" algn="l" defTabSz="800100">
            <a:lnSpc>
              <a:spcPct val="90000"/>
            </a:lnSpc>
            <a:spcBef>
              <a:spcPct val="0"/>
            </a:spcBef>
            <a:spcAft>
              <a:spcPct val="15000"/>
            </a:spcAft>
            <a:buChar char="•"/>
          </a:pPr>
          <a:endParaRPr lang="zh-CN" altLang="en-US" sz="1800" kern="1200" dirty="0"/>
        </a:p>
      </dsp:txBody>
      <dsp:txXfrm>
        <a:off x="0" y="4504090"/>
        <a:ext cx="10919791" cy="71840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7B0DB-F52C-4D5B-BB89-573E2B32D140}">
      <dsp:nvSpPr>
        <dsp:cNvPr id="0" name=""/>
        <dsp:cNvSpPr/>
      </dsp:nvSpPr>
      <dsp:spPr>
        <a:xfrm>
          <a:off x="0" y="0"/>
          <a:ext cx="5934109" cy="471019"/>
        </a:xfrm>
        <a:prstGeom prst="roundRect">
          <a:avLst/>
        </a:prstGeom>
        <a:solidFill>
          <a:schemeClr val="accent2">
            <a:alpha val="90000"/>
            <a:hueOff val="0"/>
            <a:satOff val="0"/>
            <a:lumOff val="0"/>
            <a:alphaOff val="0"/>
          </a:schemeClr>
        </a:solidFill>
        <a:ln w="12700" cap="flat" cmpd="sng" algn="ctr">
          <a:solidFill>
            <a:srgbClr val="FE830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a:t>Endnote</a:t>
          </a:r>
          <a:endParaRPr lang="zh-CN" altLang="en-US" sz="2400" b="1" kern="1200" dirty="0"/>
        </a:p>
      </dsp:txBody>
      <dsp:txXfrm>
        <a:off x="22993" y="22993"/>
        <a:ext cx="5888123" cy="425033"/>
      </dsp:txXfrm>
    </dsp:sp>
    <dsp:sp modelId="{81D46EBE-4C7D-4803-AFDD-8B717B712E4F}">
      <dsp:nvSpPr>
        <dsp:cNvPr id="0" name=""/>
        <dsp:cNvSpPr/>
      </dsp:nvSpPr>
      <dsp:spPr>
        <a:xfrm>
          <a:off x="0" y="477695"/>
          <a:ext cx="5934109"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40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altLang="zh-CN" sz="1800" kern="1200" dirty="0">
              <a:solidFill>
                <a:schemeClr val="tx1">
                  <a:lumMod val="65000"/>
                  <a:lumOff val="35000"/>
                </a:schemeClr>
              </a:solidFill>
            </a:rPr>
            <a:t>commercial product on subscription basis</a:t>
          </a:r>
          <a:endParaRPr lang="zh-CN" altLang="en-US" sz="1800" kern="1200" dirty="0"/>
        </a:p>
        <a:p>
          <a:pPr marL="171450" lvl="1" indent="-171450" algn="l" defTabSz="800100">
            <a:lnSpc>
              <a:spcPct val="90000"/>
            </a:lnSpc>
            <a:spcBef>
              <a:spcPct val="0"/>
            </a:spcBef>
            <a:spcAft>
              <a:spcPct val="20000"/>
            </a:spcAft>
            <a:buChar char="•"/>
          </a:pPr>
          <a:r>
            <a:rPr lang="en-US" altLang="zh-CN" sz="1800" kern="1200" dirty="0">
              <a:solidFill>
                <a:schemeClr val="tx1">
                  <a:lumMod val="65000"/>
                  <a:lumOff val="35000"/>
                </a:schemeClr>
              </a:solidFill>
            </a:rPr>
            <a:t> available on our library website</a:t>
          </a:r>
          <a:endParaRPr lang="zh-CN" altLang="en-US" sz="1800" kern="1200" dirty="0"/>
        </a:p>
      </dsp:txBody>
      <dsp:txXfrm>
        <a:off x="0" y="477695"/>
        <a:ext cx="5934109" cy="629280"/>
      </dsp:txXfrm>
    </dsp:sp>
    <dsp:sp modelId="{50684FAF-73ED-49AF-A7DD-C5AA0CA9A895}">
      <dsp:nvSpPr>
        <dsp:cNvPr id="0" name=""/>
        <dsp:cNvSpPr/>
      </dsp:nvSpPr>
      <dsp:spPr>
        <a:xfrm>
          <a:off x="0" y="1106975"/>
          <a:ext cx="5934109" cy="465905"/>
        </a:xfrm>
        <a:prstGeom prst="roundRect">
          <a:avLst/>
        </a:prstGeom>
        <a:solidFill>
          <a:schemeClr val="accent2">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err="1"/>
            <a:t>Mandeley</a:t>
          </a:r>
          <a:endParaRPr lang="zh-CN" altLang="en-US" sz="2400" b="1" kern="1200" dirty="0"/>
        </a:p>
      </dsp:txBody>
      <dsp:txXfrm>
        <a:off x="22744" y="1129719"/>
        <a:ext cx="5888621" cy="420417"/>
      </dsp:txXfrm>
    </dsp:sp>
    <dsp:sp modelId="{2800CE07-B1AA-45EF-BAB7-3016F7186F87}">
      <dsp:nvSpPr>
        <dsp:cNvPr id="0" name=""/>
        <dsp:cNvSpPr/>
      </dsp:nvSpPr>
      <dsp:spPr>
        <a:xfrm>
          <a:off x="0" y="1572880"/>
          <a:ext cx="5934109"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40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altLang="zh-CN" sz="1800" kern="1200" dirty="0">
              <a:solidFill>
                <a:prstClr val="black">
                  <a:lumMod val="65000"/>
                  <a:lumOff val="35000"/>
                </a:prstClr>
              </a:solidFill>
              <a:latin typeface="Arial"/>
              <a:ea typeface="微软雅黑"/>
              <a:cs typeface="+mn-cs"/>
            </a:rPr>
            <a:t>free tool </a:t>
          </a:r>
          <a:r>
            <a:rPr lang="en-US" sz="1800" kern="1200" dirty="0">
              <a:solidFill>
                <a:prstClr val="black">
                  <a:lumMod val="65000"/>
                  <a:lumOff val="35000"/>
                </a:prstClr>
              </a:solidFill>
              <a:latin typeface="Arial"/>
              <a:ea typeface="微软雅黑"/>
              <a:cs typeface="+mn-cs"/>
            </a:rPr>
            <a:t>available in both desktop and web versions</a:t>
          </a:r>
          <a:r>
            <a:rPr lang="en-US" sz="1800" b="0" i="0" kern="1200" dirty="0"/>
            <a:t>.</a:t>
          </a:r>
          <a:endParaRPr lang="zh-CN" altLang="en-US" sz="1800" kern="1200" dirty="0"/>
        </a:p>
      </dsp:txBody>
      <dsp:txXfrm>
        <a:off x="0" y="1572880"/>
        <a:ext cx="5934109" cy="629280"/>
      </dsp:txXfrm>
    </dsp:sp>
    <dsp:sp modelId="{4816F27D-8E65-4F62-9C85-43865533B688}">
      <dsp:nvSpPr>
        <dsp:cNvPr id="0" name=""/>
        <dsp:cNvSpPr/>
      </dsp:nvSpPr>
      <dsp:spPr>
        <a:xfrm>
          <a:off x="0" y="2202160"/>
          <a:ext cx="5934109" cy="532950"/>
        </a:xfrm>
        <a:prstGeom prst="roundRect">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a:t>Zotero</a:t>
          </a:r>
          <a:endParaRPr lang="zh-CN" altLang="en-US" sz="2400" b="1" kern="1200" dirty="0"/>
        </a:p>
      </dsp:txBody>
      <dsp:txXfrm>
        <a:off x="26016" y="2228176"/>
        <a:ext cx="5882077" cy="480918"/>
      </dsp:txXfrm>
    </dsp:sp>
    <dsp:sp modelId="{6091378D-0061-4DE1-B7C5-038FCBAFB71E}">
      <dsp:nvSpPr>
        <dsp:cNvPr id="0" name=""/>
        <dsp:cNvSpPr/>
      </dsp:nvSpPr>
      <dsp:spPr>
        <a:xfrm>
          <a:off x="0" y="2735111"/>
          <a:ext cx="5934109"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40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i="0" kern="1200" dirty="0">
              <a:solidFill>
                <a:schemeClr val="tx1">
                  <a:lumMod val="65000"/>
                  <a:lumOff val="35000"/>
                </a:schemeClr>
              </a:solidFill>
            </a:rPr>
            <a:t>free open source software, available for download on your computer or used online via the web.</a:t>
          </a:r>
          <a:endParaRPr lang="zh-CN" altLang="en-US" sz="1800" b="1" kern="1200" dirty="0">
            <a:solidFill>
              <a:schemeClr val="tx1">
                <a:lumMod val="65000"/>
                <a:lumOff val="35000"/>
              </a:schemeClr>
            </a:solidFill>
          </a:endParaRPr>
        </a:p>
      </dsp:txBody>
      <dsp:txXfrm>
        <a:off x="0" y="2735111"/>
        <a:ext cx="5934109" cy="629280"/>
      </dsp:txXfrm>
    </dsp:sp>
    <dsp:sp modelId="{0B0F03FB-F4E7-4688-AF93-89C7D1DA42D6}">
      <dsp:nvSpPr>
        <dsp:cNvPr id="0" name=""/>
        <dsp:cNvSpPr/>
      </dsp:nvSpPr>
      <dsp:spPr>
        <a:xfrm>
          <a:off x="0" y="3364391"/>
          <a:ext cx="5934109" cy="481448"/>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err="1"/>
            <a:t>BibTeX</a:t>
          </a:r>
          <a:endParaRPr lang="zh-CN" altLang="en-US" sz="2400" b="1" kern="1200" dirty="0"/>
        </a:p>
      </dsp:txBody>
      <dsp:txXfrm>
        <a:off x="23502" y="3387893"/>
        <a:ext cx="5887105" cy="434444"/>
      </dsp:txXfrm>
    </dsp:sp>
    <dsp:sp modelId="{B23DF534-B963-49CF-BC0B-B0EF7915CAAE}">
      <dsp:nvSpPr>
        <dsp:cNvPr id="0" name=""/>
        <dsp:cNvSpPr/>
      </dsp:nvSpPr>
      <dsp:spPr>
        <a:xfrm>
          <a:off x="0" y="3845839"/>
          <a:ext cx="5934109" cy="865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40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i="0" kern="1200" dirty="0">
              <a:solidFill>
                <a:schemeClr val="tx1">
                  <a:lumMod val="65000"/>
                  <a:lumOff val="35000"/>
                </a:schemeClr>
              </a:solidFill>
            </a:rPr>
            <a:t>organize citations in a .bib text file</a:t>
          </a:r>
          <a:endParaRPr lang="zh-CN" altLang="en-US" sz="1800" b="1" kern="1200" dirty="0">
            <a:solidFill>
              <a:schemeClr val="tx1">
                <a:lumMod val="65000"/>
                <a:lumOff val="35000"/>
              </a:schemeClr>
            </a:solidFill>
          </a:endParaRPr>
        </a:p>
        <a:p>
          <a:pPr marL="171450" lvl="1" indent="-171450" algn="l" defTabSz="800100">
            <a:lnSpc>
              <a:spcPct val="90000"/>
            </a:lnSpc>
            <a:spcBef>
              <a:spcPct val="0"/>
            </a:spcBef>
            <a:spcAft>
              <a:spcPct val="20000"/>
            </a:spcAft>
            <a:buChar char="•"/>
          </a:pPr>
          <a:r>
            <a:rPr lang="en-US" sz="1800" b="0" i="0" kern="1200" dirty="0">
              <a:solidFill>
                <a:schemeClr val="tx1">
                  <a:lumMod val="65000"/>
                  <a:lumOff val="35000"/>
                </a:schemeClr>
              </a:solidFill>
            </a:rPr>
            <a:t>can be used in </a:t>
          </a:r>
          <a:r>
            <a:rPr lang="en-US" sz="1800" b="0" i="0" kern="1200" dirty="0">
              <a:solidFill>
                <a:schemeClr val="tx1">
                  <a:lumMod val="65000"/>
                  <a:lumOff val="35000"/>
                </a:schemeClr>
              </a:solidFill>
              <a:hlinkClick xmlns:r="http://schemas.openxmlformats.org/officeDocument/2006/relationships" r:id="rId1">
                <a:extLst>
                  <a:ext uri="{A12FA001-AC4F-418D-AE19-62706E023703}">
                    <ahyp:hlinkClr xmlns:ahyp="http://schemas.microsoft.com/office/drawing/2018/hyperlinkcolor" val="tx"/>
                  </a:ext>
                </a:extLst>
              </a:hlinkClick>
            </a:rPr>
            <a:t>LaTeX</a:t>
          </a:r>
          <a:r>
            <a:rPr lang="en-US" sz="1800" b="0" i="0" kern="1200" dirty="0">
              <a:solidFill>
                <a:schemeClr val="tx1">
                  <a:lumMod val="65000"/>
                  <a:lumOff val="35000"/>
                </a:schemeClr>
              </a:solidFill>
            </a:rPr>
            <a:t> </a:t>
          </a:r>
          <a:endParaRPr lang="zh-CN" altLang="en-US" sz="1800" b="1" kern="1200" dirty="0">
            <a:solidFill>
              <a:schemeClr val="tx1">
                <a:lumMod val="65000"/>
                <a:lumOff val="35000"/>
              </a:schemeClr>
            </a:solidFill>
          </a:endParaRPr>
        </a:p>
        <a:p>
          <a:pPr marL="171450" lvl="1" indent="-171450" algn="l" defTabSz="800100">
            <a:lnSpc>
              <a:spcPct val="90000"/>
            </a:lnSpc>
            <a:spcBef>
              <a:spcPct val="0"/>
            </a:spcBef>
            <a:spcAft>
              <a:spcPct val="20000"/>
            </a:spcAft>
            <a:buChar char="•"/>
          </a:pPr>
          <a:r>
            <a:rPr lang="en-US" altLang="zh-CN" sz="1800" b="0" kern="1200" dirty="0">
              <a:solidFill>
                <a:schemeClr val="tx1">
                  <a:lumMod val="65000"/>
                  <a:lumOff val="35000"/>
                </a:schemeClr>
              </a:solidFill>
            </a:rPr>
            <a:t>free</a:t>
          </a:r>
          <a:endParaRPr lang="zh-CN" altLang="en-US" sz="1800" b="1" kern="1200" dirty="0">
            <a:solidFill>
              <a:schemeClr val="tx1">
                <a:lumMod val="65000"/>
                <a:lumOff val="35000"/>
              </a:schemeClr>
            </a:solidFill>
          </a:endParaRPr>
        </a:p>
      </dsp:txBody>
      <dsp:txXfrm>
        <a:off x="0" y="3845839"/>
        <a:ext cx="5934109" cy="8652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EF311-428E-42F5-A02B-BFFF52BA957F}">
      <dsp:nvSpPr>
        <dsp:cNvPr id="0" name=""/>
        <dsp:cNvSpPr/>
      </dsp:nvSpPr>
      <dsp:spPr>
        <a:xfrm>
          <a:off x="945633" y="2159806"/>
          <a:ext cx="1761197" cy="83643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altLang="zh-CN" sz="1500" kern="1200" dirty="0"/>
            <a:t>Open Researcher and Contributor ID </a:t>
          </a:r>
          <a:endParaRPr lang="zh-CN" altLang="en-US" sz="1500" kern="1200" dirty="0"/>
        </a:p>
      </dsp:txBody>
      <dsp:txXfrm>
        <a:off x="1227424" y="2159806"/>
        <a:ext cx="1479405" cy="836435"/>
      </dsp:txXfrm>
    </dsp:sp>
    <dsp:sp modelId="{31F79CED-7674-4DDA-B897-126C8DCF7927}">
      <dsp:nvSpPr>
        <dsp:cNvPr id="0" name=""/>
        <dsp:cNvSpPr/>
      </dsp:nvSpPr>
      <dsp:spPr>
        <a:xfrm>
          <a:off x="945633" y="2996241"/>
          <a:ext cx="1761197" cy="103509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altLang="zh-CN" sz="1500" kern="1200" dirty="0"/>
            <a:t>Can be used across different platforms</a:t>
          </a:r>
          <a:endParaRPr lang="zh-CN" altLang="en-US" sz="1500" kern="1200" dirty="0"/>
        </a:p>
      </dsp:txBody>
      <dsp:txXfrm>
        <a:off x="1227424" y="2996241"/>
        <a:ext cx="1479405" cy="1035091"/>
      </dsp:txXfrm>
    </dsp:sp>
    <dsp:sp modelId="{11105889-FB0C-4A00-B926-CFD6E79624E4}">
      <dsp:nvSpPr>
        <dsp:cNvPr id="0" name=""/>
        <dsp:cNvSpPr/>
      </dsp:nvSpPr>
      <dsp:spPr>
        <a:xfrm>
          <a:off x="945633" y="4031333"/>
          <a:ext cx="1761197" cy="97072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altLang="zh-CN" sz="1500" kern="1200" dirty="0"/>
            <a:t>0000-0002-4469-2147</a:t>
          </a:r>
        </a:p>
      </dsp:txBody>
      <dsp:txXfrm>
        <a:off x="1227424" y="4031333"/>
        <a:ext cx="1479405" cy="970728"/>
      </dsp:txXfrm>
    </dsp:sp>
    <dsp:sp modelId="{71246D6A-4D42-4198-9B09-39B4FD8E1174}">
      <dsp:nvSpPr>
        <dsp:cNvPr id="0" name=""/>
        <dsp:cNvSpPr/>
      </dsp:nvSpPr>
      <dsp:spPr>
        <a:xfrm>
          <a:off x="6327" y="1690153"/>
          <a:ext cx="1174131" cy="117413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t>ORCID</a:t>
          </a:r>
          <a:endParaRPr lang="zh-CN" altLang="en-US" sz="1400" b="1" kern="1200" dirty="0"/>
        </a:p>
      </dsp:txBody>
      <dsp:txXfrm>
        <a:off x="178275" y="1862101"/>
        <a:ext cx="830235" cy="830235"/>
      </dsp:txXfrm>
    </dsp:sp>
    <dsp:sp modelId="{1E320F35-86AD-463C-A608-45810D4D14DE}">
      <dsp:nvSpPr>
        <dsp:cNvPr id="0" name=""/>
        <dsp:cNvSpPr/>
      </dsp:nvSpPr>
      <dsp:spPr>
        <a:xfrm>
          <a:off x="3880962" y="2159806"/>
          <a:ext cx="1761197" cy="97074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altLang="zh-CN" sz="1400" b="0" kern="1200" dirty="0"/>
            <a:t>To be used in Web of Science (Clarivate Analytics)</a:t>
          </a:r>
          <a:endParaRPr lang="zh-CN" altLang="en-US" sz="1400" b="0" kern="1200" dirty="0"/>
        </a:p>
      </dsp:txBody>
      <dsp:txXfrm>
        <a:off x="4162753" y="2159806"/>
        <a:ext cx="1479405" cy="970740"/>
      </dsp:txXfrm>
    </dsp:sp>
    <dsp:sp modelId="{17C5F208-EA46-4067-9799-AD8929C23F36}">
      <dsp:nvSpPr>
        <dsp:cNvPr id="0" name=""/>
        <dsp:cNvSpPr/>
      </dsp:nvSpPr>
      <dsp:spPr>
        <a:xfrm>
          <a:off x="3880962" y="3130547"/>
          <a:ext cx="1761197" cy="82055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altLang="zh-CN" sz="1400" b="0" kern="1200" dirty="0"/>
            <a:t>Integrated with </a:t>
          </a:r>
          <a:r>
            <a:rPr lang="en-US" altLang="zh-CN" sz="1400" b="0" kern="1200" dirty="0" err="1"/>
            <a:t>Publons</a:t>
          </a:r>
          <a:r>
            <a:rPr lang="en-US" altLang="zh-CN" sz="1400" b="0" kern="1200" dirty="0"/>
            <a:t> and Clarivate</a:t>
          </a:r>
          <a:endParaRPr lang="zh-CN" altLang="en-US" sz="1400" b="0" kern="1200" dirty="0"/>
        </a:p>
      </dsp:txBody>
      <dsp:txXfrm>
        <a:off x="4162753" y="3130547"/>
        <a:ext cx="1479405" cy="820552"/>
      </dsp:txXfrm>
    </dsp:sp>
    <dsp:sp modelId="{0DB6E0FD-F905-4464-8756-2BAEF6602CAA}">
      <dsp:nvSpPr>
        <dsp:cNvPr id="0" name=""/>
        <dsp:cNvSpPr/>
      </dsp:nvSpPr>
      <dsp:spPr>
        <a:xfrm>
          <a:off x="3880962" y="3951099"/>
          <a:ext cx="1761197" cy="95519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altLang="zh-CN" sz="1400" b="0" kern="1200" dirty="0"/>
            <a:t>A-1234-2024</a:t>
          </a:r>
          <a:endParaRPr lang="zh-CN" altLang="en-US" sz="1400" b="0" kern="1200" dirty="0"/>
        </a:p>
      </dsp:txBody>
      <dsp:txXfrm>
        <a:off x="4162753" y="3951099"/>
        <a:ext cx="1479405" cy="955199"/>
      </dsp:txXfrm>
    </dsp:sp>
    <dsp:sp modelId="{368F14B5-2838-431D-B06D-4A92DD8A5D45}">
      <dsp:nvSpPr>
        <dsp:cNvPr id="0" name=""/>
        <dsp:cNvSpPr/>
      </dsp:nvSpPr>
      <dsp:spPr>
        <a:xfrm>
          <a:off x="2941656" y="1690153"/>
          <a:ext cx="1174131" cy="117413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t>Research-er ID</a:t>
          </a:r>
          <a:endParaRPr lang="zh-CN" altLang="en-US" sz="1400" b="1" kern="1200" dirty="0"/>
        </a:p>
      </dsp:txBody>
      <dsp:txXfrm>
        <a:off x="3113604" y="1862101"/>
        <a:ext cx="830235" cy="830235"/>
      </dsp:txXfrm>
    </dsp:sp>
    <dsp:sp modelId="{4F1EE266-0025-447A-B0A6-D46F37EE1A37}">
      <dsp:nvSpPr>
        <dsp:cNvPr id="0" name=""/>
        <dsp:cNvSpPr/>
      </dsp:nvSpPr>
      <dsp:spPr>
        <a:xfrm>
          <a:off x="6816291" y="2159806"/>
          <a:ext cx="1761197" cy="117471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altLang="zh-CN" sz="1500" kern="1200" dirty="0"/>
            <a:t>To be used in Elsevier’s Scopus databases</a:t>
          </a:r>
          <a:endParaRPr lang="zh-CN" altLang="en-US" sz="1500" kern="1200" dirty="0"/>
        </a:p>
      </dsp:txBody>
      <dsp:txXfrm>
        <a:off x="7098083" y="2159806"/>
        <a:ext cx="1479405" cy="1174718"/>
      </dsp:txXfrm>
    </dsp:sp>
    <dsp:sp modelId="{E94AF90D-1659-4828-9D28-71221B50FE68}">
      <dsp:nvSpPr>
        <dsp:cNvPr id="0" name=""/>
        <dsp:cNvSpPr/>
      </dsp:nvSpPr>
      <dsp:spPr>
        <a:xfrm>
          <a:off x="6816291" y="3334525"/>
          <a:ext cx="1761197" cy="117471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altLang="zh-CN" sz="1500" kern="1200" dirty="0"/>
            <a:t>12345678900</a:t>
          </a:r>
          <a:endParaRPr lang="zh-CN" altLang="en-US" sz="1500" kern="1200" dirty="0"/>
        </a:p>
      </dsp:txBody>
      <dsp:txXfrm>
        <a:off x="7098083" y="3334525"/>
        <a:ext cx="1479405" cy="1174718"/>
      </dsp:txXfrm>
    </dsp:sp>
    <dsp:sp modelId="{202F8F75-087F-4135-84DC-E4EDAD2B1651}">
      <dsp:nvSpPr>
        <dsp:cNvPr id="0" name=""/>
        <dsp:cNvSpPr/>
      </dsp:nvSpPr>
      <dsp:spPr>
        <a:xfrm>
          <a:off x="6816291" y="4509244"/>
          <a:ext cx="1761197" cy="32119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marL="0" lvl="0" indent="0" algn="l" defTabSz="488950">
            <a:lnSpc>
              <a:spcPct val="90000"/>
            </a:lnSpc>
            <a:spcBef>
              <a:spcPct val="0"/>
            </a:spcBef>
            <a:spcAft>
              <a:spcPct val="35000"/>
            </a:spcAft>
            <a:buNone/>
          </a:pPr>
          <a:endParaRPr lang="zh-CN" altLang="en-US" sz="1100" kern="1200" dirty="0"/>
        </a:p>
      </dsp:txBody>
      <dsp:txXfrm>
        <a:off x="7098083" y="4509244"/>
        <a:ext cx="1479405" cy="321191"/>
      </dsp:txXfrm>
    </dsp:sp>
    <dsp:sp modelId="{C288C47D-6AEC-4A50-A594-F72968A2E735}">
      <dsp:nvSpPr>
        <dsp:cNvPr id="0" name=""/>
        <dsp:cNvSpPr/>
      </dsp:nvSpPr>
      <dsp:spPr>
        <a:xfrm>
          <a:off x="5876986" y="1690153"/>
          <a:ext cx="1174131" cy="117413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t>Scopus Author ID</a:t>
          </a:r>
          <a:endParaRPr lang="zh-CN" altLang="en-US" sz="1400" b="1" kern="1200" dirty="0"/>
        </a:p>
      </dsp:txBody>
      <dsp:txXfrm>
        <a:off x="6048934" y="1862101"/>
        <a:ext cx="830235" cy="830235"/>
      </dsp:txXfrm>
    </dsp:sp>
    <dsp:sp modelId="{E3357F8A-06B2-4C51-A16C-B6A85296C589}">
      <dsp:nvSpPr>
        <dsp:cNvPr id="0" name=""/>
        <dsp:cNvSpPr/>
      </dsp:nvSpPr>
      <dsp:spPr>
        <a:xfrm>
          <a:off x="9751620" y="2159806"/>
          <a:ext cx="1761197" cy="117471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altLang="zh-CN" sz="1400" b="0" kern="1200" dirty="0"/>
            <a:t>Associated with a researcher’s Google Scholar profile</a:t>
          </a:r>
          <a:endParaRPr lang="zh-CN" altLang="en-US" sz="1400" b="0" kern="1200" dirty="0"/>
        </a:p>
      </dsp:txBody>
      <dsp:txXfrm>
        <a:off x="10033412" y="2159806"/>
        <a:ext cx="1479405" cy="1174718"/>
      </dsp:txXfrm>
    </dsp:sp>
    <dsp:sp modelId="{8E617CD4-BB10-49DC-816C-E254A4052E6E}">
      <dsp:nvSpPr>
        <dsp:cNvPr id="0" name=""/>
        <dsp:cNvSpPr/>
      </dsp:nvSpPr>
      <dsp:spPr>
        <a:xfrm>
          <a:off x="9751620" y="3334525"/>
          <a:ext cx="1761197" cy="117471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VjXk_5EAAAAJ</a:t>
          </a:r>
          <a:endParaRPr lang="zh-CN" altLang="en-US" sz="1400" b="0" kern="1200" dirty="0"/>
        </a:p>
      </dsp:txBody>
      <dsp:txXfrm>
        <a:off x="10033412" y="3334525"/>
        <a:ext cx="1479405" cy="1174718"/>
      </dsp:txXfrm>
    </dsp:sp>
    <dsp:sp modelId="{6D144BFD-790D-45EB-B5EA-7CEE3356F419}">
      <dsp:nvSpPr>
        <dsp:cNvPr id="0" name=""/>
        <dsp:cNvSpPr/>
      </dsp:nvSpPr>
      <dsp:spPr>
        <a:xfrm>
          <a:off x="9751620" y="4509244"/>
          <a:ext cx="1761197" cy="36409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endParaRPr lang="zh-CN" altLang="en-US" sz="1400" b="0" kern="1200" dirty="0"/>
        </a:p>
      </dsp:txBody>
      <dsp:txXfrm>
        <a:off x="10033412" y="4509244"/>
        <a:ext cx="1479405" cy="364092"/>
      </dsp:txXfrm>
    </dsp:sp>
    <dsp:sp modelId="{6C8B448A-3C9E-4F7D-9D03-2FB4C9D56DB8}">
      <dsp:nvSpPr>
        <dsp:cNvPr id="0" name=""/>
        <dsp:cNvSpPr/>
      </dsp:nvSpPr>
      <dsp:spPr>
        <a:xfrm>
          <a:off x="8812315" y="1690153"/>
          <a:ext cx="1174131" cy="117413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t>Google Scholar Profile ID </a:t>
          </a:r>
          <a:endParaRPr lang="zh-CN" altLang="en-US" sz="1400" b="1" kern="1200" dirty="0"/>
        </a:p>
      </dsp:txBody>
      <dsp:txXfrm>
        <a:off x="8984263" y="1862101"/>
        <a:ext cx="830235" cy="83023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793DC-1AEF-48FB-B97F-761811386724}">
      <dsp:nvSpPr>
        <dsp:cNvPr id="0" name=""/>
        <dsp:cNvSpPr/>
      </dsp:nvSpPr>
      <dsp:spPr>
        <a:xfrm>
          <a:off x="0" y="137493"/>
          <a:ext cx="8321937" cy="1216800"/>
        </a:xfrm>
        <a:prstGeom prst="roundRect">
          <a:avLst/>
        </a:prstGeom>
        <a:solidFill>
          <a:schemeClr val="lt1">
            <a:hueOff val="0"/>
            <a:satOff val="0"/>
            <a:lumOff val="0"/>
            <a:alphaOff val="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kern="1200" dirty="0">
              <a:solidFill>
                <a:srgbClr val="DD613B"/>
              </a:solidFill>
            </a:rPr>
            <a:t>It is used to assess the influence or importance of a journal within its field</a:t>
          </a:r>
          <a:r>
            <a:rPr lang="en-US" altLang="zh-CN" sz="2400" kern="1200" dirty="0">
              <a:solidFill>
                <a:schemeClr val="tx1">
                  <a:lumMod val="50000"/>
                  <a:lumOff val="50000"/>
                </a:schemeClr>
              </a:solidFill>
            </a:rPr>
            <a:t>.  </a:t>
          </a:r>
          <a:endParaRPr lang="zh-CN" sz="2400" kern="1200" dirty="0">
            <a:solidFill>
              <a:schemeClr val="tx1">
                <a:lumMod val="50000"/>
                <a:lumOff val="50000"/>
              </a:schemeClr>
            </a:solidFill>
          </a:endParaRPr>
        </a:p>
      </dsp:txBody>
      <dsp:txXfrm>
        <a:off x="59399" y="196892"/>
        <a:ext cx="8203139" cy="1098002"/>
      </dsp:txXfrm>
    </dsp:sp>
    <dsp:sp modelId="{FF4C54AE-0E1F-4187-91F4-4ECEEBBFF85A}">
      <dsp:nvSpPr>
        <dsp:cNvPr id="0" name=""/>
        <dsp:cNvSpPr/>
      </dsp:nvSpPr>
      <dsp:spPr>
        <a:xfrm>
          <a:off x="0" y="1816223"/>
          <a:ext cx="8321937" cy="1216800"/>
        </a:xfrm>
        <a:prstGeom prst="roundRect">
          <a:avLst/>
        </a:prstGeom>
        <a:solidFill>
          <a:schemeClr val="lt1">
            <a:hueOff val="0"/>
            <a:satOff val="0"/>
            <a:lumOff val="0"/>
            <a:alphaOff val="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kern="1200" dirty="0">
              <a:solidFill>
                <a:srgbClr val="DE6D31"/>
              </a:solidFill>
              <a:latin typeface="Arial"/>
              <a:ea typeface="微软雅黑"/>
              <a:cs typeface="+mn-cs"/>
            </a:rPr>
            <a:t>It is provided by Clarivate Analytics (Web of Science) in its Journal Citation Report (JCR) databases.  </a:t>
          </a:r>
          <a:endParaRPr lang="zh-CN" sz="2400" kern="1200" dirty="0">
            <a:solidFill>
              <a:srgbClr val="DE6D31"/>
            </a:solidFill>
            <a:latin typeface="Arial"/>
            <a:ea typeface="微软雅黑"/>
            <a:cs typeface="+mn-cs"/>
          </a:endParaRPr>
        </a:p>
      </dsp:txBody>
      <dsp:txXfrm>
        <a:off x="59399" y="1875622"/>
        <a:ext cx="8203139"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F674A5-C3DD-4D0C-9768-416B2DF5B105}">
      <dsp:nvSpPr>
        <dsp:cNvPr id="0" name=""/>
        <dsp:cNvSpPr/>
      </dsp:nvSpPr>
      <dsp:spPr>
        <a:xfrm>
          <a:off x="0" y="45540"/>
          <a:ext cx="7678928" cy="514800"/>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ClrTx/>
            <a:buSzTx/>
            <a:buFontTx/>
            <a:buNone/>
          </a:pPr>
          <a:r>
            <a:rPr kumimoji="0" lang="zh-CN" altLang="zh-CN" sz="2200" b="1" i="0" u="none" strike="noStrike" kern="1200" cap="none" normalizeH="0" baseline="0" dirty="0">
              <a:ln>
                <a:noFill/>
              </a:ln>
              <a:solidFill>
                <a:schemeClr val="tx1"/>
              </a:solidFill>
              <a:effectLst/>
              <a:latin typeface="Arial" panose="020B0604020202020204" pitchFamily="34" charset="0"/>
            </a:rPr>
            <a:t>No Plagiarism</a:t>
          </a:r>
          <a:endParaRPr lang="zh-CN" altLang="en-US" sz="2200" kern="1200" dirty="0"/>
        </a:p>
      </dsp:txBody>
      <dsp:txXfrm>
        <a:off x="25130" y="70670"/>
        <a:ext cx="7628668" cy="464540"/>
      </dsp:txXfrm>
    </dsp:sp>
    <dsp:sp modelId="{D2FD08C9-481B-4306-B561-C65B399EEC26}">
      <dsp:nvSpPr>
        <dsp:cNvPr id="0" name=""/>
        <dsp:cNvSpPr/>
      </dsp:nvSpPr>
      <dsp:spPr>
        <a:xfrm>
          <a:off x="0" y="599643"/>
          <a:ext cx="767892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06" tIns="27940" rIns="156464" bIns="27940" numCol="1" spcCol="1270" anchor="t" anchorCtr="0">
          <a:noAutofit/>
        </a:bodyPr>
        <a:lstStyle/>
        <a:p>
          <a:pPr marL="171450" lvl="1" indent="-171450" algn="l" defTabSz="755650">
            <a:lnSpc>
              <a:spcPct val="90000"/>
            </a:lnSpc>
            <a:spcBef>
              <a:spcPct val="0"/>
            </a:spcBef>
            <a:spcAft>
              <a:spcPct val="20000"/>
            </a:spcAft>
            <a:buChar char="•"/>
          </a:pPr>
          <a:r>
            <a:rPr kumimoji="0" lang="zh-CN" altLang="zh-CN" sz="1700" b="0" i="0" u="none" strike="noStrike" kern="1200" cap="none" normalizeH="0" baseline="0" dirty="0">
              <a:ln>
                <a:noFill/>
              </a:ln>
              <a:solidFill>
                <a:schemeClr val="tx1"/>
              </a:solidFill>
              <a:effectLst/>
              <a:latin typeface="Arial" panose="020B0604020202020204" pitchFamily="34" charset="0"/>
            </a:rPr>
            <a:t>Don't copy someone else's work or ideas without giving them credit.</a:t>
          </a:r>
          <a:endParaRPr lang="zh-CN" altLang="en-US" sz="1700" kern="1200" dirty="0"/>
        </a:p>
      </dsp:txBody>
      <dsp:txXfrm>
        <a:off x="0" y="599643"/>
        <a:ext cx="7678928" cy="364320"/>
      </dsp:txXfrm>
    </dsp:sp>
    <dsp:sp modelId="{6EE21509-5028-4821-B9EF-D5F6A6535441}">
      <dsp:nvSpPr>
        <dsp:cNvPr id="0" name=""/>
        <dsp:cNvSpPr/>
      </dsp:nvSpPr>
      <dsp:spPr>
        <a:xfrm>
          <a:off x="0" y="963963"/>
          <a:ext cx="7678928" cy="514800"/>
        </a:xfrm>
        <a:prstGeom prst="roundRect">
          <a:avLst/>
        </a:prstGeom>
        <a:solidFill>
          <a:schemeClr val="accent2">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ClrTx/>
            <a:buSzTx/>
            <a:buFontTx/>
            <a:buNone/>
          </a:pPr>
          <a:r>
            <a:rPr kumimoji="0" lang="zh-CN" altLang="zh-CN" sz="2200" b="1" i="0" u="none" strike="noStrike" kern="1200" cap="none" normalizeH="0" baseline="0" dirty="0">
              <a:ln>
                <a:noFill/>
              </a:ln>
              <a:solidFill>
                <a:schemeClr val="tx1"/>
              </a:solidFill>
              <a:effectLst/>
              <a:latin typeface="Arial" panose="020B0604020202020204" pitchFamily="34" charset="0"/>
            </a:rPr>
            <a:t>No Cheating</a:t>
          </a:r>
          <a:r>
            <a:rPr kumimoji="0" lang="zh-CN" altLang="zh-CN" sz="2200" b="0" i="0" u="none" strike="noStrike" kern="1200" cap="none" normalizeH="0" baseline="0" dirty="0">
              <a:ln>
                <a:noFill/>
              </a:ln>
              <a:solidFill>
                <a:schemeClr val="tx1"/>
              </a:solidFill>
              <a:effectLst/>
              <a:latin typeface="Arial" panose="020B0604020202020204" pitchFamily="34" charset="0"/>
            </a:rPr>
            <a:t>:</a:t>
          </a:r>
          <a:endParaRPr lang="zh-CN" altLang="en-US" sz="2200" kern="1200" dirty="0"/>
        </a:p>
      </dsp:txBody>
      <dsp:txXfrm>
        <a:off x="25130" y="989093"/>
        <a:ext cx="7628668" cy="464540"/>
      </dsp:txXfrm>
    </dsp:sp>
    <dsp:sp modelId="{3AA5454F-A57E-4791-BCB7-C69A4E618445}">
      <dsp:nvSpPr>
        <dsp:cNvPr id="0" name=""/>
        <dsp:cNvSpPr/>
      </dsp:nvSpPr>
      <dsp:spPr>
        <a:xfrm>
          <a:off x="0" y="1478763"/>
          <a:ext cx="767892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06" tIns="27940" rIns="156464" bIns="27940" numCol="1" spcCol="1270" anchor="t" anchorCtr="0">
          <a:noAutofit/>
        </a:bodyPr>
        <a:lstStyle/>
        <a:p>
          <a:pPr marL="171450" lvl="1" indent="-171450" algn="l" defTabSz="755650">
            <a:lnSpc>
              <a:spcPct val="90000"/>
            </a:lnSpc>
            <a:spcBef>
              <a:spcPct val="0"/>
            </a:spcBef>
            <a:spcAft>
              <a:spcPct val="20000"/>
            </a:spcAft>
            <a:buChar char="•"/>
          </a:pPr>
          <a:r>
            <a:rPr kumimoji="0" lang="zh-CN" altLang="zh-CN" sz="1700" b="0" i="0" u="none" strike="noStrike" kern="1200" cap="none" normalizeH="0" baseline="0" dirty="0">
              <a:ln>
                <a:noFill/>
              </a:ln>
              <a:solidFill>
                <a:schemeClr val="tx1"/>
              </a:solidFill>
              <a:effectLst/>
              <a:latin typeface="Arial" panose="020B0604020202020204" pitchFamily="34" charset="0"/>
            </a:rPr>
            <a:t>Don't use unauthorized materials or help during exams or assignments.</a:t>
          </a:r>
          <a:endParaRPr lang="zh-CN" altLang="en-US" sz="1700" kern="1200" dirty="0"/>
        </a:p>
      </dsp:txBody>
      <dsp:txXfrm>
        <a:off x="0" y="1478763"/>
        <a:ext cx="7678928" cy="364320"/>
      </dsp:txXfrm>
    </dsp:sp>
    <dsp:sp modelId="{FC684F3D-E1E3-4D17-AF0C-9D6C22B850BB}">
      <dsp:nvSpPr>
        <dsp:cNvPr id="0" name=""/>
        <dsp:cNvSpPr/>
      </dsp:nvSpPr>
      <dsp:spPr>
        <a:xfrm>
          <a:off x="0" y="1843083"/>
          <a:ext cx="7678928" cy="514800"/>
        </a:xfrm>
        <a:prstGeom prst="roundRect">
          <a:avLst/>
        </a:prstGeom>
        <a:solidFill>
          <a:schemeClr val="accent2">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kumimoji="0" lang="zh-CN" altLang="zh-CN" sz="2200" b="1" i="0" u="none" strike="noStrike" kern="1200" cap="none" normalizeH="0" baseline="0" dirty="0">
              <a:ln>
                <a:noFill/>
              </a:ln>
              <a:solidFill>
                <a:schemeClr val="tx1"/>
              </a:solidFill>
              <a:effectLst/>
              <a:latin typeface="Arial" panose="020B0604020202020204" pitchFamily="34" charset="0"/>
            </a:rPr>
            <a:t>No Fabrication</a:t>
          </a:r>
          <a:endParaRPr lang="zh-CN" altLang="en-US" sz="2200" kern="1200" dirty="0"/>
        </a:p>
      </dsp:txBody>
      <dsp:txXfrm>
        <a:off x="25130" y="1868213"/>
        <a:ext cx="7628668" cy="464540"/>
      </dsp:txXfrm>
    </dsp:sp>
    <dsp:sp modelId="{354C7829-8C55-4894-ADC1-0F2E6A0DC67B}">
      <dsp:nvSpPr>
        <dsp:cNvPr id="0" name=""/>
        <dsp:cNvSpPr/>
      </dsp:nvSpPr>
      <dsp:spPr>
        <a:xfrm>
          <a:off x="0" y="2357883"/>
          <a:ext cx="767892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06" tIns="27940" rIns="156464" bIns="27940" numCol="1" spcCol="1270" anchor="t" anchorCtr="0">
          <a:noAutofit/>
        </a:bodyPr>
        <a:lstStyle/>
        <a:p>
          <a:pPr marL="171450" lvl="1" indent="-171450" algn="l" defTabSz="755650">
            <a:lnSpc>
              <a:spcPct val="90000"/>
            </a:lnSpc>
            <a:spcBef>
              <a:spcPct val="0"/>
            </a:spcBef>
            <a:spcAft>
              <a:spcPct val="20000"/>
            </a:spcAft>
            <a:buChar char="•"/>
          </a:pPr>
          <a:r>
            <a:rPr kumimoji="0" lang="zh-CN" altLang="zh-CN" sz="1700" b="0" i="0" u="none" strike="noStrike" kern="1200" cap="none" normalizeH="0" baseline="0" dirty="0">
              <a:ln>
                <a:noFill/>
              </a:ln>
              <a:solidFill>
                <a:schemeClr val="tx1"/>
              </a:solidFill>
              <a:effectLst/>
              <a:latin typeface="Arial" panose="020B0604020202020204" pitchFamily="34" charset="0"/>
            </a:rPr>
            <a:t>Don't make up data, research results, or sources.</a:t>
          </a:r>
          <a:endParaRPr lang="zh-CN" altLang="en-US" sz="1700" kern="1200" dirty="0"/>
        </a:p>
      </dsp:txBody>
      <dsp:txXfrm>
        <a:off x="0" y="2357883"/>
        <a:ext cx="7678928" cy="364320"/>
      </dsp:txXfrm>
    </dsp:sp>
    <dsp:sp modelId="{55A2CD1A-0E13-4EFD-992D-40BFA684AA36}">
      <dsp:nvSpPr>
        <dsp:cNvPr id="0" name=""/>
        <dsp:cNvSpPr/>
      </dsp:nvSpPr>
      <dsp:spPr>
        <a:xfrm>
          <a:off x="0" y="2722203"/>
          <a:ext cx="7678928" cy="514800"/>
        </a:xfrm>
        <a:prstGeom prst="roundRect">
          <a:avLst/>
        </a:prstGeom>
        <a:solidFill>
          <a:schemeClr val="accent2">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kumimoji="0" lang="zh-CN" altLang="zh-CN" sz="2200" b="1" i="0" u="none" strike="noStrike" kern="1200" cap="none" normalizeH="0" baseline="0" dirty="0">
              <a:ln>
                <a:noFill/>
              </a:ln>
              <a:solidFill>
                <a:schemeClr val="tx1"/>
              </a:solidFill>
              <a:effectLst/>
              <a:latin typeface="Arial" panose="020B0604020202020204" pitchFamily="34" charset="0"/>
            </a:rPr>
            <a:t>No Facilitation</a:t>
          </a:r>
          <a:endParaRPr lang="zh-CN" altLang="en-US" sz="2200" kern="1200" dirty="0"/>
        </a:p>
      </dsp:txBody>
      <dsp:txXfrm>
        <a:off x="25130" y="2747333"/>
        <a:ext cx="7628668" cy="464540"/>
      </dsp:txXfrm>
    </dsp:sp>
    <dsp:sp modelId="{38B36A7D-FCF9-4FC1-A6F2-BBAEB32ABF87}">
      <dsp:nvSpPr>
        <dsp:cNvPr id="0" name=""/>
        <dsp:cNvSpPr/>
      </dsp:nvSpPr>
      <dsp:spPr>
        <a:xfrm>
          <a:off x="0" y="3237003"/>
          <a:ext cx="767892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06" tIns="27940" rIns="156464" bIns="27940" numCol="1" spcCol="1270" anchor="t" anchorCtr="0">
          <a:noAutofit/>
        </a:bodyPr>
        <a:lstStyle/>
        <a:p>
          <a:pPr marL="171450" lvl="1" indent="-171450" algn="l" defTabSz="755650">
            <a:lnSpc>
              <a:spcPct val="90000"/>
            </a:lnSpc>
            <a:spcBef>
              <a:spcPct val="0"/>
            </a:spcBef>
            <a:spcAft>
              <a:spcPct val="20000"/>
            </a:spcAft>
            <a:buClrTx/>
            <a:buSzTx/>
            <a:buFontTx/>
            <a:buChar char="•"/>
          </a:pPr>
          <a:r>
            <a:rPr kumimoji="0" lang="zh-CN" altLang="zh-CN" sz="1700" b="0" i="0" u="none" strike="noStrike" kern="1200" cap="none" normalizeH="0" baseline="0" dirty="0">
              <a:ln>
                <a:noFill/>
              </a:ln>
              <a:solidFill>
                <a:schemeClr val="tx1"/>
              </a:solidFill>
              <a:effectLst/>
              <a:latin typeface="Arial" panose="020B0604020202020204" pitchFamily="34" charset="0"/>
            </a:rPr>
            <a:t>Don't help others cheat or plagiarize.</a:t>
          </a:r>
          <a:endParaRPr lang="zh-CN" altLang="en-US" sz="1700" kern="1200" dirty="0"/>
        </a:p>
      </dsp:txBody>
      <dsp:txXfrm>
        <a:off x="0" y="3237003"/>
        <a:ext cx="7678928" cy="364320"/>
      </dsp:txXfrm>
    </dsp:sp>
    <dsp:sp modelId="{2941DA26-2A3C-43D8-98C6-183E0ED64A53}">
      <dsp:nvSpPr>
        <dsp:cNvPr id="0" name=""/>
        <dsp:cNvSpPr/>
      </dsp:nvSpPr>
      <dsp:spPr>
        <a:xfrm>
          <a:off x="0" y="3601323"/>
          <a:ext cx="7678928" cy="514800"/>
        </a:xfrm>
        <a:prstGeom prst="roundRect">
          <a:avLst/>
        </a:prstGeom>
        <a:solidFill>
          <a:schemeClr val="accent2">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kumimoji="0" lang="zh-CN" altLang="zh-CN" sz="2200" b="1" i="0" u="none" strike="noStrike" kern="1200" cap="none" normalizeH="0" baseline="0" dirty="0">
              <a:ln>
                <a:noFill/>
              </a:ln>
              <a:solidFill>
                <a:schemeClr val="tx1"/>
              </a:solidFill>
              <a:effectLst/>
              <a:latin typeface="Arial" panose="020B0604020202020204" pitchFamily="34" charset="0"/>
            </a:rPr>
            <a:t>Proper Attribution</a:t>
          </a:r>
          <a:endParaRPr lang="zh-CN" altLang="en-US" sz="2200" kern="1200" dirty="0"/>
        </a:p>
      </dsp:txBody>
      <dsp:txXfrm>
        <a:off x="25130" y="3626453"/>
        <a:ext cx="7628668" cy="464540"/>
      </dsp:txXfrm>
    </dsp:sp>
    <dsp:sp modelId="{8D97FC58-E74B-44BD-87CC-6C66BC496F83}">
      <dsp:nvSpPr>
        <dsp:cNvPr id="0" name=""/>
        <dsp:cNvSpPr/>
      </dsp:nvSpPr>
      <dsp:spPr>
        <a:xfrm>
          <a:off x="0" y="4116123"/>
          <a:ext cx="767892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06" tIns="27940" rIns="156464" bIns="27940" numCol="1" spcCol="1270" anchor="t" anchorCtr="0">
          <a:noAutofit/>
        </a:bodyPr>
        <a:lstStyle/>
        <a:p>
          <a:pPr marL="171450" lvl="1" indent="-171450" algn="l" defTabSz="755650">
            <a:lnSpc>
              <a:spcPct val="90000"/>
            </a:lnSpc>
            <a:spcBef>
              <a:spcPct val="0"/>
            </a:spcBef>
            <a:spcAft>
              <a:spcPct val="20000"/>
            </a:spcAft>
            <a:buClrTx/>
            <a:buSzTx/>
            <a:buFontTx/>
            <a:buChar char="•"/>
          </a:pPr>
          <a:r>
            <a:rPr kumimoji="0" lang="zh-CN" altLang="zh-CN" sz="1700" b="0" i="0" u="none" strike="noStrike" kern="1200" cap="none" normalizeH="0" baseline="0" dirty="0">
              <a:ln>
                <a:noFill/>
              </a:ln>
              <a:solidFill>
                <a:schemeClr val="tx1"/>
              </a:solidFill>
              <a:effectLst/>
              <a:latin typeface="Arial" panose="020B0604020202020204" pitchFamily="34" charset="0"/>
            </a:rPr>
            <a:t>Always cite your sources correctly.</a:t>
          </a:r>
          <a:endParaRPr lang="zh-CN" altLang="en-US" sz="1700" kern="1200" dirty="0"/>
        </a:p>
      </dsp:txBody>
      <dsp:txXfrm>
        <a:off x="0" y="4116123"/>
        <a:ext cx="7678928" cy="364320"/>
      </dsp:txXfrm>
    </dsp:sp>
    <dsp:sp modelId="{9F6F2C13-241E-47F0-B2D6-B35170557994}">
      <dsp:nvSpPr>
        <dsp:cNvPr id="0" name=""/>
        <dsp:cNvSpPr/>
      </dsp:nvSpPr>
      <dsp:spPr>
        <a:xfrm>
          <a:off x="0" y="4480443"/>
          <a:ext cx="7678928" cy="514800"/>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kumimoji="0" lang="zh-CN" altLang="zh-CN" sz="2200" b="1" i="0" u="none" strike="noStrike" kern="1200" cap="none" normalizeH="0" baseline="0" dirty="0">
              <a:ln>
                <a:noFill/>
              </a:ln>
              <a:solidFill>
                <a:schemeClr val="tx1"/>
              </a:solidFill>
              <a:effectLst/>
              <a:latin typeface="Arial" panose="020B0604020202020204" pitchFamily="34" charset="0"/>
            </a:rPr>
            <a:t>Independent Work</a:t>
          </a:r>
          <a:endParaRPr lang="zh-CN" altLang="en-US" sz="2200" kern="1200" dirty="0"/>
        </a:p>
      </dsp:txBody>
      <dsp:txXfrm>
        <a:off x="25130" y="4505573"/>
        <a:ext cx="7628668" cy="464540"/>
      </dsp:txXfrm>
    </dsp:sp>
    <dsp:sp modelId="{51FB8ECD-F4B6-4B54-9F21-6572E0918E29}">
      <dsp:nvSpPr>
        <dsp:cNvPr id="0" name=""/>
        <dsp:cNvSpPr/>
      </dsp:nvSpPr>
      <dsp:spPr>
        <a:xfrm>
          <a:off x="0" y="4995243"/>
          <a:ext cx="767892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06" tIns="27940" rIns="156464" bIns="27940" numCol="1" spcCol="1270" anchor="t" anchorCtr="0">
          <a:noAutofit/>
        </a:bodyPr>
        <a:lstStyle/>
        <a:p>
          <a:pPr marL="171450" lvl="1" indent="-171450" algn="l" defTabSz="755650">
            <a:lnSpc>
              <a:spcPct val="90000"/>
            </a:lnSpc>
            <a:spcBef>
              <a:spcPct val="0"/>
            </a:spcBef>
            <a:spcAft>
              <a:spcPct val="20000"/>
            </a:spcAft>
            <a:buChar char="•"/>
          </a:pPr>
          <a:r>
            <a:rPr kumimoji="0" lang="zh-CN" altLang="zh-CN" sz="1700" b="0" i="0" u="none" strike="noStrike" kern="1200" cap="none" normalizeH="0" baseline="0" dirty="0">
              <a:ln>
                <a:noFill/>
              </a:ln>
              <a:solidFill>
                <a:schemeClr val="tx1"/>
              </a:solidFill>
              <a:effectLst/>
              <a:latin typeface="Arial" panose="020B0604020202020204" pitchFamily="34" charset="0"/>
            </a:rPr>
            <a:t>Unless told otherwise, your work should be your own.</a:t>
          </a:r>
          <a:endParaRPr lang="zh-CN" altLang="en-US" sz="1700" kern="1200" dirty="0"/>
        </a:p>
      </dsp:txBody>
      <dsp:txXfrm>
        <a:off x="0" y="4995243"/>
        <a:ext cx="7678928" cy="364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6A5EB-DDCC-41C9-B454-2900D7E6DBDE}">
      <dsp:nvSpPr>
        <dsp:cNvPr id="0" name=""/>
        <dsp:cNvSpPr/>
      </dsp:nvSpPr>
      <dsp:spPr>
        <a:xfrm>
          <a:off x="-5812267" y="-889565"/>
          <a:ext cx="6919630" cy="6919630"/>
        </a:xfrm>
        <a:prstGeom prst="blockArc">
          <a:avLst>
            <a:gd name="adj1" fmla="val 18900000"/>
            <a:gd name="adj2" fmla="val 2700000"/>
            <a:gd name="adj3" fmla="val 312"/>
          </a:avLst>
        </a:pr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433232-0106-49CA-9F8F-64AD5EE9F289}">
      <dsp:nvSpPr>
        <dsp:cNvPr id="0" name=""/>
        <dsp:cNvSpPr/>
      </dsp:nvSpPr>
      <dsp:spPr>
        <a:xfrm>
          <a:off x="579626" y="395201"/>
          <a:ext cx="6531391" cy="790814"/>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7709" tIns="53340" rIns="53340" bIns="53340" numCol="1" spcCol="1270" anchor="ctr" anchorCtr="0">
          <a:noAutofit/>
        </a:bodyPr>
        <a:lstStyle/>
        <a:p>
          <a:pPr marL="0" lvl="0" indent="0" algn="l" defTabSz="933450">
            <a:lnSpc>
              <a:spcPct val="90000"/>
            </a:lnSpc>
            <a:spcBef>
              <a:spcPct val="0"/>
            </a:spcBef>
            <a:spcAft>
              <a:spcPct val="35000"/>
            </a:spcAft>
            <a:buNone/>
          </a:pPr>
          <a:r>
            <a:rPr lang="en-US" altLang="zh-CN" sz="2100" kern="1200" dirty="0"/>
            <a:t>Lecture Hall, Training Rooms, Compact Bookshelves</a:t>
          </a:r>
          <a:endParaRPr lang="zh-CN" altLang="en-US" sz="2100" kern="1200" dirty="0"/>
        </a:p>
      </dsp:txBody>
      <dsp:txXfrm>
        <a:off x="579626" y="395201"/>
        <a:ext cx="6531391" cy="790814"/>
      </dsp:txXfrm>
    </dsp:sp>
    <dsp:sp modelId="{C3059326-E87B-4987-9CAC-9205A7A8CC0C}">
      <dsp:nvSpPr>
        <dsp:cNvPr id="0" name=""/>
        <dsp:cNvSpPr/>
      </dsp:nvSpPr>
      <dsp:spPr>
        <a:xfrm>
          <a:off x="85367" y="296349"/>
          <a:ext cx="988517" cy="98851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511145-752F-4F62-A15B-EB707D390D57}">
      <dsp:nvSpPr>
        <dsp:cNvPr id="0" name=""/>
        <dsp:cNvSpPr/>
      </dsp:nvSpPr>
      <dsp:spPr>
        <a:xfrm>
          <a:off x="1033018" y="1581628"/>
          <a:ext cx="6077999" cy="790814"/>
        </a:xfrm>
        <a:prstGeom prst="rect">
          <a:avLst/>
        </a:prstGeom>
        <a:solidFill>
          <a:schemeClr val="accent2">
            <a:shade val="80000"/>
            <a:hueOff val="-160472"/>
            <a:satOff val="3389"/>
            <a:lumOff val="90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7709" tIns="53340" rIns="53340" bIns="53340" numCol="1" spcCol="1270" anchor="ctr" anchorCtr="0">
          <a:noAutofit/>
        </a:bodyPr>
        <a:lstStyle/>
        <a:p>
          <a:pPr marL="0" lvl="0" indent="0" algn="l" defTabSz="933450">
            <a:lnSpc>
              <a:spcPct val="90000"/>
            </a:lnSpc>
            <a:spcBef>
              <a:spcPct val="0"/>
            </a:spcBef>
            <a:spcAft>
              <a:spcPct val="35000"/>
            </a:spcAft>
            <a:buNone/>
          </a:pPr>
          <a:r>
            <a:rPr lang="en-US" altLang="zh-CN" sz="2100" kern="1200" dirty="0"/>
            <a:t>Service Desk, Media Centre, Creative Space</a:t>
          </a:r>
          <a:r>
            <a:rPr lang="zh-CN" altLang="en-US" sz="2100" kern="1200" dirty="0"/>
            <a:t> </a:t>
          </a:r>
          <a:endParaRPr lang="en-US" altLang="zh-CN" sz="2100" kern="1200" dirty="0"/>
        </a:p>
        <a:p>
          <a:pPr marL="0" lvl="0" indent="0" algn="l" defTabSz="933450">
            <a:lnSpc>
              <a:spcPct val="90000"/>
            </a:lnSpc>
            <a:spcBef>
              <a:spcPct val="0"/>
            </a:spcBef>
            <a:spcAft>
              <a:spcPct val="35000"/>
            </a:spcAft>
            <a:buNone/>
          </a:pPr>
          <a:r>
            <a:rPr lang="en-US" altLang="zh-CN" sz="2100" kern="1200" dirty="0"/>
            <a:t>Exhibition Area</a:t>
          </a:r>
          <a:endParaRPr lang="zh-CN" altLang="en-US" sz="2100" kern="1200" dirty="0"/>
        </a:p>
      </dsp:txBody>
      <dsp:txXfrm>
        <a:off x="1033018" y="1581628"/>
        <a:ext cx="6077999" cy="790814"/>
      </dsp:txXfrm>
    </dsp:sp>
    <dsp:sp modelId="{58C30FB1-F02E-4D01-AFCF-5280C39A02A4}">
      <dsp:nvSpPr>
        <dsp:cNvPr id="0" name=""/>
        <dsp:cNvSpPr/>
      </dsp:nvSpPr>
      <dsp:spPr>
        <a:xfrm>
          <a:off x="538759" y="1482776"/>
          <a:ext cx="988517" cy="988517"/>
        </a:xfrm>
        <a:prstGeom prst="ellipse">
          <a:avLst/>
        </a:prstGeom>
        <a:solidFill>
          <a:schemeClr val="lt1">
            <a:hueOff val="0"/>
            <a:satOff val="0"/>
            <a:lumOff val="0"/>
            <a:alphaOff val="0"/>
          </a:schemeClr>
        </a:solidFill>
        <a:ln w="12700" cap="flat" cmpd="sng" algn="ctr">
          <a:solidFill>
            <a:schemeClr val="accent2">
              <a:shade val="80000"/>
              <a:hueOff val="-160472"/>
              <a:satOff val="3389"/>
              <a:lumOff val="90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AB53B5-E234-4E04-85FE-FFBAFB4D1066}">
      <dsp:nvSpPr>
        <dsp:cNvPr id="0" name=""/>
        <dsp:cNvSpPr/>
      </dsp:nvSpPr>
      <dsp:spPr>
        <a:xfrm>
          <a:off x="1033018" y="2768055"/>
          <a:ext cx="6077999" cy="790814"/>
        </a:xfrm>
        <a:prstGeom prst="rect">
          <a:avLst/>
        </a:prstGeom>
        <a:solidFill>
          <a:schemeClr val="accent2">
            <a:shade val="80000"/>
            <a:hueOff val="-320943"/>
            <a:satOff val="6777"/>
            <a:lumOff val="180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7709" tIns="53340" rIns="53340" bIns="53340" numCol="1" spcCol="1270" anchor="ctr" anchorCtr="0">
          <a:noAutofit/>
        </a:bodyPr>
        <a:lstStyle/>
        <a:p>
          <a:pPr marL="0" lvl="0" indent="0" algn="l" defTabSz="933450">
            <a:lnSpc>
              <a:spcPct val="90000"/>
            </a:lnSpc>
            <a:spcBef>
              <a:spcPct val="0"/>
            </a:spcBef>
            <a:spcAft>
              <a:spcPct val="35000"/>
            </a:spcAft>
            <a:buNone/>
          </a:pPr>
          <a:r>
            <a:rPr lang="en-US" altLang="zh-CN" sz="2100" kern="1200" dirty="0"/>
            <a:t>Media Theatres, Art and Culture Room</a:t>
          </a:r>
          <a:endParaRPr lang="zh-CN" altLang="en-US" sz="2100" kern="1200" dirty="0"/>
        </a:p>
      </dsp:txBody>
      <dsp:txXfrm>
        <a:off x="1033018" y="2768055"/>
        <a:ext cx="6077999" cy="790814"/>
      </dsp:txXfrm>
    </dsp:sp>
    <dsp:sp modelId="{7BEDB20A-9173-42DA-BB50-405A8673ADA4}">
      <dsp:nvSpPr>
        <dsp:cNvPr id="0" name=""/>
        <dsp:cNvSpPr/>
      </dsp:nvSpPr>
      <dsp:spPr>
        <a:xfrm>
          <a:off x="538759" y="2669204"/>
          <a:ext cx="988517" cy="988517"/>
        </a:xfrm>
        <a:prstGeom prst="ellipse">
          <a:avLst/>
        </a:prstGeom>
        <a:solidFill>
          <a:schemeClr val="lt1">
            <a:hueOff val="0"/>
            <a:satOff val="0"/>
            <a:lumOff val="0"/>
            <a:alphaOff val="0"/>
          </a:schemeClr>
        </a:solidFill>
        <a:ln w="12700" cap="flat" cmpd="sng" algn="ctr">
          <a:solidFill>
            <a:schemeClr val="accent2">
              <a:shade val="80000"/>
              <a:hueOff val="-320943"/>
              <a:satOff val="6777"/>
              <a:lumOff val="18054"/>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056678-FC63-4EAB-99DD-37CAD6957CB8}">
      <dsp:nvSpPr>
        <dsp:cNvPr id="0" name=""/>
        <dsp:cNvSpPr/>
      </dsp:nvSpPr>
      <dsp:spPr>
        <a:xfrm>
          <a:off x="579626" y="3954483"/>
          <a:ext cx="6531391" cy="790814"/>
        </a:xfrm>
        <a:prstGeom prst="rect">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7709" tIns="53340" rIns="53340" bIns="53340" numCol="1" spcCol="1270" anchor="ctr" anchorCtr="0">
          <a:noAutofit/>
        </a:bodyPr>
        <a:lstStyle/>
        <a:p>
          <a:pPr marL="0" lvl="0" indent="0" algn="l" defTabSz="933450">
            <a:lnSpc>
              <a:spcPct val="90000"/>
            </a:lnSpc>
            <a:spcBef>
              <a:spcPct val="0"/>
            </a:spcBef>
            <a:spcAft>
              <a:spcPct val="35000"/>
            </a:spcAft>
            <a:buNone/>
          </a:pPr>
          <a:r>
            <a:rPr lang="en-US" altLang="zh-CN" sz="2100" kern="1200" dirty="0"/>
            <a:t>Compact Bookshelves</a:t>
          </a:r>
          <a:endParaRPr lang="zh-CN" altLang="en-US" sz="2100" kern="1200" dirty="0"/>
        </a:p>
      </dsp:txBody>
      <dsp:txXfrm>
        <a:off x="579626" y="3954483"/>
        <a:ext cx="6531391" cy="790814"/>
      </dsp:txXfrm>
    </dsp:sp>
    <dsp:sp modelId="{0572F0EA-088B-4D07-89CB-9B58A8412648}">
      <dsp:nvSpPr>
        <dsp:cNvPr id="0" name=""/>
        <dsp:cNvSpPr/>
      </dsp:nvSpPr>
      <dsp:spPr>
        <a:xfrm>
          <a:off x="85367" y="3855631"/>
          <a:ext cx="988517" cy="988517"/>
        </a:xfrm>
        <a:prstGeom prst="ellipse">
          <a:avLst/>
        </a:prstGeom>
        <a:solidFill>
          <a:schemeClr val="lt1">
            <a:hueOff val="0"/>
            <a:satOff val="0"/>
            <a:lumOff val="0"/>
            <a:alphaOff val="0"/>
          </a:schemeClr>
        </a:solidFill>
        <a:ln w="12700" cap="flat" cmpd="sng" algn="ctr">
          <a:solidFill>
            <a:schemeClr val="accent2">
              <a:shade val="80000"/>
              <a:hueOff val="-481415"/>
              <a:satOff val="10166"/>
              <a:lumOff val="2708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30DAC-F489-4B48-BF55-11E51CC1027B}">
      <dsp:nvSpPr>
        <dsp:cNvPr id="0" name=""/>
        <dsp:cNvSpPr/>
      </dsp:nvSpPr>
      <dsp:spPr>
        <a:xfrm>
          <a:off x="904" y="3222192"/>
          <a:ext cx="7882350" cy="1471964"/>
        </a:xfrm>
        <a:prstGeom prst="roundRect">
          <a:avLst>
            <a:gd name="adj" fmla="val 10000"/>
          </a:avLst>
        </a:prstGeom>
        <a:solidFill>
          <a:schemeClr val="accent2">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altLang="zh-CN" sz="6500" kern="1200" dirty="0"/>
            <a:t>Databases</a:t>
          </a:r>
          <a:endParaRPr lang="zh-CN" altLang="en-US" sz="6500" kern="1200" dirty="0"/>
        </a:p>
      </dsp:txBody>
      <dsp:txXfrm>
        <a:off x="44016" y="3265304"/>
        <a:ext cx="7796126" cy="1385740"/>
      </dsp:txXfrm>
    </dsp:sp>
    <dsp:sp modelId="{8B3EF962-BD8A-4BC5-B4D2-A41A184DF6A8}">
      <dsp:nvSpPr>
        <dsp:cNvPr id="0" name=""/>
        <dsp:cNvSpPr/>
      </dsp:nvSpPr>
      <dsp:spPr>
        <a:xfrm>
          <a:off x="904" y="1611824"/>
          <a:ext cx="5148995" cy="1471964"/>
        </a:xfrm>
        <a:prstGeom prst="roundRect">
          <a:avLst>
            <a:gd name="adj" fmla="val 10000"/>
          </a:avLst>
        </a:prstGeom>
        <a:solidFill>
          <a:schemeClr val="accent2">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CN" sz="3800" kern="1200" dirty="0"/>
            <a:t>Books &amp; E-Books</a:t>
          </a:r>
          <a:endParaRPr lang="zh-CN" altLang="en-US" sz="3800" kern="1200" dirty="0"/>
        </a:p>
      </dsp:txBody>
      <dsp:txXfrm>
        <a:off x="44016" y="1654936"/>
        <a:ext cx="5062771" cy="1385740"/>
      </dsp:txXfrm>
    </dsp:sp>
    <dsp:sp modelId="{2E61C109-76A4-4233-86AD-3B99F537A931}">
      <dsp:nvSpPr>
        <dsp:cNvPr id="0" name=""/>
        <dsp:cNvSpPr/>
      </dsp:nvSpPr>
      <dsp:spPr>
        <a:xfrm>
          <a:off x="904" y="1455"/>
          <a:ext cx="2521545" cy="1471964"/>
        </a:xfrm>
        <a:prstGeom prst="roundRect">
          <a:avLst>
            <a:gd name="adj" fmla="val 10000"/>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altLang="zh-CN" sz="2900" kern="1200" dirty="0"/>
            <a:t>Theses &amp; Dissertations</a:t>
          </a:r>
          <a:endParaRPr lang="zh-CN" altLang="en-US" sz="2900" kern="1200" dirty="0"/>
        </a:p>
      </dsp:txBody>
      <dsp:txXfrm>
        <a:off x="44016" y="44567"/>
        <a:ext cx="2435321" cy="1385740"/>
      </dsp:txXfrm>
    </dsp:sp>
    <dsp:sp modelId="{3152398A-F624-4A69-808A-5B1B2DB460D7}">
      <dsp:nvSpPr>
        <dsp:cNvPr id="0" name=""/>
        <dsp:cNvSpPr/>
      </dsp:nvSpPr>
      <dsp:spPr>
        <a:xfrm>
          <a:off x="2628354" y="1455"/>
          <a:ext cx="2521545" cy="1471964"/>
        </a:xfrm>
        <a:prstGeom prst="roundRect">
          <a:avLst>
            <a:gd name="adj" fmla="val 10000"/>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altLang="zh-CN" sz="2900" kern="1200" dirty="0"/>
            <a:t>Academic</a:t>
          </a:r>
        </a:p>
        <a:p>
          <a:pPr marL="0" lvl="0" indent="0" algn="ctr" defTabSz="1289050">
            <a:lnSpc>
              <a:spcPct val="90000"/>
            </a:lnSpc>
            <a:spcBef>
              <a:spcPct val="0"/>
            </a:spcBef>
            <a:spcAft>
              <a:spcPct val="35000"/>
            </a:spcAft>
            <a:buNone/>
          </a:pPr>
          <a:r>
            <a:rPr lang="en-US" altLang="zh-CN" sz="2900" kern="1200" dirty="0"/>
            <a:t>Journals</a:t>
          </a:r>
          <a:endParaRPr lang="zh-CN" altLang="en-US" sz="2900" kern="1200" dirty="0"/>
        </a:p>
      </dsp:txBody>
      <dsp:txXfrm>
        <a:off x="2671466" y="44567"/>
        <a:ext cx="2435321" cy="1385740"/>
      </dsp:txXfrm>
    </dsp:sp>
    <dsp:sp modelId="{F7C1E739-15DC-43D4-A085-97D46F712BDB}">
      <dsp:nvSpPr>
        <dsp:cNvPr id="0" name=""/>
        <dsp:cNvSpPr/>
      </dsp:nvSpPr>
      <dsp:spPr>
        <a:xfrm>
          <a:off x="5361710" y="1611824"/>
          <a:ext cx="2521545" cy="1471964"/>
        </a:xfrm>
        <a:prstGeom prst="roundRect">
          <a:avLst>
            <a:gd name="adj" fmla="val 10000"/>
          </a:avLst>
        </a:prstGeom>
        <a:solidFill>
          <a:schemeClr val="accent2">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CN" sz="3800" kern="1200" dirty="0"/>
            <a:t>Course Reserves</a:t>
          </a:r>
          <a:endParaRPr lang="zh-CN" altLang="en-US" sz="3800" kern="1200" dirty="0"/>
        </a:p>
      </dsp:txBody>
      <dsp:txXfrm>
        <a:off x="5404822" y="1654936"/>
        <a:ext cx="2435321" cy="1385740"/>
      </dsp:txXfrm>
    </dsp:sp>
    <dsp:sp modelId="{B559D156-8FF9-4DF6-9098-DBD98D840D70}">
      <dsp:nvSpPr>
        <dsp:cNvPr id="0" name=""/>
        <dsp:cNvSpPr/>
      </dsp:nvSpPr>
      <dsp:spPr>
        <a:xfrm>
          <a:off x="5361710" y="1455"/>
          <a:ext cx="2521545" cy="1471964"/>
        </a:xfrm>
        <a:prstGeom prst="roundRect">
          <a:avLst>
            <a:gd name="adj" fmla="val 10000"/>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altLang="zh-CN" sz="2900" kern="1200" dirty="0"/>
            <a:t>Newspapers</a:t>
          </a:r>
        </a:p>
        <a:p>
          <a:pPr marL="0" lvl="0" indent="0" algn="ctr" defTabSz="1289050">
            <a:lnSpc>
              <a:spcPct val="90000"/>
            </a:lnSpc>
            <a:spcBef>
              <a:spcPct val="0"/>
            </a:spcBef>
            <a:spcAft>
              <a:spcPct val="35000"/>
            </a:spcAft>
            <a:buNone/>
          </a:pPr>
          <a:r>
            <a:rPr lang="en-US" altLang="zh-CN" sz="2900" kern="1200" dirty="0"/>
            <a:t>Magazines</a:t>
          </a:r>
          <a:endParaRPr lang="zh-CN" altLang="en-US" sz="2900" kern="1200" dirty="0"/>
        </a:p>
      </dsp:txBody>
      <dsp:txXfrm>
        <a:off x="5404822" y="44567"/>
        <a:ext cx="2435321" cy="13857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3DC28-D7EC-42BB-A0CF-D09A77CAFF40}">
      <dsp:nvSpPr>
        <dsp:cNvPr id="0" name=""/>
        <dsp:cNvSpPr/>
      </dsp:nvSpPr>
      <dsp:spPr>
        <a:xfrm>
          <a:off x="1079637" y="0"/>
          <a:ext cx="9413397" cy="1535446"/>
        </a:xfrm>
        <a:prstGeom prst="leftRightRibbon">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F30C3D13-3146-414C-B95F-847CAE617EEC}">
      <dsp:nvSpPr>
        <dsp:cNvPr id="0" name=""/>
        <dsp:cNvSpPr/>
      </dsp:nvSpPr>
      <dsp:spPr>
        <a:xfrm>
          <a:off x="1843832" y="268703"/>
          <a:ext cx="4392659" cy="7523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marL="0" lvl="0" indent="0" algn="l" defTabSz="889000">
            <a:lnSpc>
              <a:spcPct val="90000"/>
            </a:lnSpc>
            <a:spcBef>
              <a:spcPct val="0"/>
            </a:spcBef>
            <a:spcAft>
              <a:spcPct val="35000"/>
            </a:spcAft>
            <a:buNone/>
          </a:pPr>
          <a:r>
            <a:rPr lang="en-US" altLang="zh-CN" sz="2000" kern="1200" dirty="0"/>
            <a:t>Obtain print</a:t>
          </a:r>
          <a:r>
            <a:rPr lang="zh-CN" altLang="en-US" sz="2000" kern="1200" dirty="0"/>
            <a:t> books </a:t>
          </a:r>
          <a:r>
            <a:rPr lang="en-US" altLang="zh-CN" sz="2000" kern="1200" dirty="0"/>
            <a:t>from</a:t>
          </a:r>
          <a:r>
            <a:rPr lang="zh-CN" altLang="en-US" sz="2000" kern="1200" dirty="0"/>
            <a:t> the library</a:t>
          </a:r>
        </a:p>
      </dsp:txBody>
      <dsp:txXfrm>
        <a:off x="1843832" y="268703"/>
        <a:ext cx="4392659" cy="752368"/>
      </dsp:txXfrm>
    </dsp:sp>
    <dsp:sp modelId="{3A3457AC-0821-48BA-B7BD-B5847D29781A}">
      <dsp:nvSpPr>
        <dsp:cNvPr id="0" name=""/>
        <dsp:cNvSpPr/>
      </dsp:nvSpPr>
      <dsp:spPr>
        <a:xfrm>
          <a:off x="7453656" y="517617"/>
          <a:ext cx="2948639" cy="7523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marL="0" lvl="0" indent="0" algn="l" defTabSz="889000">
            <a:lnSpc>
              <a:spcPct val="90000"/>
            </a:lnSpc>
            <a:spcBef>
              <a:spcPct val="0"/>
            </a:spcBef>
            <a:spcAft>
              <a:spcPct val="35000"/>
            </a:spcAft>
            <a:buNone/>
          </a:pPr>
          <a:r>
            <a:rPr lang="en-US" altLang="en-US" sz="2000" kern="1200" dirty="0"/>
            <a:t>Access  e-books online</a:t>
          </a:r>
          <a:endParaRPr lang="zh-CN" altLang="en-US" sz="2000" kern="1200" dirty="0"/>
        </a:p>
      </dsp:txBody>
      <dsp:txXfrm>
        <a:off x="7453656" y="517617"/>
        <a:ext cx="2948639" cy="7523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D70E3-626F-44F3-A293-9F532B4BDE68}">
      <dsp:nvSpPr>
        <dsp:cNvPr id="0" name=""/>
        <dsp:cNvSpPr/>
      </dsp:nvSpPr>
      <dsp:spPr>
        <a:xfrm>
          <a:off x="3214" y="3304"/>
          <a:ext cx="1932833" cy="633600"/>
        </a:xfrm>
        <a:prstGeom prst="rect">
          <a:avLst/>
        </a:prstGeom>
        <a:solidFill>
          <a:schemeClr val="accent2">
            <a:alpha val="9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t>Reserve</a:t>
          </a:r>
          <a:endParaRPr lang="zh-CN" altLang="en-US" sz="2000" b="1" kern="1200" dirty="0"/>
        </a:p>
      </dsp:txBody>
      <dsp:txXfrm>
        <a:off x="3214" y="3304"/>
        <a:ext cx="1932833" cy="633600"/>
      </dsp:txXfrm>
    </dsp:sp>
    <dsp:sp modelId="{A2E05E91-10E6-4CE5-8D7A-D3886AFB0D7C}">
      <dsp:nvSpPr>
        <dsp:cNvPr id="0" name=""/>
        <dsp:cNvSpPr/>
      </dsp:nvSpPr>
      <dsp:spPr>
        <a:xfrm>
          <a:off x="3214" y="636904"/>
          <a:ext cx="1932833" cy="207968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50000"/>
            </a:lnSpc>
            <a:spcBef>
              <a:spcPct val="0"/>
            </a:spcBef>
            <a:spcAft>
              <a:spcPct val="15000"/>
            </a:spcAft>
            <a:buChar char="•"/>
          </a:pPr>
          <a:r>
            <a:rPr lang="en-US" altLang="zh-CN" sz="1400" kern="1200" dirty="0"/>
            <a:t>Library website:             </a:t>
          </a:r>
          <a:endParaRPr lang="zh-CN" altLang="en-US" sz="1400" kern="1200" dirty="0"/>
        </a:p>
      </dsp:txBody>
      <dsp:txXfrm>
        <a:off x="3214" y="636904"/>
        <a:ext cx="1932833" cy="2079680"/>
      </dsp:txXfrm>
    </dsp:sp>
    <dsp:sp modelId="{07F657EB-03FF-4C55-A74E-06E90FE7ED0E}">
      <dsp:nvSpPr>
        <dsp:cNvPr id="0" name=""/>
        <dsp:cNvSpPr/>
      </dsp:nvSpPr>
      <dsp:spPr>
        <a:xfrm>
          <a:off x="2206644" y="3304"/>
          <a:ext cx="1932833" cy="633600"/>
        </a:xfrm>
        <a:prstGeom prst="rect">
          <a:avLst/>
        </a:prstGeom>
        <a:solidFill>
          <a:schemeClr val="accent2">
            <a:alpha val="90000"/>
            <a:hueOff val="0"/>
            <a:satOff val="0"/>
            <a:lumOff val="0"/>
            <a:alphaOff val="-13333"/>
          </a:schemeClr>
        </a:solidFill>
        <a:ln w="12700" cap="flat" cmpd="sng" algn="ctr">
          <a:solidFill>
            <a:schemeClr val="accent2">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solidFill>
                <a:prstClr val="white"/>
              </a:solidFill>
              <a:latin typeface="Arial"/>
              <a:ea typeface="微软雅黑"/>
              <a:cs typeface="+mn-cs"/>
            </a:rPr>
            <a:t>Collect</a:t>
          </a:r>
          <a:endParaRPr lang="zh-CN" altLang="en-US" sz="2000" b="1" kern="1200" dirty="0">
            <a:solidFill>
              <a:prstClr val="white"/>
            </a:solidFill>
            <a:latin typeface="Arial"/>
            <a:ea typeface="微软雅黑"/>
            <a:cs typeface="+mn-cs"/>
          </a:endParaRPr>
        </a:p>
      </dsp:txBody>
      <dsp:txXfrm>
        <a:off x="2206644" y="3304"/>
        <a:ext cx="1932833" cy="633600"/>
      </dsp:txXfrm>
    </dsp:sp>
    <dsp:sp modelId="{6E50B248-F538-4881-967C-64D49AFD0274}">
      <dsp:nvSpPr>
        <dsp:cNvPr id="0" name=""/>
        <dsp:cNvSpPr/>
      </dsp:nvSpPr>
      <dsp:spPr>
        <a:xfrm>
          <a:off x="2206644" y="636904"/>
          <a:ext cx="1932833" cy="207968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50000"/>
            </a:lnSpc>
            <a:spcBef>
              <a:spcPct val="0"/>
            </a:spcBef>
            <a:spcAft>
              <a:spcPct val="15000"/>
            </a:spcAft>
            <a:buChar char="•"/>
          </a:pPr>
          <a:r>
            <a:rPr lang="en-US" altLang="zh-CN" sz="1400" kern="1200" dirty="0"/>
            <a:t>With 3 working days</a:t>
          </a:r>
          <a:endParaRPr lang="zh-CN" altLang="en-US" sz="1400" kern="1200" dirty="0"/>
        </a:p>
        <a:p>
          <a:pPr marL="114300" lvl="1" indent="-114300" algn="l" defTabSz="622300">
            <a:lnSpc>
              <a:spcPct val="150000"/>
            </a:lnSpc>
            <a:spcBef>
              <a:spcPct val="0"/>
            </a:spcBef>
            <a:spcAft>
              <a:spcPct val="15000"/>
            </a:spcAft>
            <a:buChar char="•"/>
          </a:pPr>
          <a:r>
            <a:rPr lang="en-US" altLang="zh-CN" sz="1400" kern="1200" dirty="0"/>
            <a:t>At library service counter</a:t>
          </a:r>
          <a:endParaRPr lang="zh-CN" altLang="en-US" sz="1400" kern="1200" dirty="0"/>
        </a:p>
        <a:p>
          <a:pPr marL="114300" lvl="1" indent="-114300" algn="l" defTabSz="622300">
            <a:lnSpc>
              <a:spcPct val="150000"/>
            </a:lnSpc>
            <a:spcBef>
              <a:spcPct val="0"/>
            </a:spcBef>
            <a:spcAft>
              <a:spcPct val="15000"/>
            </a:spcAft>
            <a:buChar char="•"/>
          </a:pPr>
          <a:r>
            <a:rPr lang="en-US" altLang="zh-CN" sz="1400" kern="1200" dirty="0"/>
            <a:t>Auto cancellation if not collected on time</a:t>
          </a:r>
          <a:endParaRPr lang="zh-CN" altLang="en-US" sz="1400" kern="1200" dirty="0"/>
        </a:p>
      </dsp:txBody>
      <dsp:txXfrm>
        <a:off x="2206644" y="636904"/>
        <a:ext cx="1932833" cy="2079680"/>
      </dsp:txXfrm>
    </dsp:sp>
    <dsp:sp modelId="{BF8EB27D-B87F-40A5-B663-67691FDA5EDA}">
      <dsp:nvSpPr>
        <dsp:cNvPr id="0" name=""/>
        <dsp:cNvSpPr/>
      </dsp:nvSpPr>
      <dsp:spPr>
        <a:xfrm>
          <a:off x="4410073" y="3304"/>
          <a:ext cx="1932833" cy="633600"/>
        </a:xfrm>
        <a:prstGeom prst="rect">
          <a:avLst/>
        </a:prstGeom>
        <a:solidFill>
          <a:schemeClr val="accent2">
            <a:alpha val="90000"/>
            <a:hueOff val="0"/>
            <a:satOff val="0"/>
            <a:lumOff val="0"/>
            <a:alphaOff val="-26667"/>
          </a:schemeClr>
        </a:solidFill>
        <a:ln w="12700" cap="flat" cmpd="sng" algn="ctr">
          <a:solidFill>
            <a:schemeClr val="accent2">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1066800">
            <a:lnSpc>
              <a:spcPct val="90000"/>
            </a:lnSpc>
            <a:spcBef>
              <a:spcPct val="0"/>
            </a:spcBef>
            <a:spcAft>
              <a:spcPct val="35000"/>
            </a:spcAft>
            <a:buNone/>
          </a:pPr>
          <a:r>
            <a:rPr lang="en-US" altLang="zh-CN" sz="2000" b="1" kern="1200" dirty="0">
              <a:solidFill>
                <a:prstClr val="white"/>
              </a:solidFill>
              <a:latin typeface="Arial"/>
              <a:ea typeface="微软雅黑"/>
              <a:cs typeface="+mn-cs"/>
            </a:rPr>
            <a:t>Return</a:t>
          </a:r>
          <a:endParaRPr lang="zh-CN" altLang="en-US" sz="2000" b="1" kern="1200" dirty="0">
            <a:solidFill>
              <a:prstClr val="white"/>
            </a:solidFill>
            <a:latin typeface="Arial"/>
            <a:ea typeface="微软雅黑"/>
            <a:cs typeface="+mn-cs"/>
          </a:endParaRPr>
        </a:p>
      </dsp:txBody>
      <dsp:txXfrm>
        <a:off x="4410073" y="3304"/>
        <a:ext cx="1932833" cy="633600"/>
      </dsp:txXfrm>
    </dsp:sp>
    <dsp:sp modelId="{578C5C12-FF91-4BA6-A5A9-3D023F55189C}">
      <dsp:nvSpPr>
        <dsp:cNvPr id="0" name=""/>
        <dsp:cNvSpPr/>
      </dsp:nvSpPr>
      <dsp:spPr>
        <a:xfrm>
          <a:off x="4410073" y="636904"/>
          <a:ext cx="1932833" cy="2079680"/>
        </a:xfrm>
        <a:prstGeom prst="rect">
          <a:avLst/>
        </a:prstGeom>
        <a:solidFill>
          <a:srgbClr val="ED7D31">
            <a:alpha val="90000"/>
            <a:tint val="40000"/>
            <a:hueOff val="0"/>
            <a:satOff val="0"/>
            <a:lumOff val="0"/>
            <a:alphaOff val="0"/>
          </a:srgbClr>
        </a:solidFill>
        <a:ln w="12700" cap="flat" cmpd="sng" algn="ctr">
          <a:solidFill>
            <a:srgbClr val="ED7D31">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50000"/>
            </a:lnSpc>
            <a:spcBef>
              <a:spcPct val="0"/>
            </a:spcBef>
            <a:spcAft>
              <a:spcPct val="15000"/>
            </a:spcAft>
            <a:buChar char="•"/>
          </a:pPr>
          <a:r>
            <a:rPr lang="en-US" altLang="zh-CN" sz="1400" kern="1200" dirty="0">
              <a:solidFill>
                <a:prstClr val="black">
                  <a:hueOff val="0"/>
                  <a:satOff val="0"/>
                  <a:lumOff val="0"/>
                  <a:alphaOff val="0"/>
                </a:prstClr>
              </a:solidFill>
              <a:latin typeface="Arial"/>
              <a:ea typeface="微软雅黑"/>
              <a:cs typeface="+mn-cs"/>
            </a:rPr>
            <a:t>7 days loan period</a:t>
          </a:r>
          <a:endParaRPr lang="zh-CN" altLang="en-US" sz="1400" kern="1200" dirty="0">
            <a:solidFill>
              <a:prstClr val="black">
                <a:hueOff val="0"/>
                <a:satOff val="0"/>
                <a:lumOff val="0"/>
                <a:alphaOff val="0"/>
              </a:prstClr>
            </a:solidFill>
            <a:latin typeface="Arial"/>
            <a:ea typeface="微软雅黑"/>
            <a:cs typeface="+mn-cs"/>
          </a:endParaRPr>
        </a:p>
        <a:p>
          <a:pPr marL="114300" lvl="1" indent="-114300" algn="l" defTabSz="622300">
            <a:lnSpc>
              <a:spcPct val="150000"/>
            </a:lnSpc>
            <a:spcBef>
              <a:spcPct val="0"/>
            </a:spcBef>
            <a:spcAft>
              <a:spcPct val="15000"/>
            </a:spcAft>
            <a:buChar char="•"/>
          </a:pPr>
          <a:r>
            <a:rPr lang="en-US" altLang="zh-CN" sz="1400" kern="1200" dirty="0">
              <a:solidFill>
                <a:prstClr val="black">
                  <a:hueOff val="0"/>
                  <a:satOff val="0"/>
                  <a:lumOff val="0"/>
                  <a:alphaOff val="0"/>
                </a:prstClr>
              </a:solidFill>
              <a:latin typeface="Arial"/>
              <a:ea typeface="微软雅黑"/>
              <a:cs typeface="+mn-cs"/>
            </a:rPr>
            <a:t>Return at library service counter</a:t>
          </a:r>
          <a:endParaRPr lang="zh-CN" altLang="en-US" sz="1400" kern="1200" dirty="0">
            <a:solidFill>
              <a:prstClr val="black">
                <a:hueOff val="0"/>
                <a:satOff val="0"/>
                <a:lumOff val="0"/>
                <a:alphaOff val="0"/>
              </a:prstClr>
            </a:solidFill>
            <a:latin typeface="Arial"/>
            <a:ea typeface="微软雅黑"/>
            <a:cs typeface="+mn-cs"/>
          </a:endParaRPr>
        </a:p>
        <a:p>
          <a:pPr marL="114300" lvl="1" indent="-114300" algn="l" defTabSz="622300">
            <a:lnSpc>
              <a:spcPct val="150000"/>
            </a:lnSpc>
            <a:spcBef>
              <a:spcPct val="0"/>
            </a:spcBef>
            <a:spcAft>
              <a:spcPct val="15000"/>
            </a:spcAft>
            <a:buChar char="•"/>
          </a:pPr>
          <a:endParaRPr lang="zh-CN" altLang="en-US" sz="1400" kern="1200" dirty="0">
            <a:solidFill>
              <a:prstClr val="black">
                <a:hueOff val="0"/>
                <a:satOff val="0"/>
                <a:lumOff val="0"/>
                <a:alphaOff val="0"/>
              </a:prstClr>
            </a:solidFill>
            <a:latin typeface="Arial"/>
            <a:ea typeface="微软雅黑"/>
            <a:cs typeface="+mn-cs"/>
          </a:endParaRPr>
        </a:p>
      </dsp:txBody>
      <dsp:txXfrm>
        <a:off x="4410073" y="636904"/>
        <a:ext cx="1932833" cy="2079680"/>
      </dsp:txXfrm>
    </dsp:sp>
    <dsp:sp modelId="{2D822D29-3669-42D4-A15C-497C0F4974F7}">
      <dsp:nvSpPr>
        <dsp:cNvPr id="0" name=""/>
        <dsp:cNvSpPr/>
      </dsp:nvSpPr>
      <dsp:spPr>
        <a:xfrm>
          <a:off x="6613503" y="3304"/>
          <a:ext cx="1932833" cy="633600"/>
        </a:xfrm>
        <a:prstGeom prst="rect">
          <a:avLst/>
        </a:prstGeom>
        <a:solidFill>
          <a:schemeClr val="accent2">
            <a:alpha val="90000"/>
            <a:hueOff val="0"/>
            <a:satOff val="0"/>
            <a:lumOff val="0"/>
            <a:alphaOff val="-40000"/>
          </a:schemeClr>
        </a:solidFill>
        <a:ln w="12700" cap="flat" cmpd="sng" algn="ctr">
          <a:solidFill>
            <a:schemeClr val="accent2">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1066800">
            <a:lnSpc>
              <a:spcPct val="90000"/>
            </a:lnSpc>
            <a:spcBef>
              <a:spcPct val="0"/>
            </a:spcBef>
            <a:spcAft>
              <a:spcPct val="35000"/>
            </a:spcAft>
            <a:buNone/>
          </a:pPr>
          <a:r>
            <a:rPr lang="en-US" altLang="zh-CN" sz="2000" b="1" kern="1200" dirty="0">
              <a:solidFill>
                <a:srgbClr val="FF0000"/>
              </a:solidFill>
              <a:latin typeface="Arial"/>
              <a:ea typeface="微软雅黑"/>
              <a:cs typeface="+mn-cs"/>
            </a:rPr>
            <a:t>Lost/Damage</a:t>
          </a:r>
          <a:endParaRPr lang="zh-CN" altLang="en-US" sz="2000" b="1" kern="1200" dirty="0">
            <a:solidFill>
              <a:srgbClr val="FF0000"/>
            </a:solidFill>
            <a:latin typeface="Arial"/>
            <a:ea typeface="微软雅黑"/>
            <a:cs typeface="+mn-cs"/>
          </a:endParaRPr>
        </a:p>
      </dsp:txBody>
      <dsp:txXfrm>
        <a:off x="6613503" y="3304"/>
        <a:ext cx="1932833" cy="633600"/>
      </dsp:txXfrm>
    </dsp:sp>
    <dsp:sp modelId="{3F8492C4-34F1-4FB9-9742-45DE57894D70}">
      <dsp:nvSpPr>
        <dsp:cNvPr id="0" name=""/>
        <dsp:cNvSpPr/>
      </dsp:nvSpPr>
      <dsp:spPr>
        <a:xfrm>
          <a:off x="6613503" y="636904"/>
          <a:ext cx="1932833" cy="2079680"/>
        </a:xfrm>
        <a:prstGeom prst="rect">
          <a:avLst/>
        </a:prstGeom>
        <a:solidFill>
          <a:srgbClr val="ED7D31">
            <a:alpha val="90000"/>
            <a:tint val="40000"/>
            <a:hueOff val="0"/>
            <a:satOff val="0"/>
            <a:lumOff val="0"/>
            <a:alphaOff val="0"/>
          </a:srgbClr>
        </a:solidFill>
        <a:ln w="12700" cap="flat" cmpd="sng" algn="ctr">
          <a:solidFill>
            <a:srgbClr val="ED7D31">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50000"/>
            </a:lnSpc>
            <a:spcBef>
              <a:spcPct val="0"/>
            </a:spcBef>
            <a:spcAft>
              <a:spcPct val="15000"/>
            </a:spcAft>
            <a:buChar char="•"/>
          </a:pPr>
          <a:r>
            <a:rPr lang="en-US" altLang="zh-CN" sz="1400" kern="1200" dirty="0">
              <a:solidFill>
                <a:prstClr val="black">
                  <a:hueOff val="0"/>
                  <a:satOff val="0"/>
                  <a:lumOff val="0"/>
                  <a:alphaOff val="0"/>
                </a:prstClr>
              </a:solidFill>
              <a:latin typeface="Arial"/>
              <a:ea typeface="微软雅黑"/>
              <a:cs typeface="+mn-cs"/>
            </a:rPr>
            <a:t>Borrowing privileges will be suspended</a:t>
          </a:r>
          <a:endParaRPr lang="zh-CN" altLang="en-US" sz="1400" kern="1200" dirty="0"/>
        </a:p>
        <a:p>
          <a:pPr marL="114300" lvl="1" indent="-114300" algn="l" defTabSz="622300">
            <a:lnSpc>
              <a:spcPct val="150000"/>
            </a:lnSpc>
            <a:spcBef>
              <a:spcPct val="0"/>
            </a:spcBef>
            <a:spcAft>
              <a:spcPct val="15000"/>
            </a:spcAft>
            <a:buChar char="•"/>
          </a:pPr>
          <a:r>
            <a:rPr lang="en-US" altLang="zh-CN" sz="1400" kern="1200" dirty="0"/>
            <a:t>Pay </a:t>
          </a:r>
          <a:r>
            <a:rPr lang="en-US" altLang="zh-CN" sz="1400" kern="1200" dirty="0">
              <a:solidFill>
                <a:srgbClr val="FF0000"/>
              </a:solidFill>
            </a:rPr>
            <a:t>100HKD</a:t>
          </a:r>
          <a:r>
            <a:rPr lang="en-US" altLang="zh-CN" sz="1400" kern="1200" dirty="0"/>
            <a:t> at City UHK Library service counter</a:t>
          </a:r>
          <a:endParaRPr lang="zh-CN" altLang="en-US" sz="1400" kern="1200" dirty="0"/>
        </a:p>
        <a:p>
          <a:pPr marL="114300" lvl="1" indent="-114300" algn="l" defTabSz="622300">
            <a:lnSpc>
              <a:spcPct val="150000"/>
            </a:lnSpc>
            <a:spcBef>
              <a:spcPct val="0"/>
            </a:spcBef>
            <a:spcAft>
              <a:spcPct val="15000"/>
            </a:spcAft>
            <a:buChar char="•"/>
          </a:pPr>
          <a:endParaRPr lang="zh-CN" altLang="en-US" sz="1400" kern="1200" dirty="0"/>
        </a:p>
      </dsp:txBody>
      <dsp:txXfrm>
        <a:off x="6613503" y="636904"/>
        <a:ext cx="1932833" cy="20796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793DC-1AEF-48FB-B97F-761811386724}">
      <dsp:nvSpPr>
        <dsp:cNvPr id="0" name=""/>
        <dsp:cNvSpPr/>
      </dsp:nvSpPr>
      <dsp:spPr>
        <a:xfrm>
          <a:off x="0" y="87376"/>
          <a:ext cx="6748891" cy="5990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DD613B"/>
              </a:solidFill>
            </a:rPr>
            <a:t>10 cards</a:t>
          </a:r>
          <a:endParaRPr lang="zh-CN" sz="1800" kern="1200" dirty="0">
            <a:solidFill>
              <a:srgbClr val="DD613B"/>
            </a:solidFill>
          </a:endParaRPr>
        </a:p>
      </dsp:txBody>
      <dsp:txXfrm>
        <a:off x="29243" y="116619"/>
        <a:ext cx="6690405" cy="540554"/>
      </dsp:txXfrm>
    </dsp:sp>
    <dsp:sp modelId="{FF4C54AE-0E1F-4187-91F4-4ECEEBBFF85A}">
      <dsp:nvSpPr>
        <dsp:cNvPr id="0" name=""/>
        <dsp:cNvSpPr/>
      </dsp:nvSpPr>
      <dsp:spPr>
        <a:xfrm>
          <a:off x="0" y="716142"/>
          <a:ext cx="6748891" cy="5990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b="0" i="0" kern="1200" dirty="0">
              <a:solidFill>
                <a:srgbClr val="DD613B"/>
              </a:solidFill>
            </a:rPr>
            <a:t>Access </a:t>
          </a:r>
          <a:r>
            <a:rPr lang="en-US" altLang="zh-CN" sz="1800" b="0" i="0" kern="1200" dirty="0" err="1">
              <a:solidFill>
                <a:srgbClr val="DD613B"/>
              </a:solidFill>
            </a:rPr>
            <a:t>CityUHK</a:t>
          </a:r>
          <a:r>
            <a:rPr lang="en-US" altLang="zh-CN" sz="1800" b="0" i="0" kern="1200" dirty="0">
              <a:solidFill>
                <a:srgbClr val="DD613B"/>
              </a:solidFill>
            </a:rPr>
            <a:t> library materials and facilities within the library.</a:t>
          </a:r>
          <a:endParaRPr lang="zh-CN" sz="1800" kern="1200" dirty="0">
            <a:solidFill>
              <a:srgbClr val="DD613B"/>
            </a:solidFill>
          </a:endParaRPr>
        </a:p>
      </dsp:txBody>
      <dsp:txXfrm>
        <a:off x="29243" y="745385"/>
        <a:ext cx="6690405" cy="540554"/>
      </dsp:txXfrm>
    </dsp:sp>
    <dsp:sp modelId="{B6C34CD9-1231-496E-BAA6-11586F6A76DA}">
      <dsp:nvSpPr>
        <dsp:cNvPr id="0" name=""/>
        <dsp:cNvSpPr/>
      </dsp:nvSpPr>
      <dsp:spPr>
        <a:xfrm>
          <a:off x="0" y="1407342"/>
          <a:ext cx="6748891" cy="5990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b="0" i="0" kern="1200" dirty="0">
              <a:solidFill>
                <a:srgbClr val="DD613B"/>
              </a:solidFill>
            </a:rPr>
            <a:t>Cannot be used during examination period.</a:t>
          </a:r>
          <a:endParaRPr lang="zh-CN" sz="1800" kern="1200" dirty="0">
            <a:solidFill>
              <a:srgbClr val="DD613B"/>
            </a:solidFill>
          </a:endParaRPr>
        </a:p>
      </dsp:txBody>
      <dsp:txXfrm>
        <a:off x="29243" y="1436585"/>
        <a:ext cx="6690405" cy="5405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FCE7A-8620-4C8E-9D7D-E96B6404163B}">
      <dsp:nvSpPr>
        <dsp:cNvPr id="0" name=""/>
        <dsp:cNvSpPr/>
      </dsp:nvSpPr>
      <dsp:spPr>
        <a:xfrm>
          <a:off x="1015" y="0"/>
          <a:ext cx="5769518" cy="4285402"/>
        </a:xfrm>
        <a:prstGeom prst="roundRect">
          <a:avLst>
            <a:gd name="adj" fmla="val 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endParaRPr lang="zh-CN" altLang="en-US" sz="2800" kern="1200" dirty="0">
            <a:solidFill>
              <a:srgbClr val="DD613B"/>
            </a:solidFill>
          </a:endParaRPr>
        </a:p>
      </dsp:txBody>
      <dsp:txXfrm rot="16200000">
        <a:off x="-1179047" y="1180062"/>
        <a:ext cx="3514029" cy="1153903"/>
      </dsp:txXfrm>
    </dsp:sp>
    <dsp:sp modelId="{26DA68C9-45FA-4E22-A51F-CCC42A7E0D30}">
      <dsp:nvSpPr>
        <dsp:cNvPr id="0" name=""/>
        <dsp:cNvSpPr/>
      </dsp:nvSpPr>
      <dsp:spPr>
        <a:xfrm>
          <a:off x="1152209" y="0"/>
          <a:ext cx="4298291" cy="42854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altLang="zh-CN" sz="2800" kern="1200" dirty="0">
              <a:solidFill>
                <a:srgbClr val="DD613B"/>
              </a:solidFill>
            </a:rPr>
            <a:t>Step 1 </a:t>
          </a:r>
        </a:p>
        <a:p>
          <a:pPr marL="0" lvl="0" indent="0" algn="l" defTabSz="1244600">
            <a:lnSpc>
              <a:spcPct val="90000"/>
            </a:lnSpc>
            <a:spcBef>
              <a:spcPct val="0"/>
            </a:spcBef>
            <a:spcAft>
              <a:spcPct val="35000"/>
            </a:spcAft>
            <a:buNone/>
          </a:pPr>
          <a:r>
            <a:rPr lang="en-US" altLang="zh-CN" sz="2400" kern="1200" dirty="0">
              <a:solidFill>
                <a:srgbClr val="DD613B"/>
              </a:solidFill>
            </a:rPr>
            <a:t>Access the database from library website</a:t>
          </a:r>
          <a:endParaRPr lang="zh-CN" altLang="en-US" sz="2400" kern="1200" dirty="0">
            <a:solidFill>
              <a:srgbClr val="DD613B"/>
            </a:solidFill>
          </a:endParaRPr>
        </a:p>
      </dsp:txBody>
      <dsp:txXfrm>
        <a:off x="1152209" y="0"/>
        <a:ext cx="4298291" cy="4285402"/>
      </dsp:txXfrm>
    </dsp:sp>
    <dsp:sp modelId="{CCF3315B-9D3E-480A-A1CC-A2EFD00AEAC0}">
      <dsp:nvSpPr>
        <dsp:cNvPr id="0" name=""/>
        <dsp:cNvSpPr/>
      </dsp:nvSpPr>
      <dsp:spPr>
        <a:xfrm>
          <a:off x="5971159" y="0"/>
          <a:ext cx="5732144" cy="4285402"/>
        </a:xfrm>
        <a:prstGeom prst="roundRect">
          <a:avLst>
            <a:gd name="adj" fmla="val 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endParaRPr lang="zh-CN" altLang="en-US" sz="2800" kern="1200" dirty="0">
            <a:solidFill>
              <a:srgbClr val="DD613B"/>
            </a:solidFill>
          </a:endParaRPr>
        </a:p>
      </dsp:txBody>
      <dsp:txXfrm rot="16200000">
        <a:off x="4787359" y="1183800"/>
        <a:ext cx="3514029" cy="1146428"/>
      </dsp:txXfrm>
    </dsp:sp>
    <dsp:sp modelId="{5B9C8484-DCFD-4E3B-AB5F-6559CDE39AC3}">
      <dsp:nvSpPr>
        <dsp:cNvPr id="0" name=""/>
        <dsp:cNvSpPr/>
      </dsp:nvSpPr>
      <dsp:spPr>
        <a:xfrm rot="5400000">
          <a:off x="5684780" y="3245548"/>
          <a:ext cx="630078" cy="859821"/>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AFF9F9-E3AE-4603-AAFD-A95BF33DC89C}">
      <dsp:nvSpPr>
        <dsp:cNvPr id="0" name=""/>
        <dsp:cNvSpPr/>
      </dsp:nvSpPr>
      <dsp:spPr>
        <a:xfrm>
          <a:off x="7117588" y="0"/>
          <a:ext cx="4270448" cy="42854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altLang="zh-CN" sz="2800" kern="1200" dirty="0">
              <a:solidFill>
                <a:srgbClr val="DD613B"/>
              </a:solidFill>
            </a:rPr>
            <a:t>Step 2</a:t>
          </a:r>
        </a:p>
        <a:p>
          <a:pPr marL="0" lvl="0" indent="0" algn="l" defTabSz="1244600">
            <a:lnSpc>
              <a:spcPct val="90000"/>
            </a:lnSpc>
            <a:spcBef>
              <a:spcPct val="0"/>
            </a:spcBef>
            <a:spcAft>
              <a:spcPct val="35000"/>
            </a:spcAft>
            <a:buNone/>
          </a:pPr>
          <a:r>
            <a:rPr lang="en-US" altLang="zh-CN" sz="2400" kern="1200" dirty="0">
              <a:solidFill>
                <a:srgbClr val="DD613B"/>
              </a:solidFill>
            </a:rPr>
            <a:t>Find Institution Login</a:t>
          </a:r>
          <a:endParaRPr lang="zh-CN" altLang="en-US" sz="2400" kern="1200" dirty="0">
            <a:solidFill>
              <a:srgbClr val="DD613B"/>
            </a:solidFill>
          </a:endParaRPr>
        </a:p>
      </dsp:txBody>
      <dsp:txXfrm>
        <a:off x="7117588" y="0"/>
        <a:ext cx="4270448" cy="42854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FCE7A-8620-4C8E-9D7D-E96B6404163B}">
      <dsp:nvSpPr>
        <dsp:cNvPr id="0" name=""/>
        <dsp:cNvSpPr/>
      </dsp:nvSpPr>
      <dsp:spPr>
        <a:xfrm>
          <a:off x="6041" y="0"/>
          <a:ext cx="3825254" cy="4285402"/>
        </a:xfrm>
        <a:prstGeom prst="roundRect">
          <a:avLst>
            <a:gd name="adj" fmla="val 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endParaRPr lang="zh-CN" altLang="en-US" sz="2800" kern="1200" dirty="0">
            <a:solidFill>
              <a:srgbClr val="DD613B"/>
            </a:solidFill>
          </a:endParaRPr>
        </a:p>
      </dsp:txBody>
      <dsp:txXfrm rot="16200000">
        <a:off x="-1368448" y="1374489"/>
        <a:ext cx="3514029" cy="765050"/>
      </dsp:txXfrm>
    </dsp:sp>
    <dsp:sp modelId="{26DA68C9-45FA-4E22-A51F-CCC42A7E0D30}">
      <dsp:nvSpPr>
        <dsp:cNvPr id="0" name=""/>
        <dsp:cNvSpPr/>
      </dsp:nvSpPr>
      <dsp:spPr>
        <a:xfrm>
          <a:off x="769295" y="0"/>
          <a:ext cx="2849814" cy="42854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altLang="zh-CN" sz="2800" kern="1200" dirty="0">
              <a:solidFill>
                <a:srgbClr val="DD613B"/>
              </a:solidFill>
            </a:rPr>
            <a:t>Step 3</a:t>
          </a:r>
        </a:p>
        <a:p>
          <a:pPr marL="0" lvl="0" indent="0" algn="l" defTabSz="1244600">
            <a:lnSpc>
              <a:spcPct val="90000"/>
            </a:lnSpc>
            <a:spcBef>
              <a:spcPct val="0"/>
            </a:spcBef>
            <a:spcAft>
              <a:spcPct val="35000"/>
            </a:spcAft>
            <a:buNone/>
          </a:pPr>
          <a:r>
            <a:rPr lang="en-US" altLang="zh-CN" sz="2000" kern="1200" dirty="0">
              <a:solidFill>
                <a:srgbClr val="DD613B"/>
              </a:solidFill>
            </a:rPr>
            <a:t>Search for </a:t>
          </a:r>
          <a:r>
            <a:rPr lang="en-US" altLang="zh-CN" sz="2000" kern="1200" dirty="0" err="1">
              <a:solidFill>
                <a:srgbClr val="DD613B"/>
              </a:solidFill>
            </a:rPr>
            <a:t>CityUHK</a:t>
          </a:r>
          <a:r>
            <a:rPr lang="en-US" altLang="zh-CN" sz="2000" kern="1200" dirty="0">
              <a:solidFill>
                <a:srgbClr val="DD613B"/>
              </a:solidFill>
            </a:rPr>
            <a:t>(DG)</a:t>
          </a:r>
          <a:endParaRPr lang="zh-CN" altLang="en-US" sz="2000" kern="1200" dirty="0">
            <a:solidFill>
              <a:srgbClr val="DD613B"/>
            </a:solidFill>
          </a:endParaRPr>
        </a:p>
      </dsp:txBody>
      <dsp:txXfrm>
        <a:off x="769295" y="0"/>
        <a:ext cx="2849814" cy="4285402"/>
      </dsp:txXfrm>
    </dsp:sp>
    <dsp:sp modelId="{CCEB90B3-A561-41A4-A298-B3C328B7017D}">
      <dsp:nvSpPr>
        <dsp:cNvPr id="0" name=""/>
        <dsp:cNvSpPr/>
      </dsp:nvSpPr>
      <dsp:spPr>
        <a:xfrm>
          <a:off x="3964312" y="0"/>
          <a:ext cx="3800475" cy="4285402"/>
        </a:xfrm>
        <a:prstGeom prst="roundRect">
          <a:avLst>
            <a:gd name="adj" fmla="val 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endParaRPr lang="zh-CN" altLang="en-US" sz="2000" kern="1200" dirty="0">
            <a:solidFill>
              <a:srgbClr val="DD613B"/>
            </a:solidFill>
          </a:endParaRPr>
        </a:p>
      </dsp:txBody>
      <dsp:txXfrm rot="16200000">
        <a:off x="2587344" y="1376967"/>
        <a:ext cx="3514029" cy="760095"/>
      </dsp:txXfrm>
    </dsp:sp>
    <dsp:sp modelId="{5B9C8484-DCFD-4E3B-AB5F-6559CDE39AC3}">
      <dsp:nvSpPr>
        <dsp:cNvPr id="0" name=""/>
        <dsp:cNvSpPr/>
      </dsp:nvSpPr>
      <dsp:spPr>
        <a:xfrm rot="5400000">
          <a:off x="3668275" y="3390423"/>
          <a:ext cx="630078" cy="570071"/>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F9611A-1609-495F-8481-19533A56F807}">
      <dsp:nvSpPr>
        <dsp:cNvPr id="0" name=""/>
        <dsp:cNvSpPr/>
      </dsp:nvSpPr>
      <dsp:spPr>
        <a:xfrm>
          <a:off x="4724407" y="0"/>
          <a:ext cx="2831353" cy="42854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altLang="zh-CN" sz="2800" kern="1200" dirty="0">
              <a:solidFill>
                <a:srgbClr val="DD613B"/>
              </a:solidFill>
            </a:rPr>
            <a:t>Step 4</a:t>
          </a:r>
        </a:p>
        <a:p>
          <a:pPr marL="0" lvl="0" indent="0" algn="l" defTabSz="1244600">
            <a:lnSpc>
              <a:spcPct val="90000"/>
            </a:lnSpc>
            <a:spcBef>
              <a:spcPct val="0"/>
            </a:spcBef>
            <a:spcAft>
              <a:spcPct val="35000"/>
            </a:spcAft>
            <a:buNone/>
          </a:pPr>
          <a:r>
            <a:rPr lang="en-US" altLang="zh-CN" sz="2000" kern="1200" dirty="0">
              <a:solidFill>
                <a:srgbClr val="DD613B"/>
              </a:solidFill>
            </a:rPr>
            <a:t>Scan QR Code </a:t>
          </a:r>
          <a:endParaRPr lang="zh-CN" altLang="en-US" sz="2000" kern="1200" dirty="0">
            <a:solidFill>
              <a:srgbClr val="DD613B"/>
            </a:solidFill>
          </a:endParaRPr>
        </a:p>
      </dsp:txBody>
      <dsp:txXfrm>
        <a:off x="4724407" y="0"/>
        <a:ext cx="2831353" cy="4285402"/>
      </dsp:txXfrm>
    </dsp:sp>
    <dsp:sp modelId="{396D16A7-7EB0-4E2D-B48B-26374233BCDE}">
      <dsp:nvSpPr>
        <dsp:cNvPr id="0" name=""/>
        <dsp:cNvSpPr/>
      </dsp:nvSpPr>
      <dsp:spPr>
        <a:xfrm>
          <a:off x="7897803" y="0"/>
          <a:ext cx="3800475" cy="4285402"/>
        </a:xfrm>
        <a:prstGeom prst="roundRect">
          <a:avLst>
            <a:gd name="adj" fmla="val 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a:lnSpc>
              <a:spcPct val="90000"/>
            </a:lnSpc>
            <a:spcBef>
              <a:spcPct val="0"/>
            </a:spcBef>
            <a:spcAft>
              <a:spcPct val="35000"/>
            </a:spcAft>
            <a:buNone/>
          </a:pPr>
          <a:endParaRPr lang="zh-CN" altLang="en-US" sz="2400" kern="1200" dirty="0">
            <a:solidFill>
              <a:srgbClr val="DD613B"/>
            </a:solidFill>
          </a:endParaRPr>
        </a:p>
      </dsp:txBody>
      <dsp:txXfrm rot="16200000">
        <a:off x="6520836" y="1376967"/>
        <a:ext cx="3514029" cy="760095"/>
      </dsp:txXfrm>
    </dsp:sp>
    <dsp:sp modelId="{BAC8D050-DF9D-497D-B936-CC9533AA8D6F}">
      <dsp:nvSpPr>
        <dsp:cNvPr id="0" name=""/>
        <dsp:cNvSpPr/>
      </dsp:nvSpPr>
      <dsp:spPr>
        <a:xfrm rot="5400000">
          <a:off x="7601766" y="3390423"/>
          <a:ext cx="630078" cy="570071"/>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1AF3FF-6F2D-44C7-A293-21A46A9F41D3}">
      <dsp:nvSpPr>
        <dsp:cNvPr id="0" name=""/>
        <dsp:cNvSpPr/>
      </dsp:nvSpPr>
      <dsp:spPr>
        <a:xfrm>
          <a:off x="8657898" y="0"/>
          <a:ext cx="2831353" cy="42854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altLang="zh-CN" sz="2400" kern="1200" dirty="0">
              <a:solidFill>
                <a:srgbClr val="DD613B"/>
              </a:solidFill>
            </a:rPr>
            <a:t>Step 5</a:t>
          </a:r>
          <a:endParaRPr lang="zh-CN" altLang="en-US" sz="2400" kern="1200" dirty="0">
            <a:solidFill>
              <a:srgbClr val="DD613B"/>
            </a:solidFill>
          </a:endParaRPr>
        </a:p>
        <a:p>
          <a:pPr marL="0" lvl="0" indent="0" algn="l" defTabSz="889000">
            <a:lnSpc>
              <a:spcPct val="90000"/>
            </a:lnSpc>
            <a:spcBef>
              <a:spcPct val="0"/>
            </a:spcBef>
            <a:spcAft>
              <a:spcPct val="35000"/>
            </a:spcAft>
            <a:buNone/>
          </a:pPr>
          <a:r>
            <a:rPr lang="en-US" altLang="zh-CN" sz="2000" kern="1200" dirty="0">
              <a:solidFill>
                <a:srgbClr val="DD613B"/>
              </a:solidFill>
            </a:rPr>
            <a:t>CRASI Login</a:t>
          </a:r>
          <a:endParaRPr lang="zh-CN" altLang="en-US" sz="2000" kern="1200" dirty="0">
            <a:solidFill>
              <a:srgbClr val="DD613B"/>
            </a:solidFill>
          </a:endParaRPr>
        </a:p>
      </dsp:txBody>
      <dsp:txXfrm>
        <a:off x="8657898" y="0"/>
        <a:ext cx="2831353" cy="42854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FCE7A-8620-4C8E-9D7D-E96B6404163B}">
      <dsp:nvSpPr>
        <dsp:cNvPr id="0" name=""/>
        <dsp:cNvSpPr/>
      </dsp:nvSpPr>
      <dsp:spPr>
        <a:xfrm>
          <a:off x="1015" y="0"/>
          <a:ext cx="5769518" cy="4285402"/>
        </a:xfrm>
        <a:prstGeom prst="roundRect">
          <a:avLst>
            <a:gd name="adj" fmla="val 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endParaRPr lang="zh-CN" altLang="en-US" sz="2800" kern="1200" dirty="0">
            <a:solidFill>
              <a:srgbClr val="DD613B"/>
            </a:solidFill>
          </a:endParaRPr>
        </a:p>
      </dsp:txBody>
      <dsp:txXfrm rot="16200000">
        <a:off x="-1179047" y="1180062"/>
        <a:ext cx="3514029" cy="1153903"/>
      </dsp:txXfrm>
    </dsp:sp>
    <dsp:sp modelId="{26DA68C9-45FA-4E22-A51F-CCC42A7E0D30}">
      <dsp:nvSpPr>
        <dsp:cNvPr id="0" name=""/>
        <dsp:cNvSpPr/>
      </dsp:nvSpPr>
      <dsp:spPr>
        <a:xfrm>
          <a:off x="1152209" y="0"/>
          <a:ext cx="4298291" cy="42854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altLang="zh-CN" sz="2800" kern="1200" dirty="0">
              <a:solidFill>
                <a:srgbClr val="DD613B"/>
              </a:solidFill>
            </a:rPr>
            <a:t>Step 6</a:t>
          </a:r>
        </a:p>
        <a:p>
          <a:pPr marL="0" lvl="0" indent="0" algn="l" defTabSz="1244600">
            <a:lnSpc>
              <a:spcPct val="90000"/>
            </a:lnSpc>
            <a:spcBef>
              <a:spcPct val="0"/>
            </a:spcBef>
            <a:spcAft>
              <a:spcPct val="35000"/>
            </a:spcAft>
            <a:buNone/>
          </a:pPr>
          <a:r>
            <a:rPr lang="en-US" altLang="zh-CN" sz="2000" kern="1200" dirty="0">
              <a:solidFill>
                <a:srgbClr val="DD613B"/>
              </a:solidFill>
            </a:rPr>
            <a:t>Agree Terms of Use</a:t>
          </a:r>
          <a:endParaRPr lang="zh-CN" altLang="en-US" sz="2000" kern="1200" dirty="0">
            <a:solidFill>
              <a:srgbClr val="DD613B"/>
            </a:solidFill>
          </a:endParaRPr>
        </a:p>
      </dsp:txBody>
      <dsp:txXfrm>
        <a:off x="1152209" y="0"/>
        <a:ext cx="4298291" cy="4285402"/>
      </dsp:txXfrm>
    </dsp:sp>
    <dsp:sp modelId="{CCEB90B3-A561-41A4-A298-B3C328B7017D}">
      <dsp:nvSpPr>
        <dsp:cNvPr id="0" name=""/>
        <dsp:cNvSpPr/>
      </dsp:nvSpPr>
      <dsp:spPr>
        <a:xfrm>
          <a:off x="5971159" y="0"/>
          <a:ext cx="5732144" cy="4285402"/>
        </a:xfrm>
        <a:prstGeom prst="roundRect">
          <a:avLst>
            <a:gd name="adj" fmla="val 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endParaRPr lang="zh-CN" altLang="en-US" sz="2000" kern="1200" dirty="0">
            <a:solidFill>
              <a:srgbClr val="DD613B"/>
            </a:solidFill>
          </a:endParaRPr>
        </a:p>
      </dsp:txBody>
      <dsp:txXfrm rot="16200000">
        <a:off x="4787359" y="1183800"/>
        <a:ext cx="3514029" cy="1146428"/>
      </dsp:txXfrm>
    </dsp:sp>
    <dsp:sp modelId="{5B9C8484-DCFD-4E3B-AB5F-6559CDE39AC3}">
      <dsp:nvSpPr>
        <dsp:cNvPr id="0" name=""/>
        <dsp:cNvSpPr/>
      </dsp:nvSpPr>
      <dsp:spPr>
        <a:xfrm rot="5400000">
          <a:off x="5684780" y="3245548"/>
          <a:ext cx="630078" cy="859821"/>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F9611A-1609-495F-8481-19533A56F807}">
      <dsp:nvSpPr>
        <dsp:cNvPr id="0" name=""/>
        <dsp:cNvSpPr/>
      </dsp:nvSpPr>
      <dsp:spPr>
        <a:xfrm>
          <a:off x="7117588" y="0"/>
          <a:ext cx="4270448" cy="42854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altLang="zh-CN" sz="2800" kern="1200" dirty="0">
              <a:solidFill>
                <a:srgbClr val="DD613B"/>
              </a:solidFill>
            </a:rPr>
            <a:t>Step 7</a:t>
          </a:r>
        </a:p>
        <a:p>
          <a:pPr marL="0" lvl="0" indent="0" algn="l" defTabSz="1244600">
            <a:lnSpc>
              <a:spcPct val="90000"/>
            </a:lnSpc>
            <a:spcBef>
              <a:spcPct val="0"/>
            </a:spcBef>
            <a:spcAft>
              <a:spcPct val="35000"/>
            </a:spcAft>
            <a:buNone/>
          </a:pPr>
          <a:r>
            <a:rPr lang="en-US" altLang="zh-CN" sz="2000" kern="1200" dirty="0">
              <a:solidFill>
                <a:srgbClr val="DD613B"/>
              </a:solidFill>
            </a:rPr>
            <a:t>Download Full Text </a:t>
          </a:r>
          <a:endParaRPr lang="zh-CN" altLang="en-US" sz="2000" kern="1200" dirty="0">
            <a:solidFill>
              <a:srgbClr val="DD613B"/>
            </a:solidFill>
          </a:endParaRPr>
        </a:p>
      </dsp:txBody>
      <dsp:txXfrm>
        <a:off x="7117588" y="0"/>
        <a:ext cx="4270448" cy="4285402"/>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42A3B8-D13C-4ACD-A664-2BE8D43D3BC5}" type="datetimeFigureOut">
              <a:rPr lang="zh-CN" altLang="en-US" smtClean="0"/>
              <a:t>2026/1/15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4FF76B-A2E3-45CE-B3FB-6D1F5E0EC867}" type="slidenum">
              <a:rPr lang="zh-CN" altLang="en-US" smtClean="0"/>
              <a:t>‹#›</a:t>
            </a:fld>
            <a:endParaRPr lang="zh-CN" altLang="en-US"/>
          </a:p>
        </p:txBody>
      </p:sp>
    </p:spTree>
    <p:extLst>
      <p:ext uri="{BB962C8B-B14F-4D97-AF65-F5344CB8AC3E}">
        <p14:creationId xmlns:p14="http://schemas.microsoft.com/office/powerpoint/2010/main" val="4017598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1</a:t>
            </a:fld>
            <a:endParaRPr lang="zh-CN" altLang="en-US"/>
          </a:p>
        </p:txBody>
      </p:sp>
    </p:spTree>
    <p:extLst>
      <p:ext uri="{BB962C8B-B14F-4D97-AF65-F5344CB8AC3E}">
        <p14:creationId xmlns:p14="http://schemas.microsoft.com/office/powerpoint/2010/main" val="2751743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10</a:t>
            </a:fld>
            <a:endParaRPr lang="zh-CN" altLang="en-US"/>
          </a:p>
        </p:txBody>
      </p:sp>
    </p:spTree>
    <p:extLst>
      <p:ext uri="{BB962C8B-B14F-4D97-AF65-F5344CB8AC3E}">
        <p14:creationId xmlns:p14="http://schemas.microsoft.com/office/powerpoint/2010/main" val="2608464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5A454-18ED-91A3-131F-EB76ED379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7E839-9054-4363-F245-083B02F0C5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14CF3-F1AE-7B3A-76EF-7D96643CE398}"/>
              </a:ext>
            </a:extLst>
          </p:cNvPr>
          <p:cNvSpPr>
            <a:spLocks noGrp="1"/>
          </p:cNvSpPr>
          <p:nvPr>
            <p:ph type="body" idx="1"/>
          </p:nvPr>
        </p:nvSpPr>
        <p:spPr/>
        <p:txBody>
          <a:bodyPr/>
          <a:lstStyle/>
          <a:p>
            <a:endParaRPr lang="zh-CN" altLang="en-US" dirty="0"/>
          </a:p>
        </p:txBody>
      </p:sp>
      <p:sp>
        <p:nvSpPr>
          <p:cNvPr id="4" name="Slide Number Placeholder 3">
            <a:extLst>
              <a:ext uri="{FF2B5EF4-FFF2-40B4-BE49-F238E27FC236}">
                <a16:creationId xmlns:a16="http://schemas.microsoft.com/office/drawing/2014/main" id="{71F680AF-EB08-8B9F-51AE-2737D71BFC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1003245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1399977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544346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1D98F-6A98-F744-EED6-F3C5A1D74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8BC39-B236-7641-0A5F-AF7C6890B2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318390-9A91-CD6D-F3A0-32F9FB80F9A7}"/>
              </a:ext>
            </a:extLst>
          </p:cNvPr>
          <p:cNvSpPr>
            <a:spLocks noGrp="1"/>
          </p:cNvSpPr>
          <p:nvPr>
            <p:ph type="body" idx="1"/>
          </p:nvPr>
        </p:nvSpPr>
        <p:spPr/>
        <p:txBody>
          <a:bodyPr/>
          <a:lstStyle/>
          <a:p>
            <a:endParaRPr lang="zh-CN" altLang="en-US" dirty="0"/>
          </a:p>
        </p:txBody>
      </p:sp>
      <p:sp>
        <p:nvSpPr>
          <p:cNvPr id="4" name="Slide Number Placeholder 3">
            <a:extLst>
              <a:ext uri="{FF2B5EF4-FFF2-40B4-BE49-F238E27FC236}">
                <a16:creationId xmlns:a16="http://schemas.microsoft.com/office/drawing/2014/main" id="{D0580E37-AC54-5142-E6F9-42E70F34A9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3062022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 </a:t>
            </a:r>
            <a:endParaRPr lang="zh-CN" altLang="en-US" dirty="0"/>
          </a:p>
        </p:txBody>
      </p:sp>
      <p:sp>
        <p:nvSpPr>
          <p:cNvPr id="4" name="Slide Number Placeholder 3"/>
          <p:cNvSpPr>
            <a:spLocks noGrp="1"/>
          </p:cNvSpPr>
          <p:nvPr>
            <p:ph type="sldNum" sz="quarter" idx="5"/>
          </p:nvPr>
        </p:nvSpPr>
        <p:spPr/>
        <p:txBody>
          <a:bodyPr/>
          <a:lstStyle/>
          <a:p>
            <a:fld id="{7D4FF76B-A2E3-45CE-B3FB-6D1F5E0EC867}" type="slidenum">
              <a:rPr lang="zh-CN" altLang="en-US" smtClean="0"/>
              <a:t>15</a:t>
            </a:fld>
            <a:endParaRPr lang="zh-CN" altLang="en-US"/>
          </a:p>
        </p:txBody>
      </p:sp>
    </p:spTree>
    <p:extLst>
      <p:ext uri="{BB962C8B-B14F-4D97-AF65-F5344CB8AC3E}">
        <p14:creationId xmlns:p14="http://schemas.microsoft.com/office/powerpoint/2010/main" val="3783548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5F042-F5C1-5204-DC36-5FAB473B14B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982F4DF-724C-8343-C7FD-A466FB9DFB5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16EE4DA-E30E-5F1D-6087-9CBE6A2822C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1922813-BEE8-EF44-D97A-36FE5C6D69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3543587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15000"/>
              </a:lnSpc>
              <a:spcAft>
                <a:spcPts val="800"/>
              </a:spcAft>
            </a:pPr>
            <a:endPar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17</a:t>
            </a:fld>
            <a:endParaRPr lang="zh-CN" altLang="en-US"/>
          </a:p>
        </p:txBody>
      </p:sp>
    </p:spTree>
    <p:extLst>
      <p:ext uri="{BB962C8B-B14F-4D97-AF65-F5344CB8AC3E}">
        <p14:creationId xmlns:p14="http://schemas.microsoft.com/office/powerpoint/2010/main" val="56774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7D4FF76B-A2E3-45CE-B3FB-6D1F5E0EC867}" type="slidenum">
              <a:rPr lang="zh-CN" altLang="en-US" smtClean="0"/>
              <a:t>18</a:t>
            </a:fld>
            <a:endParaRPr lang="zh-CN" altLang="en-US"/>
          </a:p>
        </p:txBody>
      </p:sp>
    </p:spTree>
    <p:extLst>
      <p:ext uri="{BB962C8B-B14F-4D97-AF65-F5344CB8AC3E}">
        <p14:creationId xmlns:p14="http://schemas.microsoft.com/office/powerpoint/2010/main" val="3750684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19</a:t>
            </a:fld>
            <a:endParaRPr lang="zh-CN" altLang="en-US"/>
          </a:p>
        </p:txBody>
      </p:sp>
    </p:spTree>
    <p:extLst>
      <p:ext uri="{BB962C8B-B14F-4D97-AF65-F5344CB8AC3E}">
        <p14:creationId xmlns:p14="http://schemas.microsoft.com/office/powerpoint/2010/main" val="2140768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2</a:t>
            </a:fld>
            <a:endParaRPr lang="zh-CN" altLang="en-US"/>
          </a:p>
        </p:txBody>
      </p:sp>
    </p:spTree>
    <p:extLst>
      <p:ext uri="{BB962C8B-B14F-4D97-AF65-F5344CB8AC3E}">
        <p14:creationId xmlns:p14="http://schemas.microsoft.com/office/powerpoint/2010/main" val="2749550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20</a:t>
            </a:fld>
            <a:endParaRPr lang="zh-CN" altLang="en-US"/>
          </a:p>
        </p:txBody>
      </p:sp>
    </p:spTree>
    <p:extLst>
      <p:ext uri="{BB962C8B-B14F-4D97-AF65-F5344CB8AC3E}">
        <p14:creationId xmlns:p14="http://schemas.microsoft.com/office/powerpoint/2010/main" val="3542900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1787E-7FE1-98D6-AF5E-A82EE0B3FB9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26BBBC4-B09D-625D-B8BE-A3724233497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698BE26-8147-7A9D-B434-297FE2F9A905}"/>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0797213E-1384-788A-4FBB-2BA0D5911AF1}"/>
              </a:ext>
            </a:extLst>
          </p:cNvPr>
          <p:cNvSpPr>
            <a:spLocks noGrp="1"/>
          </p:cNvSpPr>
          <p:nvPr>
            <p:ph type="sldNum" sz="quarter" idx="5"/>
          </p:nvPr>
        </p:nvSpPr>
        <p:spPr/>
        <p:txBody>
          <a:bodyPr/>
          <a:lstStyle/>
          <a:p>
            <a:fld id="{7D4FF76B-A2E3-45CE-B3FB-6D1F5E0EC867}" type="slidenum">
              <a:rPr lang="zh-CN" altLang="en-US" smtClean="0"/>
              <a:t>21</a:t>
            </a:fld>
            <a:endParaRPr lang="zh-CN" altLang="en-US"/>
          </a:p>
        </p:txBody>
      </p:sp>
    </p:spTree>
    <p:extLst>
      <p:ext uri="{BB962C8B-B14F-4D97-AF65-F5344CB8AC3E}">
        <p14:creationId xmlns:p14="http://schemas.microsoft.com/office/powerpoint/2010/main" val="2546050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7D4FF76B-A2E3-45CE-B3FB-6D1F5E0EC867}" type="slidenum">
              <a:rPr lang="zh-CN" altLang="en-US" smtClean="0"/>
              <a:t>22</a:t>
            </a:fld>
            <a:endParaRPr lang="zh-CN" altLang="en-US"/>
          </a:p>
        </p:txBody>
      </p:sp>
    </p:spTree>
    <p:extLst>
      <p:ext uri="{BB962C8B-B14F-4D97-AF65-F5344CB8AC3E}">
        <p14:creationId xmlns:p14="http://schemas.microsoft.com/office/powerpoint/2010/main" val="943094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0A76A-EFFD-D1C9-DB0F-6C2F746F359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05A93DB-E89C-D1CB-E35B-42F5DC6506C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5ECC09B-F326-00E8-501D-838494B0EB1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8D7AA15-0BCD-7C2F-EABF-53B9165130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2418190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94AB9-95A3-2B60-D8BD-5E06ADB54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2BC15-7E13-15C1-AA4E-10FB06EAF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0271D-8831-7279-2B44-3598B9AA58F6}"/>
              </a:ext>
            </a:extLst>
          </p:cNvPr>
          <p:cNvSpPr>
            <a:spLocks noGrp="1"/>
          </p:cNvSpPr>
          <p:nvPr>
            <p:ph type="body" idx="1"/>
          </p:nvPr>
        </p:nvSpPr>
        <p:spPr/>
        <p:txBody>
          <a:bodyPr/>
          <a:lstStyle/>
          <a:p>
            <a:endParaRPr lang="en-US" altLang="zh-CN" dirty="0"/>
          </a:p>
        </p:txBody>
      </p:sp>
      <p:sp>
        <p:nvSpPr>
          <p:cNvPr id="4" name="Slide Number Placeholder 3">
            <a:extLst>
              <a:ext uri="{FF2B5EF4-FFF2-40B4-BE49-F238E27FC236}">
                <a16:creationId xmlns:a16="http://schemas.microsoft.com/office/drawing/2014/main" id="{90FC6E0C-9FA0-08CA-BB7A-ACD34ECFC18C}"/>
              </a:ext>
            </a:extLst>
          </p:cNvPr>
          <p:cNvSpPr>
            <a:spLocks noGrp="1"/>
          </p:cNvSpPr>
          <p:nvPr>
            <p:ph type="sldNum" sz="quarter" idx="5"/>
          </p:nvPr>
        </p:nvSpPr>
        <p:spPr/>
        <p:txBody>
          <a:bodyPr/>
          <a:lstStyle/>
          <a:p>
            <a:fld id="{7D4FF76B-A2E3-45CE-B3FB-6D1F5E0EC867}" type="slidenum">
              <a:rPr lang="zh-CN" altLang="en-US" smtClean="0"/>
              <a:t>24</a:t>
            </a:fld>
            <a:endParaRPr lang="zh-CN" altLang="en-US"/>
          </a:p>
        </p:txBody>
      </p:sp>
    </p:spTree>
    <p:extLst>
      <p:ext uri="{BB962C8B-B14F-4D97-AF65-F5344CB8AC3E}">
        <p14:creationId xmlns:p14="http://schemas.microsoft.com/office/powerpoint/2010/main" val="2018718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4C74C-D33B-E452-E822-834CB5039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5D9179-1509-7EEC-0174-CB74A7D92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43B986-07D6-2FF4-18D1-6299C22AAA07}"/>
              </a:ext>
            </a:extLst>
          </p:cNvPr>
          <p:cNvSpPr>
            <a:spLocks noGrp="1"/>
          </p:cNvSpPr>
          <p:nvPr>
            <p:ph type="body" idx="1"/>
          </p:nvPr>
        </p:nvSpPr>
        <p:spPr/>
        <p:txBody>
          <a:bodyPr/>
          <a:lstStyle/>
          <a:p>
            <a:endParaRPr lang="zh-CN" altLang="en-US" dirty="0"/>
          </a:p>
        </p:txBody>
      </p:sp>
      <p:sp>
        <p:nvSpPr>
          <p:cNvPr id="4" name="Slide Number Placeholder 3">
            <a:extLst>
              <a:ext uri="{FF2B5EF4-FFF2-40B4-BE49-F238E27FC236}">
                <a16:creationId xmlns:a16="http://schemas.microsoft.com/office/drawing/2014/main" id="{05EF2999-D609-A254-1F6C-C39C1049E8EA}"/>
              </a:ext>
            </a:extLst>
          </p:cNvPr>
          <p:cNvSpPr>
            <a:spLocks noGrp="1"/>
          </p:cNvSpPr>
          <p:nvPr>
            <p:ph type="sldNum" sz="quarter" idx="5"/>
          </p:nvPr>
        </p:nvSpPr>
        <p:spPr/>
        <p:txBody>
          <a:bodyPr/>
          <a:lstStyle/>
          <a:p>
            <a:fld id="{7D4FF76B-A2E3-45CE-B3FB-6D1F5E0EC867}" type="slidenum">
              <a:rPr lang="zh-CN" altLang="en-US" smtClean="0"/>
              <a:t>25</a:t>
            </a:fld>
            <a:endParaRPr lang="zh-CN" altLang="en-US"/>
          </a:p>
        </p:txBody>
      </p:sp>
    </p:spTree>
    <p:extLst>
      <p:ext uri="{BB962C8B-B14F-4D97-AF65-F5344CB8AC3E}">
        <p14:creationId xmlns:p14="http://schemas.microsoft.com/office/powerpoint/2010/main" val="942651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B7B96-DA3A-DDDF-2DA5-F23A98331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A8B501-BE30-F9FC-03D3-3482B22A94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5DDA33-CAFE-B506-D468-35362ED8D4A6}"/>
              </a:ext>
            </a:extLst>
          </p:cNvPr>
          <p:cNvSpPr>
            <a:spLocks noGrp="1"/>
          </p:cNvSpPr>
          <p:nvPr>
            <p:ph type="body" idx="1"/>
          </p:nvPr>
        </p:nvSpPr>
        <p:spPr/>
        <p:txBody>
          <a:bodyPr/>
          <a:lstStyle/>
          <a:p>
            <a:endParaRPr lang="zh-CN" altLang="en-US" dirty="0"/>
          </a:p>
        </p:txBody>
      </p:sp>
      <p:sp>
        <p:nvSpPr>
          <p:cNvPr id="4" name="Slide Number Placeholder 3">
            <a:extLst>
              <a:ext uri="{FF2B5EF4-FFF2-40B4-BE49-F238E27FC236}">
                <a16:creationId xmlns:a16="http://schemas.microsoft.com/office/drawing/2014/main" id="{F1CA3A05-1073-307D-E6CB-985DD016DABC}"/>
              </a:ext>
            </a:extLst>
          </p:cNvPr>
          <p:cNvSpPr>
            <a:spLocks noGrp="1"/>
          </p:cNvSpPr>
          <p:nvPr>
            <p:ph type="sldNum" sz="quarter" idx="5"/>
          </p:nvPr>
        </p:nvSpPr>
        <p:spPr/>
        <p:txBody>
          <a:bodyPr/>
          <a:lstStyle/>
          <a:p>
            <a:fld id="{7D4FF76B-A2E3-45CE-B3FB-6D1F5E0EC867}" type="slidenum">
              <a:rPr lang="zh-CN" altLang="en-US" smtClean="0"/>
              <a:t>26</a:t>
            </a:fld>
            <a:endParaRPr lang="zh-CN" altLang="en-US"/>
          </a:p>
        </p:txBody>
      </p:sp>
    </p:spTree>
    <p:extLst>
      <p:ext uri="{BB962C8B-B14F-4D97-AF65-F5344CB8AC3E}">
        <p14:creationId xmlns:p14="http://schemas.microsoft.com/office/powerpoint/2010/main" val="1151230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73A10-2A31-4E06-D000-19DCC665B1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DFDCC-3EDE-4AF9-4148-A5055A4D9F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A985C7-24D1-6608-3C85-7C40D6387715}"/>
              </a:ext>
            </a:extLst>
          </p:cNvPr>
          <p:cNvSpPr>
            <a:spLocks noGrp="1"/>
          </p:cNvSpPr>
          <p:nvPr>
            <p:ph type="body" idx="1"/>
          </p:nvPr>
        </p:nvSpPr>
        <p:spPr/>
        <p:txBody>
          <a:bodyPr/>
          <a:lstStyle/>
          <a:p>
            <a:r>
              <a:rPr lang="en-US" altLang="zh-CN" dirty="0"/>
              <a:t>You have to agree with the terms of us. After you have logged in successfully, you see the download PDF button for your download the </a:t>
            </a:r>
            <a:r>
              <a:rPr lang="en-US" altLang="zh-CN" dirty="0" err="1"/>
              <a:t>ebooks</a:t>
            </a:r>
            <a:r>
              <a:rPr lang="en-US" altLang="zh-CN" dirty="0"/>
              <a:t>.</a:t>
            </a:r>
            <a:endParaRPr lang="zh-CN" altLang="en-US" dirty="0"/>
          </a:p>
        </p:txBody>
      </p:sp>
      <p:sp>
        <p:nvSpPr>
          <p:cNvPr id="4" name="Slide Number Placeholder 3">
            <a:extLst>
              <a:ext uri="{FF2B5EF4-FFF2-40B4-BE49-F238E27FC236}">
                <a16:creationId xmlns:a16="http://schemas.microsoft.com/office/drawing/2014/main" id="{F359D9DF-CE1E-8A91-9E97-9AB87ABAFFF6}"/>
              </a:ext>
            </a:extLst>
          </p:cNvPr>
          <p:cNvSpPr>
            <a:spLocks noGrp="1"/>
          </p:cNvSpPr>
          <p:nvPr>
            <p:ph type="sldNum" sz="quarter" idx="5"/>
          </p:nvPr>
        </p:nvSpPr>
        <p:spPr/>
        <p:txBody>
          <a:bodyPr/>
          <a:lstStyle/>
          <a:p>
            <a:fld id="{7D4FF76B-A2E3-45CE-B3FB-6D1F5E0EC867}" type="slidenum">
              <a:rPr lang="zh-CN" altLang="en-US" smtClean="0"/>
              <a:t>27</a:t>
            </a:fld>
            <a:endParaRPr lang="zh-CN" altLang="en-US"/>
          </a:p>
        </p:txBody>
      </p:sp>
    </p:spTree>
    <p:extLst>
      <p:ext uri="{BB962C8B-B14F-4D97-AF65-F5344CB8AC3E}">
        <p14:creationId xmlns:p14="http://schemas.microsoft.com/office/powerpoint/2010/main" val="1579742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B3444-C221-4E79-56BA-DC8FF9059E9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DD6F680-9FAB-55B3-F15D-C04EA0EC865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D9BC078-65E1-CBBD-F3AF-DCDD3BA1901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F1052E1-19C1-02B5-5F60-6D282223EB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2927249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29</a:t>
            </a:fld>
            <a:endParaRPr lang="zh-CN" altLang="en-US"/>
          </a:p>
        </p:txBody>
      </p:sp>
    </p:spTree>
    <p:extLst>
      <p:ext uri="{BB962C8B-B14F-4D97-AF65-F5344CB8AC3E}">
        <p14:creationId xmlns:p14="http://schemas.microsoft.com/office/powerpoint/2010/main" val="2707595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7D4FF76B-A2E3-45CE-B3FB-6D1F5E0EC867}" type="slidenum">
              <a:rPr lang="zh-CN" altLang="en-US" smtClean="0"/>
              <a:t>3</a:t>
            </a:fld>
            <a:endParaRPr lang="zh-CN" altLang="en-US"/>
          </a:p>
        </p:txBody>
      </p:sp>
    </p:spTree>
    <p:extLst>
      <p:ext uri="{BB962C8B-B14F-4D97-AF65-F5344CB8AC3E}">
        <p14:creationId xmlns:p14="http://schemas.microsoft.com/office/powerpoint/2010/main" val="906225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FEA0A-ED0A-0C02-9A88-BC0672ED3E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A665D-D17B-7885-72B2-6BB836CED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D7C4C-979F-9AAB-94FD-BC1E7011F5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Library is open from 8am to 11pm everyday. During the revision and examination period, we will extend the closing time to 1am. You can find our opening </a:t>
            </a:r>
            <a:endParaRPr lang="zh-CN" altLang="en-US" dirty="0"/>
          </a:p>
          <a:p>
            <a:r>
              <a:rPr lang="en-US" altLang="zh-CN" dirty="0"/>
              <a:t>Hours on the top right corner of the library website.</a:t>
            </a:r>
            <a:endParaRPr lang="zh-CN" altLang="en-US" dirty="0"/>
          </a:p>
        </p:txBody>
      </p:sp>
      <p:sp>
        <p:nvSpPr>
          <p:cNvPr id="4" name="Slide Number Placeholder 3">
            <a:extLst>
              <a:ext uri="{FF2B5EF4-FFF2-40B4-BE49-F238E27FC236}">
                <a16:creationId xmlns:a16="http://schemas.microsoft.com/office/drawing/2014/main" id="{E038FA63-B4DF-110D-ED1A-10487825E01F}"/>
              </a:ext>
            </a:extLst>
          </p:cNvPr>
          <p:cNvSpPr>
            <a:spLocks noGrp="1"/>
          </p:cNvSpPr>
          <p:nvPr>
            <p:ph type="sldNum" sz="quarter" idx="5"/>
          </p:nvPr>
        </p:nvSpPr>
        <p:spPr/>
        <p:txBody>
          <a:bodyPr/>
          <a:lstStyle/>
          <a:p>
            <a:fld id="{7D4FF76B-A2E3-45CE-B3FB-6D1F5E0EC867}" type="slidenum">
              <a:rPr lang="zh-CN" altLang="en-US" smtClean="0"/>
              <a:t>30</a:t>
            </a:fld>
            <a:endParaRPr lang="zh-CN" altLang="en-US"/>
          </a:p>
        </p:txBody>
      </p:sp>
    </p:spTree>
    <p:extLst>
      <p:ext uri="{BB962C8B-B14F-4D97-AF65-F5344CB8AC3E}">
        <p14:creationId xmlns:p14="http://schemas.microsoft.com/office/powerpoint/2010/main" val="3170850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7D4FF76B-A2E3-45CE-B3FB-6D1F5E0EC867}" type="slidenum">
              <a:rPr lang="zh-CN" altLang="en-US" smtClean="0"/>
              <a:t>31</a:t>
            </a:fld>
            <a:endParaRPr lang="zh-CN" altLang="en-US"/>
          </a:p>
        </p:txBody>
      </p:sp>
    </p:spTree>
    <p:extLst>
      <p:ext uri="{BB962C8B-B14F-4D97-AF65-F5344CB8AC3E}">
        <p14:creationId xmlns:p14="http://schemas.microsoft.com/office/powerpoint/2010/main" val="2236457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A73D5-92F5-BB6F-15F9-D6A50088F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E8C28-FA29-045B-52CC-CFFE4B3F5C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7517EC-AD41-9EC6-1CEE-43351D4227E4}"/>
              </a:ext>
            </a:extLst>
          </p:cNvPr>
          <p:cNvSpPr>
            <a:spLocks noGrp="1"/>
          </p:cNvSpPr>
          <p:nvPr>
            <p:ph type="body" idx="1"/>
          </p:nvPr>
        </p:nvSpPr>
        <p:spPr/>
        <p:txBody>
          <a:bodyPr/>
          <a:lstStyle/>
          <a:p>
            <a:endParaRPr lang="zh-CN" altLang="en-US" dirty="0"/>
          </a:p>
        </p:txBody>
      </p:sp>
      <p:sp>
        <p:nvSpPr>
          <p:cNvPr id="4" name="Slide Number Placeholder 3">
            <a:extLst>
              <a:ext uri="{FF2B5EF4-FFF2-40B4-BE49-F238E27FC236}">
                <a16:creationId xmlns:a16="http://schemas.microsoft.com/office/drawing/2014/main" id="{52E0F8A0-11AD-2F07-57A3-B855E7256643}"/>
              </a:ext>
            </a:extLst>
          </p:cNvPr>
          <p:cNvSpPr>
            <a:spLocks noGrp="1"/>
          </p:cNvSpPr>
          <p:nvPr>
            <p:ph type="sldNum" sz="quarter" idx="5"/>
          </p:nvPr>
        </p:nvSpPr>
        <p:spPr/>
        <p:txBody>
          <a:bodyPr/>
          <a:lstStyle/>
          <a:p>
            <a:fld id="{7D4FF76B-A2E3-45CE-B3FB-6D1F5E0EC867}" type="slidenum">
              <a:rPr lang="zh-CN" altLang="en-US" smtClean="0"/>
              <a:t>32</a:t>
            </a:fld>
            <a:endParaRPr lang="zh-CN" altLang="en-US"/>
          </a:p>
        </p:txBody>
      </p:sp>
    </p:spTree>
    <p:extLst>
      <p:ext uri="{BB962C8B-B14F-4D97-AF65-F5344CB8AC3E}">
        <p14:creationId xmlns:p14="http://schemas.microsoft.com/office/powerpoint/2010/main" val="1807159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9FA19-F538-1467-2BA6-F2DD7FF9D0B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E62C67C-355E-4C3C-75DF-AD3895FEAA3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3BDD1E6-46E3-7444-8E75-2014856CE07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3598452-A853-F1D3-E775-9EFEEC7E4B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3840565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E52C3-C510-DBBC-9DB5-2FA2BF62FF8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F08AAA5-B6A8-3C27-3B74-C24E178C680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0F361EF-CF8C-D5FF-8F0F-81C19217DE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人类简史 https://www2.lawrence.edu/fast/revieg/acminfolit/acrl.html</a:t>
            </a:r>
          </a:p>
          <a:p>
            <a:endParaRPr lang="en-US" altLang="zh-CN" dirty="0"/>
          </a:p>
          <a:p>
            <a:endParaRPr lang="en-US" altLang="zh-CN" dirty="0"/>
          </a:p>
          <a:p>
            <a:r>
              <a:rPr lang="en-US" altLang="zh-CN" dirty="0"/>
              <a:t>He takes the example of food to explain why it is not true that more information is good for us. So the question is how to get the qualitative information that we need</a:t>
            </a:r>
          </a:p>
          <a:p>
            <a:endParaRPr lang="en-US" altLang="zh-CN" dirty="0"/>
          </a:p>
          <a:p>
            <a:r>
              <a:rPr lang="en-US" altLang="zh-CN" dirty="0"/>
              <a:t>This is the reason why we have to be information literate</a:t>
            </a:r>
            <a:endParaRPr lang="zh-CN" altLang="en-US" dirty="0"/>
          </a:p>
        </p:txBody>
      </p:sp>
      <p:sp>
        <p:nvSpPr>
          <p:cNvPr id="4" name="灯片编号占位符 3">
            <a:extLst>
              <a:ext uri="{FF2B5EF4-FFF2-40B4-BE49-F238E27FC236}">
                <a16:creationId xmlns:a16="http://schemas.microsoft.com/office/drawing/2014/main" id="{42437077-DBF5-B48F-5681-C60A8B413C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33646621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DA3DA-954F-3E09-1684-92C16D8DFFD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7C1A07D-4CFC-C4B1-27D1-B4D7C7CC706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738C36F-4350-0C3F-0405-CE2DC2329A0F}"/>
              </a:ext>
            </a:extLst>
          </p:cNvPr>
          <p:cNvSpPr>
            <a:spLocks noGrp="1"/>
          </p:cNvSpPr>
          <p:nvPr>
            <p:ph type="body" idx="1"/>
          </p:nvPr>
        </p:nvSpPr>
        <p:spPr/>
        <p:txBody>
          <a:bodyPr/>
          <a:lstStyle/>
          <a:p>
            <a:r>
              <a:rPr lang="en-US" altLang="zh-CN" dirty="0"/>
              <a:t>The 3</a:t>
            </a:r>
            <a:r>
              <a:rPr lang="en-US" altLang="zh-CN" baseline="30000" dirty="0"/>
              <a:t>rd</a:t>
            </a:r>
            <a:r>
              <a:rPr lang="en-US" altLang="zh-CN" dirty="0"/>
              <a:t> component of the information literacy is information evaluation. How we should evaluate the information  </a:t>
            </a:r>
          </a:p>
          <a:p>
            <a:r>
              <a:rPr lang="en-US" altLang="zh-CN" dirty="0"/>
              <a:t>This is a very important step we know that we need to go on information diet and not all information </a:t>
            </a:r>
            <a:endParaRPr lang="zh-CN" altLang="en-US" dirty="0"/>
          </a:p>
        </p:txBody>
      </p:sp>
      <p:sp>
        <p:nvSpPr>
          <p:cNvPr id="4" name="灯片编号占位符 3">
            <a:extLst>
              <a:ext uri="{FF2B5EF4-FFF2-40B4-BE49-F238E27FC236}">
                <a16:creationId xmlns:a16="http://schemas.microsoft.com/office/drawing/2014/main" id="{78E3CC05-217D-C7AF-87A6-4E5F878F71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2857973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08055-20DD-B6A3-6614-4E160FB2DA0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E94937D-6069-7B05-F855-462B52AA267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9662F9E-15AF-5232-ABDA-0B816087C3E3}"/>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DB600C4-8AF8-6067-2D35-DC9B5B63E8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2248702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4525B-D7FC-5692-FCC6-F98891DCD04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E68F899-BFAC-1E3A-EB24-41F580B00CE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C74FAD0-F29C-FA2C-3E0F-7F9E45E14C62}"/>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dirty="0">
                <a:ln>
                  <a:noFill/>
                </a:ln>
                <a:solidFill>
                  <a:schemeClr val="tx1"/>
                </a:solidFill>
                <a:effectLst/>
                <a:latin typeface="Arial" panose="020B0604020202020204" pitchFamily="34" charset="0"/>
              </a:rPr>
              <a:t>A </a:t>
            </a:r>
            <a:r>
              <a:rPr kumimoji="0" lang="zh-CN" altLang="zh-CN" sz="1800" b="1" i="0" u="none" strike="noStrike" cap="none" normalizeH="0" baseline="0" dirty="0">
                <a:ln>
                  <a:noFill/>
                </a:ln>
                <a:solidFill>
                  <a:schemeClr val="tx1"/>
                </a:solidFill>
                <a:effectLst/>
                <a:latin typeface="Arial" panose="020B0604020202020204" pitchFamily="34" charset="0"/>
              </a:rPr>
              <a:t>Researcher ID</a:t>
            </a:r>
            <a:r>
              <a:rPr kumimoji="0" lang="zh-CN" altLang="zh-CN" sz="1800" b="0" i="0" u="none" strike="noStrike" cap="none" normalizeH="0" baseline="0" dirty="0">
                <a:ln>
                  <a:noFill/>
                </a:ln>
                <a:solidFill>
                  <a:schemeClr val="tx1"/>
                </a:solidFill>
                <a:effectLst/>
                <a:latin typeface="Arial" panose="020B0604020202020204" pitchFamily="34" charset="0"/>
              </a:rPr>
              <a:t> is a unique identifier assigned to researchers to distinguish them from others with similar names and to track their publications, citations, and academic contributions. It helps in disambiguating authors and ensures proper attribution of research work.</a:t>
            </a: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dirty="0">
                <a:ln>
                  <a:noFill/>
                </a:ln>
                <a:solidFill>
                  <a:schemeClr val="tx1"/>
                </a:solidFill>
                <a:effectLst/>
                <a:latin typeface="Arial" panose="020B0604020202020204" pitchFamily="34" charset="0"/>
              </a:rPr>
              <a:t>Some common researcher identifiers include:</a:t>
            </a:r>
          </a:p>
        </p:txBody>
      </p:sp>
      <p:sp>
        <p:nvSpPr>
          <p:cNvPr id="4" name="灯片编号占位符 3">
            <a:extLst>
              <a:ext uri="{FF2B5EF4-FFF2-40B4-BE49-F238E27FC236}">
                <a16:creationId xmlns:a16="http://schemas.microsoft.com/office/drawing/2014/main" id="{ECB1E6EF-D52A-3E5D-3C29-61461218D9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18372065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48826-23A7-B7B2-F241-74F58D821EA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8230541-D29B-213B-215A-7A48F1FF3BE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CEFD35F-1C8C-14D2-2985-51D345D14C85}"/>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dirty="0">
                <a:ln>
                  <a:noFill/>
                </a:ln>
                <a:solidFill>
                  <a:schemeClr val="tx1"/>
                </a:solidFill>
                <a:effectLst/>
                <a:latin typeface="Arial" panose="020B0604020202020204" pitchFamily="34" charset="0"/>
              </a:rPr>
              <a:t>A </a:t>
            </a:r>
            <a:r>
              <a:rPr kumimoji="0" lang="zh-CN" altLang="zh-CN" sz="1800" b="1" i="0" u="none" strike="noStrike" cap="none" normalizeH="0" baseline="0" dirty="0">
                <a:ln>
                  <a:noFill/>
                </a:ln>
                <a:solidFill>
                  <a:schemeClr val="tx1"/>
                </a:solidFill>
                <a:effectLst/>
                <a:latin typeface="Arial" panose="020B0604020202020204" pitchFamily="34" charset="0"/>
              </a:rPr>
              <a:t>Researcher ID</a:t>
            </a:r>
            <a:r>
              <a:rPr kumimoji="0" lang="zh-CN" altLang="zh-CN" sz="1800" b="0" i="0" u="none" strike="noStrike" cap="none" normalizeH="0" baseline="0" dirty="0">
                <a:ln>
                  <a:noFill/>
                </a:ln>
                <a:solidFill>
                  <a:schemeClr val="tx1"/>
                </a:solidFill>
                <a:effectLst/>
                <a:latin typeface="Arial" panose="020B0604020202020204" pitchFamily="34" charset="0"/>
              </a:rPr>
              <a:t> is a unique identifier assigned to researchers to distinguish them from others with similar names and to track their publications, citations, and academic contributions. It helps in disambiguating authors and ensures proper attribution of research work.</a:t>
            </a: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dirty="0">
                <a:ln>
                  <a:noFill/>
                </a:ln>
                <a:solidFill>
                  <a:schemeClr val="tx1"/>
                </a:solidFill>
                <a:effectLst/>
                <a:latin typeface="Arial" panose="020B0604020202020204" pitchFamily="34" charset="0"/>
              </a:rPr>
              <a:t>Some common researcher identifiers include:</a:t>
            </a:r>
          </a:p>
        </p:txBody>
      </p:sp>
      <p:sp>
        <p:nvSpPr>
          <p:cNvPr id="4" name="灯片编号占位符 3">
            <a:extLst>
              <a:ext uri="{FF2B5EF4-FFF2-40B4-BE49-F238E27FC236}">
                <a16:creationId xmlns:a16="http://schemas.microsoft.com/office/drawing/2014/main" id="{84E76238-B780-DC30-6025-30D0C21D7E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2149308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C2F34-1FFB-A458-0980-ED955410D89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A99B095-F100-4C4E-5D59-6355A029AED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4E0DCF2-763F-7E39-F1C6-25BC11F2374B}"/>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4" name="灯片编号占位符 3">
            <a:extLst>
              <a:ext uri="{FF2B5EF4-FFF2-40B4-BE49-F238E27FC236}">
                <a16:creationId xmlns:a16="http://schemas.microsoft.com/office/drawing/2014/main" id="{F5DF3F14-379D-BFA3-6B76-C7AA260D06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1302135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822B9-39D8-EBA9-CD07-99765EF85E1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522FDB0-9E43-9EA1-1B06-8F9328283E2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AB73E6B-B0A4-EC0B-B567-E9E6A8690E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a:extLst>
              <a:ext uri="{FF2B5EF4-FFF2-40B4-BE49-F238E27FC236}">
                <a16:creationId xmlns:a16="http://schemas.microsoft.com/office/drawing/2014/main" id="{767EEFB5-C230-4C36-EBBE-E45E844EEA25}"/>
              </a:ext>
            </a:extLst>
          </p:cNvPr>
          <p:cNvSpPr>
            <a:spLocks noGrp="1"/>
          </p:cNvSpPr>
          <p:nvPr>
            <p:ph type="sldNum" sz="quarter" idx="5"/>
          </p:nvPr>
        </p:nvSpPr>
        <p:spPr/>
        <p:txBody>
          <a:bodyPr/>
          <a:lstStyle/>
          <a:p>
            <a:fld id="{7D4FF76B-A2E3-45CE-B3FB-6D1F5E0EC867}" type="slidenum">
              <a:rPr lang="zh-CN" altLang="en-US" smtClean="0"/>
              <a:t>4</a:t>
            </a:fld>
            <a:endParaRPr lang="zh-CN" altLang="en-US"/>
          </a:p>
        </p:txBody>
      </p:sp>
    </p:spTree>
    <p:extLst>
      <p:ext uri="{BB962C8B-B14F-4D97-AF65-F5344CB8AC3E}">
        <p14:creationId xmlns:p14="http://schemas.microsoft.com/office/powerpoint/2010/main" val="1534391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F3402-ADFF-5141-5C5B-BC620DF2D12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2BE5EAD-D5AD-0BD0-7D51-493F9427C30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A32699E-0B1B-74ED-E9FC-2FF544CF0256}"/>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4" name="灯片编号占位符 3">
            <a:extLst>
              <a:ext uri="{FF2B5EF4-FFF2-40B4-BE49-F238E27FC236}">
                <a16:creationId xmlns:a16="http://schemas.microsoft.com/office/drawing/2014/main" id="{75BF2EAE-5CE1-0A37-C741-A70A8D0775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4142276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973E1-53BC-E24F-FCB3-A4DD7F9194F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7DB4D96-19F6-5280-6B31-251B065DC94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325A61D-1FDA-3A80-227E-5660F70384B8}"/>
              </a:ext>
            </a:extLst>
          </p:cNvPr>
          <p:cNvSpPr>
            <a:spLocks noGrp="1"/>
          </p:cNvSpPr>
          <p:nvPr>
            <p:ph type="body" idx="1"/>
          </p:nvPr>
        </p:nvSpPr>
        <p:spPr/>
        <p:txBody>
          <a:bodyPr/>
          <a:lstStyle/>
          <a:p>
            <a:r>
              <a:rPr lang="en-US" altLang="zh-CN" dirty="0"/>
              <a:t>Core Principles of Academic Honesty</a:t>
            </a:r>
          </a:p>
        </p:txBody>
      </p:sp>
      <p:sp>
        <p:nvSpPr>
          <p:cNvPr id="4" name="灯片编号占位符 3">
            <a:extLst>
              <a:ext uri="{FF2B5EF4-FFF2-40B4-BE49-F238E27FC236}">
                <a16:creationId xmlns:a16="http://schemas.microsoft.com/office/drawing/2014/main" id="{8E54AC80-9FCB-D909-677F-FEC4A34071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141657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42</a:t>
            </a:fld>
            <a:endParaRPr lang="zh-CN" altLang="en-US"/>
          </a:p>
        </p:txBody>
      </p:sp>
    </p:spTree>
    <p:extLst>
      <p:ext uri="{BB962C8B-B14F-4D97-AF65-F5344CB8AC3E}">
        <p14:creationId xmlns:p14="http://schemas.microsoft.com/office/powerpoint/2010/main" val="3276169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9F6BE-1412-FA85-5369-E5C496CDC86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4D10A8D-4B9F-50AE-0AAD-915C8F5BADD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CB9C29C-A062-3116-B721-6AB22F41193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9450717-A8A5-2B88-DD3B-336BBDBF1E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295712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2B1A5-D380-4585-95A6-18B80430356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0721670-0948-3D9B-2252-1390084DC62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01A8972-1491-6141-A77D-36418CF0B708}"/>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63CD3219-3D2D-0F02-E457-3E3FA8697A5B}"/>
              </a:ext>
            </a:extLst>
          </p:cNvPr>
          <p:cNvSpPr>
            <a:spLocks noGrp="1"/>
          </p:cNvSpPr>
          <p:nvPr>
            <p:ph type="sldNum" sz="quarter" idx="5"/>
          </p:nvPr>
        </p:nvSpPr>
        <p:spPr/>
        <p:txBody>
          <a:bodyPr/>
          <a:lstStyle/>
          <a:p>
            <a:fld id="{7D4FF76B-A2E3-45CE-B3FB-6D1F5E0EC867}" type="slidenum">
              <a:rPr lang="zh-CN" altLang="en-US" smtClean="0"/>
              <a:t>6</a:t>
            </a:fld>
            <a:endParaRPr lang="zh-CN" altLang="en-US"/>
          </a:p>
        </p:txBody>
      </p:sp>
    </p:spTree>
    <p:extLst>
      <p:ext uri="{BB962C8B-B14F-4D97-AF65-F5344CB8AC3E}">
        <p14:creationId xmlns:p14="http://schemas.microsoft.com/office/powerpoint/2010/main" val="4005105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7</a:t>
            </a:fld>
            <a:endParaRPr lang="zh-CN" altLang="en-US"/>
          </a:p>
        </p:txBody>
      </p:sp>
    </p:spTree>
    <p:extLst>
      <p:ext uri="{BB962C8B-B14F-4D97-AF65-F5344CB8AC3E}">
        <p14:creationId xmlns:p14="http://schemas.microsoft.com/office/powerpoint/2010/main" val="1895275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8</a:t>
            </a:fld>
            <a:endParaRPr lang="zh-CN" altLang="en-US"/>
          </a:p>
        </p:txBody>
      </p:sp>
    </p:spTree>
    <p:extLst>
      <p:ext uri="{BB962C8B-B14F-4D97-AF65-F5344CB8AC3E}">
        <p14:creationId xmlns:p14="http://schemas.microsoft.com/office/powerpoint/2010/main" val="367316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9</a:t>
            </a:fld>
            <a:endParaRPr lang="zh-CN" altLang="en-US"/>
          </a:p>
        </p:txBody>
      </p:sp>
    </p:spTree>
    <p:extLst>
      <p:ext uri="{BB962C8B-B14F-4D97-AF65-F5344CB8AC3E}">
        <p14:creationId xmlns:p14="http://schemas.microsoft.com/office/powerpoint/2010/main" val="984916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jpe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jpe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stretch>
            <a:fillRect/>
          </a:stretch>
        </p:blipFill>
        <p:spPr>
          <a:xfrm>
            <a:off x="211455" y="19050"/>
            <a:ext cx="4086225" cy="1409700"/>
          </a:xfrm>
          <a:prstGeom prst="rect">
            <a:avLst/>
          </a:prstGeom>
        </p:spPr>
      </p:pic>
      <p:sp>
        <p:nvSpPr>
          <p:cNvPr id="9" name="矩形 8"/>
          <p:cNvSpPr/>
          <p:nvPr/>
        </p:nvSpPr>
        <p:spPr>
          <a:xfrm>
            <a:off x="0" y="635"/>
            <a:ext cx="8915400" cy="3716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p:cNvPicPr>
            <a:picLocks noChangeAspect="1"/>
          </p:cNvPicPr>
          <p:nvPr/>
        </p:nvPicPr>
        <p:blipFill>
          <a:blip r:embed="rId5"/>
          <a:stretch>
            <a:fillRect/>
          </a:stretch>
        </p:blipFill>
        <p:spPr>
          <a:xfrm>
            <a:off x="236855" y="52705"/>
            <a:ext cx="3933190" cy="1356995"/>
          </a:xfrm>
          <a:prstGeom prst="rect">
            <a:avLst/>
          </a:prstGeom>
        </p:spPr>
      </p:pic>
      <p:pic>
        <p:nvPicPr>
          <p:cNvPr id="11" name="图片 10"/>
          <p:cNvPicPr>
            <a:picLocks noChangeAspect="1"/>
          </p:cNvPicPr>
          <p:nvPr/>
        </p:nvPicPr>
        <p:blipFill>
          <a:blip r:embed="rId6"/>
          <a:srcRect r="4988"/>
          <a:stretch>
            <a:fillRect/>
          </a:stretch>
        </p:blipFill>
        <p:spPr>
          <a:xfrm>
            <a:off x="170180" y="6129655"/>
            <a:ext cx="5358130" cy="522605"/>
          </a:xfrm>
          <a:prstGeom prst="rect">
            <a:avLst/>
          </a:prstGeom>
        </p:spPr>
      </p:pic>
      <p:sp>
        <p:nvSpPr>
          <p:cNvPr id="2" name="标题 1"/>
          <p:cNvSpPr>
            <a:spLocks noGrp="1"/>
          </p:cNvSpPr>
          <p:nvPr>
            <p:ph type="ctrTitle" hasCustomPrompt="1"/>
          </p:nvPr>
        </p:nvSpPr>
        <p:spPr>
          <a:xfrm>
            <a:off x="831850" y="3352800"/>
            <a:ext cx="10515600" cy="1209675"/>
          </a:xfrm>
        </p:spPr>
        <p:txBody>
          <a:bodyPr anchor="b">
            <a:normAutofit/>
          </a:bodyPr>
          <a:lstStyle>
            <a:lvl1pPr algn="l">
              <a:defRPr lang="en-US" sz="6000" b="1" dirty="0">
                <a:solidFill>
                  <a:srgbClr val="DD613B"/>
                </a:solidFill>
              </a:defRPr>
            </a:lvl1pPr>
          </a:lstStyle>
          <a:p>
            <a:r>
              <a:rPr lang="en-US" altLang="zh-CN" dirty="0"/>
              <a:t>Click to add title</a:t>
            </a:r>
            <a:endParaRPr lang="en-US" dirty="0"/>
          </a:p>
        </p:txBody>
      </p:sp>
      <p:sp>
        <p:nvSpPr>
          <p:cNvPr id="3" name="副标题 2"/>
          <p:cNvSpPr>
            <a:spLocks noGrp="1"/>
          </p:cNvSpPr>
          <p:nvPr>
            <p:ph type="subTitle" idx="1" hasCustomPrompt="1"/>
          </p:nvPr>
        </p:nvSpPr>
        <p:spPr>
          <a:xfrm>
            <a:off x="831850" y="4589463"/>
            <a:ext cx="10515600" cy="1500187"/>
          </a:xfrm>
        </p:spPr>
        <p:txBody>
          <a:bodyPr>
            <a:normAutofit/>
          </a:bodyPr>
          <a:lstStyle>
            <a:lvl1pPr marL="0" lvl="0" indent="0">
              <a:buNone/>
              <a:defRPr lang="en-US" sz="2400">
                <a:solidFill>
                  <a:schemeClr val="tx1">
                    <a:tint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文本占位符 3"/>
          <p:cNvSpPr>
            <a:spLocks noGrp="1"/>
          </p:cNvSpPr>
          <p:nvPr>
            <p:ph type="body" sz="quarter" idx="13" hasCustomPrompt="1"/>
          </p:nvPr>
        </p:nvSpPr>
        <p:spPr>
          <a:xfrm>
            <a:off x="660400" y="6858000"/>
            <a:ext cx="3657600" cy="274320"/>
          </a:xfrm>
        </p:spPr>
        <p:txBody>
          <a:bodyPr anchor="ctr"/>
          <a:lstStyle>
            <a:lvl1pPr marL="0" indent="0" algn="l">
              <a:buNone/>
              <a:defRPr sz="1200">
                <a:solidFill>
                  <a:schemeClr val="tx1"/>
                </a:solidFill>
              </a:defRPr>
            </a:lvl1pPr>
          </a:lstStyle>
          <a:p>
            <a:r>
              <a:rPr lang="en-US" dirty="0"/>
              <a:t>Presenter name</a:t>
            </a:r>
          </a:p>
        </p:txBody>
      </p:sp>
      <p:sp>
        <p:nvSpPr>
          <p:cNvPr id="5" name="文本占位符 4"/>
          <p:cNvSpPr>
            <a:spLocks noGrp="1"/>
          </p:cNvSpPr>
          <p:nvPr>
            <p:ph type="body" sz="quarter" idx="14" hasCustomPrompt="1"/>
          </p:nvPr>
        </p:nvSpPr>
        <p:spPr>
          <a:xfrm>
            <a:off x="660400" y="6858000"/>
            <a:ext cx="3657600" cy="274320"/>
          </a:xfrm>
        </p:spPr>
        <p:txBody>
          <a:bodyPr anchor="ctr"/>
          <a:lstStyle>
            <a:lvl1pPr marL="0" indent="0">
              <a:buNone/>
              <a:defRPr sz="1200">
                <a:solidFill>
                  <a:schemeClr val="tx1"/>
                </a:solidFill>
              </a:defRPr>
            </a:lvl1pPr>
          </a:lstStyle>
          <a:p>
            <a:r>
              <a:rPr lang="en-US" dirty="0"/>
              <a:t>www.islide.cc</a:t>
            </a:r>
          </a:p>
        </p:txBody>
      </p:sp>
    </p:spTree>
    <p:extLst>
      <p:ext uri="{BB962C8B-B14F-4D97-AF65-F5344CB8AC3E}">
        <p14:creationId xmlns:p14="http://schemas.microsoft.com/office/powerpoint/2010/main" val="325637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10095865" y="222885"/>
            <a:ext cx="1766570" cy="13538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a:stretch>
            <a:fillRect/>
          </a:stretch>
        </p:blipFill>
        <p:spPr>
          <a:xfrm>
            <a:off x="9958705" y="46990"/>
            <a:ext cx="2040890" cy="1740535"/>
          </a:xfrm>
          <a:prstGeom prst="rect">
            <a:avLst/>
          </a:prstGeom>
        </p:spPr>
      </p:pic>
      <p:pic>
        <p:nvPicPr>
          <p:cNvPr id="11" name="图片 10"/>
          <p:cNvPicPr>
            <a:picLocks noChangeAspect="1"/>
          </p:cNvPicPr>
          <p:nvPr/>
        </p:nvPicPr>
        <p:blipFill>
          <a:blip r:embed="rId4"/>
          <a:srcRect r="4988"/>
          <a:stretch>
            <a:fillRect/>
          </a:stretch>
        </p:blipFill>
        <p:spPr>
          <a:xfrm>
            <a:off x="46355" y="6318250"/>
            <a:ext cx="4414520" cy="430530"/>
          </a:xfrm>
          <a:prstGeom prst="rect">
            <a:avLst/>
          </a:prstGeom>
        </p:spPr>
      </p:pic>
      <p:sp>
        <p:nvSpPr>
          <p:cNvPr id="2" name="标题 1"/>
          <p:cNvSpPr>
            <a:spLocks noGrp="1"/>
          </p:cNvSpPr>
          <p:nvPr>
            <p:ph type="title" hasCustomPrompt="1"/>
          </p:nvPr>
        </p:nvSpPr>
        <p:spPr>
          <a:xfrm>
            <a:off x="838200" y="386080"/>
            <a:ext cx="9250680" cy="898194"/>
          </a:xfrm>
        </p:spPr>
        <p:txBody>
          <a:bodyPr/>
          <a:lstStyle>
            <a:lvl1pPr>
              <a:defRPr lang="en-US" dirty="0"/>
            </a:lvl1pPr>
          </a:lstStyle>
          <a:p>
            <a:r>
              <a:rPr lang="en-US" dirty="0"/>
              <a:t>Click to add title</a:t>
            </a:r>
          </a:p>
        </p:txBody>
      </p:sp>
      <p:sp>
        <p:nvSpPr>
          <p:cNvPr id="3" name="内容占位符 2"/>
          <p:cNvSpPr>
            <a:spLocks noGrp="1"/>
          </p:cNvSpPr>
          <p:nvPr>
            <p:ph idx="1" hasCustomPrompt="1"/>
          </p:nvPr>
        </p:nvSpPr>
        <p:spPr>
          <a:xfrm>
            <a:off x="838200" y="1493521"/>
            <a:ext cx="10515600" cy="4683442"/>
          </a:xfrm>
        </p:spPr>
        <p:txBody>
          <a:bodyPr/>
          <a:lstStyle>
            <a:lvl1pPr lvl="0">
              <a:buNone/>
              <a:defRPr lang="en-US"/>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C8BB1146-E542-4D4E-B8E9-6919A11DDD48}" type="slidenum">
              <a:rPr lang="en-US" smtClean="0"/>
              <a:pPr/>
              <a:t>‹#›</a:t>
            </a:fld>
            <a:endParaRPr lang="en-US"/>
          </a:p>
        </p:txBody>
      </p:sp>
    </p:spTree>
    <p:extLst>
      <p:ext uri="{BB962C8B-B14F-4D97-AF65-F5344CB8AC3E}">
        <p14:creationId xmlns:p14="http://schemas.microsoft.com/office/powerpoint/2010/main" val="3523365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preserve="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10095865" y="222885"/>
            <a:ext cx="1766570" cy="13538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a:stretch>
            <a:fillRect/>
          </a:stretch>
        </p:blipFill>
        <p:spPr>
          <a:xfrm>
            <a:off x="9958705" y="46990"/>
            <a:ext cx="2040890" cy="1740535"/>
          </a:xfrm>
          <a:prstGeom prst="rect">
            <a:avLst/>
          </a:prstGeom>
        </p:spPr>
      </p:pic>
      <p:pic>
        <p:nvPicPr>
          <p:cNvPr id="11" name="图片 10"/>
          <p:cNvPicPr>
            <a:picLocks noChangeAspect="1"/>
          </p:cNvPicPr>
          <p:nvPr/>
        </p:nvPicPr>
        <p:blipFill>
          <a:blip r:embed="rId4"/>
          <a:srcRect r="4988"/>
          <a:stretch>
            <a:fillRect/>
          </a:stretch>
        </p:blipFill>
        <p:spPr>
          <a:xfrm>
            <a:off x="46355" y="6318250"/>
            <a:ext cx="4414520" cy="430530"/>
          </a:xfrm>
          <a:prstGeom prst="rect">
            <a:avLst/>
          </a:prstGeom>
        </p:spPr>
      </p:pic>
      <p:sp>
        <p:nvSpPr>
          <p:cNvPr id="2" name="标题 1"/>
          <p:cNvSpPr>
            <a:spLocks noGrp="1"/>
          </p:cNvSpPr>
          <p:nvPr>
            <p:ph type="title" hasCustomPrompt="1"/>
          </p:nvPr>
        </p:nvSpPr>
        <p:spPr>
          <a:xfrm>
            <a:off x="838200" y="386080"/>
            <a:ext cx="9250680" cy="898194"/>
          </a:xfrm>
        </p:spPr>
        <p:txBody>
          <a:bodyPr anchor="t">
            <a:normAutofit/>
          </a:bodyPr>
          <a:lstStyle>
            <a:lvl1pPr>
              <a:defRPr lang="en-US" dirty="0"/>
            </a:lvl1pPr>
          </a:lstStyle>
          <a:p>
            <a:r>
              <a:rPr lang="en-US" altLang="zh-CN" dirty="0"/>
              <a:t>Agenda</a:t>
            </a:r>
            <a:endParaRPr lang="en-US" dirty="0"/>
          </a:p>
        </p:txBody>
      </p:sp>
      <p:sp>
        <p:nvSpPr>
          <p:cNvPr id="3" name="内容占位符 2"/>
          <p:cNvSpPr>
            <a:spLocks noGrp="1"/>
          </p:cNvSpPr>
          <p:nvPr>
            <p:ph sz="quarter" idx="1" hasCustomPrompt="1"/>
          </p:nvPr>
        </p:nvSpPr>
        <p:spPr>
          <a:xfrm>
            <a:off x="838200" y="1493521"/>
            <a:ext cx="10515600" cy="4683442"/>
          </a:xfrm>
        </p:spPr>
        <p:txBody>
          <a:bodyPr/>
          <a:lstStyle>
            <a:lvl1pPr lvl="0">
              <a:buNone/>
              <a:defRPr lang="en-US"/>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日期占位符 3"/>
          <p:cNvSpPr>
            <a:spLocks noGrp="1"/>
          </p:cNvSpPr>
          <p:nvPr>
            <p:ph type="dt" sz="half" idx="10"/>
          </p:nvPr>
        </p:nvSpPr>
        <p:spPr/>
        <p:txBody>
          <a:bodyPr/>
          <a:lstStyle/>
          <a:p>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C8BB1146-E542-4D4E-B8E9-6919A11DDD48}" type="slidenum">
              <a:rPr lang="en-US" smtClean="0"/>
              <a:pPr/>
              <a:t>‹#›</a:t>
            </a:fld>
            <a:endParaRPr lang="en-US" dirty="0"/>
          </a:p>
        </p:txBody>
      </p:sp>
      <p:cxnSp>
        <p:nvCxnSpPr>
          <p:cNvPr id="7" name="直接连接符 6"/>
          <p:cNvCxnSpPr>
            <a:cxnSpLocks/>
          </p:cNvCxnSpPr>
          <p:nvPr/>
        </p:nvCxnSpPr>
        <p:spPr>
          <a:xfrm>
            <a:off x="3621019" y="1500188"/>
            <a:ext cx="0" cy="4633913"/>
          </a:xfrm>
          <a:prstGeom prst="line">
            <a:avLst/>
          </a:prstGeom>
          <a:solidFill>
            <a:srgbClr val="FFCC00"/>
          </a:solidFill>
          <a:ln w="3175" cap="flat" cmpd="sng" algn="ctr">
            <a:solidFill>
              <a:schemeClr val="bg1">
                <a:lumMod val="75000"/>
              </a:schemeClr>
            </a:solidFill>
            <a:prstDash val="solid"/>
            <a:round/>
            <a:headEnd type="none" w="med" len="med"/>
            <a:tailEnd type="none" w="med" len="med"/>
          </a:ln>
          <a:effectLst/>
        </p:spPr>
      </p:cxnSp>
      <p:sp>
        <p:nvSpPr>
          <p:cNvPr id="8" name="任意多边形: 形状 7"/>
          <p:cNvSpPr>
            <a:spLocks noChangeAspect="1"/>
          </p:cNvSpPr>
          <p:nvPr/>
        </p:nvSpPr>
        <p:spPr bwMode="auto">
          <a:xfrm>
            <a:off x="2626456" y="5219207"/>
            <a:ext cx="870506" cy="915667"/>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bg1">
              <a:lumMod val="85000"/>
            </a:schemeClr>
          </a:solidFill>
          <a:ln>
            <a:noFill/>
          </a:ln>
        </p:spPr>
        <p:txBody>
          <a:bodyPr/>
          <a:lstStyle/>
          <a:p>
            <a:endParaRPr lang="zh-CN" altLang="en-US">
              <a:cs typeface="+mn-ea"/>
              <a:sym typeface="+mn-lt"/>
            </a:endParaRPr>
          </a:p>
        </p:txBody>
      </p:sp>
    </p:spTree>
    <p:extLst>
      <p:ext uri="{BB962C8B-B14F-4D97-AF65-F5344CB8AC3E}">
        <p14:creationId xmlns:p14="http://schemas.microsoft.com/office/powerpoint/2010/main" val="143050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10095865" y="222885"/>
            <a:ext cx="1766570" cy="13538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a:stretch>
            <a:fillRect/>
          </a:stretch>
        </p:blipFill>
        <p:spPr>
          <a:xfrm>
            <a:off x="9958705" y="46990"/>
            <a:ext cx="2040890" cy="1740535"/>
          </a:xfrm>
          <a:prstGeom prst="rect">
            <a:avLst/>
          </a:prstGeom>
        </p:spPr>
      </p:pic>
      <p:pic>
        <p:nvPicPr>
          <p:cNvPr id="11" name="图片 10"/>
          <p:cNvPicPr>
            <a:picLocks noChangeAspect="1"/>
          </p:cNvPicPr>
          <p:nvPr/>
        </p:nvPicPr>
        <p:blipFill>
          <a:blip r:embed="rId4"/>
          <a:srcRect r="4988"/>
          <a:stretch>
            <a:fillRect/>
          </a:stretch>
        </p:blipFill>
        <p:spPr>
          <a:xfrm>
            <a:off x="46355" y="6318250"/>
            <a:ext cx="4414520" cy="430530"/>
          </a:xfrm>
          <a:prstGeom prst="rect">
            <a:avLst/>
          </a:prstGeom>
        </p:spPr>
      </p:pic>
      <p:sp>
        <p:nvSpPr>
          <p:cNvPr id="2" name="标题 1"/>
          <p:cNvSpPr>
            <a:spLocks noGrp="1"/>
          </p:cNvSpPr>
          <p:nvPr>
            <p:ph type="title" hasCustomPrompt="1"/>
          </p:nvPr>
        </p:nvSpPr>
        <p:spPr>
          <a:xfrm>
            <a:off x="838200" y="386080"/>
            <a:ext cx="9250680" cy="898194"/>
          </a:xfrm>
        </p:spPr>
        <p:txBody>
          <a:bodyPr anchor="b">
            <a:normAutofit/>
          </a:bodyPr>
          <a:lstStyle>
            <a:lvl1pPr>
              <a:defRPr lang="en-US" dirty="0"/>
            </a:lvl1pPr>
          </a:lstStyle>
          <a:p>
            <a:r>
              <a:rPr lang="en-US" dirty="0"/>
              <a:t>Click to add title</a:t>
            </a:r>
          </a:p>
        </p:txBody>
      </p:sp>
      <p:sp>
        <p:nvSpPr>
          <p:cNvPr id="3" name="文本占位符 2"/>
          <p:cNvSpPr>
            <a:spLocks noGrp="1"/>
          </p:cNvSpPr>
          <p:nvPr>
            <p:ph type="body" idx="1" hasCustomPrompt="1"/>
          </p:nvPr>
        </p:nvSpPr>
        <p:spPr>
          <a:xfrm>
            <a:off x="660400" y="3492500"/>
            <a:ext cx="5435600" cy="2743200"/>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C8BB1146-E542-4D4E-B8E9-6919A11DDD48}" type="slidenum">
              <a:rPr lang="en-US" smtClean="0"/>
              <a:pPr/>
              <a:t>‹#›</a:t>
            </a:fld>
            <a:endParaRPr lang="en-US"/>
          </a:p>
        </p:txBody>
      </p:sp>
    </p:spTree>
    <p:extLst>
      <p:ext uri="{BB962C8B-B14F-4D97-AF65-F5344CB8AC3E}">
        <p14:creationId xmlns:p14="http://schemas.microsoft.com/office/powerpoint/2010/main" val="3092783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10095865" y="222885"/>
            <a:ext cx="1766570" cy="13538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a:stretch>
            <a:fillRect/>
          </a:stretch>
        </p:blipFill>
        <p:spPr>
          <a:xfrm>
            <a:off x="9958705" y="46990"/>
            <a:ext cx="2040890" cy="1740535"/>
          </a:xfrm>
          <a:prstGeom prst="rect">
            <a:avLst/>
          </a:prstGeom>
        </p:spPr>
      </p:pic>
      <p:pic>
        <p:nvPicPr>
          <p:cNvPr id="11" name="图片 10"/>
          <p:cNvPicPr>
            <a:picLocks noChangeAspect="1"/>
          </p:cNvPicPr>
          <p:nvPr/>
        </p:nvPicPr>
        <p:blipFill>
          <a:blip r:embed="rId4"/>
          <a:srcRect r="4988"/>
          <a:stretch>
            <a:fillRect/>
          </a:stretch>
        </p:blipFill>
        <p:spPr>
          <a:xfrm>
            <a:off x="46355" y="6318250"/>
            <a:ext cx="4414520" cy="430530"/>
          </a:xfrm>
          <a:prstGeom prst="rect">
            <a:avLst/>
          </a:prstGeom>
        </p:spPr>
      </p:pic>
      <p:sp>
        <p:nvSpPr>
          <p:cNvPr id="2" name="标题 1"/>
          <p:cNvSpPr>
            <a:spLocks noGrp="1"/>
          </p:cNvSpPr>
          <p:nvPr>
            <p:ph type="title" hasCustomPrompt="1"/>
          </p:nvPr>
        </p:nvSpPr>
        <p:spPr>
          <a:xfrm>
            <a:off x="838200" y="386080"/>
            <a:ext cx="9250680" cy="898194"/>
          </a:xfrm>
        </p:spPr>
        <p:txBody>
          <a:bodyPr/>
          <a:lstStyle>
            <a:lvl1pPr>
              <a:defRPr lang="en-US" dirty="0"/>
            </a:lvl1pPr>
          </a:lstStyle>
          <a:p>
            <a:r>
              <a:rPr lang="en-US" dirty="0"/>
              <a:t>Click to add title</a:t>
            </a:r>
          </a:p>
        </p:txBody>
      </p:sp>
      <p:sp>
        <p:nvSpPr>
          <p:cNvPr id="3" name="日期占位符 2"/>
          <p:cNvSpPr>
            <a:spLocks noGrp="1"/>
          </p:cNvSpPr>
          <p:nvPr>
            <p:ph type="dt" sz="half" idx="10"/>
          </p:nvPr>
        </p:nvSpPr>
        <p:spPr/>
        <p:txBody>
          <a:bodyPr/>
          <a:lstStyle/>
          <a:p>
            <a:endParaRPr lang="en-US"/>
          </a:p>
        </p:txBody>
      </p:sp>
      <p:sp>
        <p:nvSpPr>
          <p:cNvPr id="4" name="页脚占位符 3"/>
          <p:cNvSpPr>
            <a:spLocks noGrp="1"/>
          </p:cNvSpPr>
          <p:nvPr>
            <p:ph type="ftr" sz="quarter" idx="11"/>
          </p:nvPr>
        </p:nvSpPr>
        <p:spPr/>
        <p:txBody>
          <a:bodyPr/>
          <a:lstStyle/>
          <a:p>
            <a:endParaRPr lang="en-US" dirty="0"/>
          </a:p>
        </p:txBody>
      </p:sp>
      <p:sp>
        <p:nvSpPr>
          <p:cNvPr id="5" name="灯片编号占位符 4"/>
          <p:cNvSpPr>
            <a:spLocks noGrp="1"/>
          </p:cNvSpPr>
          <p:nvPr>
            <p:ph type="sldNum" sz="quarter" idx="12"/>
          </p:nvPr>
        </p:nvSpPr>
        <p:spPr/>
        <p:txBody>
          <a:bodyPr/>
          <a:lstStyle/>
          <a:p>
            <a:fld id="{C8BB1146-E542-4D4E-B8E9-6919A11DDD48}" type="slidenum">
              <a:rPr lang="en-US" smtClean="0"/>
              <a:pPr/>
              <a:t>‹#›</a:t>
            </a:fld>
            <a:endParaRPr lang="en-US"/>
          </a:p>
        </p:txBody>
      </p:sp>
    </p:spTree>
    <p:extLst>
      <p:ext uri="{BB962C8B-B14F-4D97-AF65-F5344CB8AC3E}">
        <p14:creationId xmlns:p14="http://schemas.microsoft.com/office/powerpoint/2010/main" val="612738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10095865" y="222885"/>
            <a:ext cx="1766570" cy="13538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a:stretch>
            <a:fillRect/>
          </a:stretch>
        </p:blipFill>
        <p:spPr>
          <a:xfrm>
            <a:off x="9958705" y="46990"/>
            <a:ext cx="2040890" cy="1740535"/>
          </a:xfrm>
          <a:prstGeom prst="rect">
            <a:avLst/>
          </a:prstGeom>
        </p:spPr>
      </p:pic>
      <p:pic>
        <p:nvPicPr>
          <p:cNvPr id="11" name="图片 10"/>
          <p:cNvPicPr>
            <a:picLocks noChangeAspect="1"/>
          </p:cNvPicPr>
          <p:nvPr/>
        </p:nvPicPr>
        <p:blipFill>
          <a:blip r:embed="rId4"/>
          <a:srcRect r="4988"/>
          <a:stretch>
            <a:fillRect/>
          </a:stretch>
        </p:blipFill>
        <p:spPr>
          <a:xfrm>
            <a:off x="46355" y="6318250"/>
            <a:ext cx="4414520" cy="430530"/>
          </a:xfrm>
          <a:prstGeom prst="rect">
            <a:avLst/>
          </a:prstGeom>
        </p:spPr>
      </p:pic>
      <p:sp>
        <p:nvSpPr>
          <p:cNvPr id="2" name="日期占位符 1"/>
          <p:cNvSpPr>
            <a:spLocks noGrp="1"/>
          </p:cNvSpPr>
          <p:nvPr>
            <p:ph type="dt" sz="half" idx="10"/>
          </p:nvPr>
        </p:nvSpPr>
        <p:spPr/>
        <p:txBody>
          <a:bodyPr/>
          <a:lstStyle/>
          <a:p>
            <a:endParaRPr lang="en-US"/>
          </a:p>
        </p:txBody>
      </p:sp>
      <p:sp>
        <p:nvSpPr>
          <p:cNvPr id="3" name="页脚占位符 2"/>
          <p:cNvSpPr>
            <a:spLocks noGrp="1"/>
          </p:cNvSpPr>
          <p:nvPr>
            <p:ph type="ftr" sz="quarter" idx="11"/>
          </p:nvPr>
        </p:nvSpPr>
        <p:spPr/>
        <p:txBody>
          <a:bodyPr/>
          <a:lstStyle/>
          <a:p>
            <a:endParaRPr lang="en-US" dirty="0"/>
          </a:p>
        </p:txBody>
      </p:sp>
      <p:sp>
        <p:nvSpPr>
          <p:cNvPr id="4" name="灯片编号占位符 3"/>
          <p:cNvSpPr>
            <a:spLocks noGrp="1"/>
          </p:cNvSpPr>
          <p:nvPr>
            <p:ph type="sldNum" sz="quarter" idx="12"/>
          </p:nvPr>
        </p:nvSpPr>
        <p:spPr/>
        <p:txBody>
          <a:bodyPr/>
          <a:lstStyle/>
          <a:p>
            <a:fld id="{C8BB1146-E542-4D4E-B8E9-6919A11DDD48}" type="slidenum">
              <a:rPr lang="en-US" smtClean="0"/>
              <a:pPr/>
              <a:t>‹#›</a:t>
            </a:fld>
            <a:endParaRPr lang="en-US"/>
          </a:p>
        </p:txBody>
      </p:sp>
    </p:spTree>
    <p:extLst>
      <p:ext uri="{BB962C8B-B14F-4D97-AF65-F5344CB8AC3E}">
        <p14:creationId xmlns:p14="http://schemas.microsoft.com/office/powerpoint/2010/main" val="62434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losing"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stretch>
            <a:fillRect/>
          </a:stretch>
        </p:blipFill>
        <p:spPr>
          <a:xfrm>
            <a:off x="211455" y="19050"/>
            <a:ext cx="4086225" cy="1409700"/>
          </a:xfrm>
          <a:prstGeom prst="rect">
            <a:avLst/>
          </a:prstGeom>
        </p:spPr>
      </p:pic>
      <p:sp>
        <p:nvSpPr>
          <p:cNvPr id="9" name="矩形 8"/>
          <p:cNvSpPr/>
          <p:nvPr/>
        </p:nvSpPr>
        <p:spPr>
          <a:xfrm>
            <a:off x="0" y="635"/>
            <a:ext cx="8915400" cy="3716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p:cNvPicPr>
            <a:picLocks noChangeAspect="1"/>
          </p:cNvPicPr>
          <p:nvPr/>
        </p:nvPicPr>
        <p:blipFill>
          <a:blip r:embed="rId5"/>
          <a:stretch>
            <a:fillRect/>
          </a:stretch>
        </p:blipFill>
        <p:spPr>
          <a:xfrm>
            <a:off x="236855" y="52705"/>
            <a:ext cx="3933190" cy="1356995"/>
          </a:xfrm>
          <a:prstGeom prst="rect">
            <a:avLst/>
          </a:prstGeom>
        </p:spPr>
      </p:pic>
      <p:pic>
        <p:nvPicPr>
          <p:cNvPr id="11" name="图片 10"/>
          <p:cNvPicPr>
            <a:picLocks noChangeAspect="1"/>
          </p:cNvPicPr>
          <p:nvPr/>
        </p:nvPicPr>
        <p:blipFill>
          <a:blip r:embed="rId6"/>
          <a:srcRect r="4988"/>
          <a:stretch>
            <a:fillRect/>
          </a:stretch>
        </p:blipFill>
        <p:spPr>
          <a:xfrm>
            <a:off x="170180" y="6129655"/>
            <a:ext cx="5358130" cy="522605"/>
          </a:xfrm>
          <a:prstGeom prst="rect">
            <a:avLst/>
          </a:prstGeom>
        </p:spPr>
      </p:pic>
      <p:sp>
        <p:nvSpPr>
          <p:cNvPr id="2" name="标题 1"/>
          <p:cNvSpPr>
            <a:spLocks noGrp="1"/>
          </p:cNvSpPr>
          <p:nvPr>
            <p:ph type="title" hasCustomPrompt="1"/>
          </p:nvPr>
        </p:nvSpPr>
        <p:spPr>
          <a:xfrm>
            <a:off x="838200" y="1819275"/>
            <a:ext cx="10515600" cy="2752725"/>
          </a:xfrm>
        </p:spPr>
        <p:txBody>
          <a:bodyPr anchor="ctr">
            <a:noAutofit/>
          </a:bodyPr>
          <a:lstStyle>
            <a:lvl1pPr algn="ctr">
              <a:defRPr lang="en-GB" sz="6000" b="1" dirty="0">
                <a:solidFill>
                  <a:srgbClr val="DD613B"/>
                </a:solidFill>
              </a:defRPr>
            </a:lvl1pPr>
          </a:lstStyle>
          <a:p>
            <a:r>
              <a:rPr lang="en-US" altLang="zh-CN" dirty="0"/>
              <a:t>Click to add title</a:t>
            </a:r>
            <a:endParaRPr lang="en-US" dirty="0"/>
          </a:p>
        </p:txBody>
      </p:sp>
      <p:sp>
        <p:nvSpPr>
          <p:cNvPr id="4" name="文本占位符 3"/>
          <p:cNvSpPr>
            <a:spLocks noGrp="1"/>
          </p:cNvSpPr>
          <p:nvPr>
            <p:ph type="body" sz="quarter" idx="13" hasCustomPrompt="1"/>
          </p:nvPr>
        </p:nvSpPr>
        <p:spPr>
          <a:xfrm>
            <a:off x="660400" y="6858000"/>
            <a:ext cx="3657600" cy="274320"/>
          </a:xfrm>
        </p:spPr>
        <p:txBody>
          <a:bodyPr anchor="ctr"/>
          <a:lstStyle>
            <a:lvl1pPr marL="0" indent="0" algn="l">
              <a:buNone/>
              <a:defRPr sz="1200">
                <a:solidFill>
                  <a:schemeClr val="tx1"/>
                </a:solidFill>
              </a:defRPr>
            </a:lvl1pPr>
          </a:lstStyle>
          <a:p>
            <a:r>
              <a:rPr lang="en-US" dirty="0"/>
              <a:t>Presenter name</a:t>
            </a:r>
          </a:p>
        </p:txBody>
      </p:sp>
      <p:sp>
        <p:nvSpPr>
          <p:cNvPr id="5" name="文本占位符 4"/>
          <p:cNvSpPr>
            <a:spLocks noGrp="1"/>
          </p:cNvSpPr>
          <p:nvPr>
            <p:ph type="body" sz="quarter" idx="14" hasCustomPrompt="1"/>
          </p:nvPr>
        </p:nvSpPr>
        <p:spPr>
          <a:xfrm>
            <a:off x="660400" y="6858000"/>
            <a:ext cx="3657600" cy="274320"/>
          </a:xfrm>
        </p:spPr>
        <p:txBody>
          <a:bodyPr anchor="ctr"/>
          <a:lstStyle>
            <a:lvl1pPr marL="0" indent="0">
              <a:buNone/>
              <a:defRPr sz="1200">
                <a:solidFill>
                  <a:schemeClr val="tx1"/>
                </a:solidFill>
              </a:defRPr>
            </a:lvl1pPr>
          </a:lstStyle>
          <a:p>
            <a:r>
              <a:rPr lang="en-US" dirty="0"/>
              <a:t>www.islide.cc</a:t>
            </a:r>
          </a:p>
        </p:txBody>
      </p:sp>
    </p:spTree>
    <p:extLst>
      <p:ext uri="{BB962C8B-B14F-4D97-AF65-F5344CB8AC3E}">
        <p14:creationId xmlns:p14="http://schemas.microsoft.com/office/powerpoint/2010/main" val="383472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图片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7" name="矩形 6"/>
          <p:cNvSpPr/>
          <p:nvPr/>
        </p:nvSpPr>
        <p:spPr>
          <a:xfrm>
            <a:off x="10095865" y="222885"/>
            <a:ext cx="1766570" cy="13538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0"/>
          <a:stretch>
            <a:fillRect/>
          </a:stretch>
        </p:blipFill>
        <p:spPr>
          <a:xfrm>
            <a:off x="9958705" y="46990"/>
            <a:ext cx="2040890" cy="1740535"/>
          </a:xfrm>
          <a:prstGeom prst="rect">
            <a:avLst/>
          </a:prstGeom>
        </p:spPr>
      </p:pic>
      <p:pic>
        <p:nvPicPr>
          <p:cNvPr id="11" name="图片 10"/>
          <p:cNvPicPr>
            <a:picLocks noChangeAspect="1"/>
          </p:cNvPicPr>
          <p:nvPr/>
        </p:nvPicPr>
        <p:blipFill>
          <a:blip r:embed="rId11"/>
          <a:srcRect r="4988"/>
          <a:stretch>
            <a:fillRect/>
          </a:stretch>
        </p:blipFill>
        <p:spPr>
          <a:xfrm>
            <a:off x="46355" y="6318250"/>
            <a:ext cx="4414520" cy="430530"/>
          </a:xfrm>
          <a:prstGeom prst="rect">
            <a:avLst/>
          </a:prstGeom>
        </p:spPr>
      </p:pic>
      <p:sp>
        <p:nvSpPr>
          <p:cNvPr id="2" name="标题占位符 1"/>
          <p:cNvSpPr>
            <a:spLocks noGrp="1"/>
          </p:cNvSpPr>
          <p:nvPr>
            <p:ph type="title"/>
          </p:nvPr>
        </p:nvSpPr>
        <p:spPr>
          <a:xfrm>
            <a:off x="660400" y="128587"/>
            <a:ext cx="10858500" cy="900112"/>
          </a:xfrm>
          <a:prstGeom prst="rect">
            <a:avLst/>
          </a:prstGeom>
        </p:spPr>
        <p:txBody>
          <a:bodyPr vert="horz" lIns="91440" tIns="45720" rIns="91440" bIns="45720" rtlCol="0" anchor="b">
            <a:normAutofit/>
          </a:bodyPr>
          <a:lstStyle/>
          <a:p>
            <a:r>
              <a:rPr lang="en-US" dirty="0"/>
              <a:t>Click to add title</a:t>
            </a:r>
          </a:p>
        </p:txBody>
      </p:sp>
      <p:sp>
        <p:nvSpPr>
          <p:cNvPr id="3" name="文本占位符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en-US" dirty="0"/>
              <a:t>Click to </a:t>
            </a:r>
            <a:r>
              <a:rPr lang="en-US" altLang="zh-CN" dirty="0"/>
              <a:t>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日期占位符 3"/>
          <p:cNvSpPr>
            <a:spLocks noGrp="1"/>
          </p:cNvSpPr>
          <p:nvPr>
            <p:ph type="dt" sz="half" idx="2"/>
          </p:nvPr>
        </p:nvSpPr>
        <p:spPr>
          <a:xfrm>
            <a:off x="4718050" y="6409690"/>
            <a:ext cx="2743200" cy="27432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5" name="页脚占位符 4"/>
          <p:cNvSpPr>
            <a:spLocks noGrp="1"/>
          </p:cNvSpPr>
          <p:nvPr>
            <p:ph type="ftr" sz="quarter" idx="3"/>
          </p:nvPr>
        </p:nvSpPr>
        <p:spPr>
          <a:xfrm>
            <a:off x="660399" y="6409690"/>
            <a:ext cx="3657600" cy="274320"/>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灯片编号占位符 5"/>
          <p:cNvSpPr>
            <a:spLocks noGrp="1"/>
          </p:cNvSpPr>
          <p:nvPr>
            <p:ph type="sldNum" sz="quarter" idx="4"/>
          </p:nvPr>
        </p:nvSpPr>
        <p:spPr>
          <a:xfrm>
            <a:off x="7861300" y="6409690"/>
            <a:ext cx="3657600" cy="274320"/>
          </a:xfrm>
          <a:prstGeom prst="rect">
            <a:avLst/>
          </a:prstGeom>
        </p:spPr>
        <p:txBody>
          <a:bodyPr vert="horz" lIns="91440" tIns="45720" rIns="91440" bIns="45720" rtlCol="0" anchor="ctr"/>
          <a:lstStyle>
            <a:lvl1pPr algn="r">
              <a:defRPr sz="1000">
                <a:solidFill>
                  <a:schemeClr val="tx1">
                    <a:tint val="75000"/>
                  </a:schemeClr>
                </a:solidFill>
              </a:defRPr>
            </a:lvl1pPr>
          </a:lstStyle>
          <a:p>
            <a:fld id="{C8BB1146-E542-4D4E-B8E9-6919A11DDD48}" type="slidenum">
              <a:rPr lang="en-US" smtClean="0"/>
              <a:pPr/>
              <a:t>‹#›</a:t>
            </a:fld>
            <a:endParaRPr lang="en-US"/>
          </a:p>
        </p:txBody>
      </p:sp>
    </p:spTree>
    <p:extLst>
      <p:ext uri="{BB962C8B-B14F-4D97-AF65-F5344CB8AC3E}">
        <p14:creationId xmlns:p14="http://schemas.microsoft.com/office/powerpoint/2010/main" val="421913427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hemeOverride" Target="../theme/themeOverride3.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2.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5.xml"/><Relationship Id="rId7" Type="http://schemas.openxmlformats.org/officeDocument/2006/relationships/image" Target="../media/image5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hemeOverride" Target="../theme/themeOverride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hemeOverride" Target="../theme/themeOverride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hemeOverride" Target="../theme/themeOverride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hemeOverride" Target="../theme/themeOverride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hemeOverride" Target="../theme/themeOverride8.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65.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image" Target="../media/image6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10.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hemeOverride" Target="../theme/themeOverride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71.png"/><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image" Target="../media/image70.png"/><Relationship Id="rId5" Type="http://schemas.openxmlformats.org/officeDocument/2006/relationships/hyperlink" Target="https://www.insc.tsinghua.edu.cn/sypt/CERNET.htm" TargetMode="Externa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5.xml"/><Relationship Id="rId7" Type="http://schemas.openxmlformats.org/officeDocument/2006/relationships/diagramColors" Target="../diagrams/colors7.xml"/><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73.png"/><Relationship Id="rId4" Type="http://schemas.openxmlformats.org/officeDocument/2006/relationships/diagramData" Target="../diagrams/data7.xml"/><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6.xml"/><Relationship Id="rId7" Type="http://schemas.openxmlformats.org/officeDocument/2006/relationships/diagramColors" Target="../diagrams/colors8.xml"/><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diagramQuickStyle" Target="../diagrams/quickStyle8.xml"/><Relationship Id="rId11" Type="http://schemas.openxmlformats.org/officeDocument/2006/relationships/image" Target="../media/image76.jpg"/><Relationship Id="rId5" Type="http://schemas.openxmlformats.org/officeDocument/2006/relationships/diagramLayout" Target="../diagrams/layout8.xml"/><Relationship Id="rId10" Type="http://schemas.openxmlformats.org/officeDocument/2006/relationships/image" Target="../media/image75.png"/><Relationship Id="rId4" Type="http://schemas.openxmlformats.org/officeDocument/2006/relationships/diagramData" Target="../diagrams/data8.xml"/><Relationship Id="rId9"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27.xml"/><Relationship Id="rId7" Type="http://schemas.openxmlformats.org/officeDocument/2006/relationships/diagramColors" Target="../diagrams/colors9.xml"/><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78.png"/><Relationship Id="rId4" Type="http://schemas.openxmlformats.org/officeDocument/2006/relationships/diagramData" Target="../diagrams/data9.xml"/><Relationship Id="rId9"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hemeOverride" Target="../theme/themeOverride1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15.xml"/><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29.jpeg"/><Relationship Id="rId5" Type="http://schemas.openxmlformats.org/officeDocument/2006/relationships/diagramQuickStyle" Target="../diagrams/quickStyle1.xml"/><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diagramLayout" Target="../diagrams/layout1.xml"/><Relationship Id="rId9" Type="http://schemas.openxmlformats.org/officeDocument/2006/relationships/image" Target="../media/image27.jpeg"/><Relationship Id="rId14" Type="http://schemas.openxmlformats.org/officeDocument/2006/relationships/image" Target="../media/image32.png"/></Relationships>
</file>

<file path=ppt/slides/_rels/slide3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30.xml"/><Relationship Id="rId7" Type="http://schemas.openxmlformats.org/officeDocument/2006/relationships/diagramColors" Target="../diagrams/colors10.xml"/><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diagramQuickStyle" Target="../diagrams/quickStyle10.xml"/><Relationship Id="rId5" Type="http://schemas.openxmlformats.org/officeDocument/2006/relationships/diagramLayout" Target="../diagrams/layout10.xml"/><Relationship Id="rId10" Type="http://schemas.openxmlformats.org/officeDocument/2006/relationships/image" Target="../media/image82.jpg"/><Relationship Id="rId4" Type="http://schemas.openxmlformats.org/officeDocument/2006/relationships/diagramData" Target="../diagrams/data10.xml"/><Relationship Id="rId9"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hemeOverride" Target="../theme/themeOverride11.xml"/></Relationships>
</file>

<file path=ppt/slides/_rels/slide34.xml.rels><?xml version="1.0" encoding="UTF-8" standalone="yes"?>
<Relationships xmlns="http://schemas.openxmlformats.org/package/2006/relationships"><Relationship Id="rId3" Type="http://schemas.openxmlformats.org/officeDocument/2006/relationships/hyperlink" Target="&#36203;&#25289;&#21033;&#25130;&#21462;.mp4"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91.svg"/></Relationships>
</file>

<file path=ppt/slides/_rels/slide38.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3" Type="http://schemas.openxmlformats.org/officeDocument/2006/relationships/diagramData" Target="../diagrams/data14.xml"/><Relationship Id="rId7" Type="http://schemas.microsoft.com/office/2007/relationships/diagramDrawing" Target="../diagrams/drawing14.xml"/><Relationship Id="rId12"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diagramColors" Target="../diagrams/colors14.xml"/><Relationship Id="rId11" Type="http://schemas.openxmlformats.org/officeDocument/2006/relationships/image" Target="../media/image95.svg"/><Relationship Id="rId5" Type="http://schemas.openxmlformats.org/officeDocument/2006/relationships/diagramQuickStyle" Target="../diagrams/quickStyle14.xml"/><Relationship Id="rId10" Type="http://schemas.openxmlformats.org/officeDocument/2006/relationships/image" Target="../media/image94.png"/><Relationship Id="rId4" Type="http://schemas.openxmlformats.org/officeDocument/2006/relationships/diagramLayout" Target="../diagrams/layout14.xml"/><Relationship Id="rId9" Type="http://schemas.openxmlformats.org/officeDocument/2006/relationships/image" Target="../media/image93.sv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media/image37.jpeg"/><Relationship Id="rId5" Type="http://schemas.openxmlformats.org/officeDocument/2006/relationships/diagramQuickStyle" Target="../diagrams/quickStyle2.xml"/><Relationship Id="rId10" Type="http://schemas.openxmlformats.org/officeDocument/2006/relationships/image" Target="../media/image36.jpeg"/><Relationship Id="rId4" Type="http://schemas.openxmlformats.org/officeDocument/2006/relationships/diagramLayout" Target="../diagrams/layout2.xml"/><Relationship Id="rId9" Type="http://schemas.openxmlformats.org/officeDocument/2006/relationships/image" Target="../media/image35.jpe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101.png"/><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102.png"/><Relationship Id="rId7" Type="http://schemas.openxmlformats.org/officeDocument/2006/relationships/diagramQuickStyle" Target="../diagrams/quickStyle15.xm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103.png"/><Relationship Id="rId4" Type="http://schemas.microsoft.com/office/2007/relationships/hdphoto" Target="../media/hdphoto1.wdp"/><Relationship Id="rId9" Type="http://schemas.microsoft.com/office/2007/relationships/diagramDrawing" Target="../diagrams/drawing15.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44.png"/><Relationship Id="rId3" Type="http://schemas.openxmlformats.org/officeDocument/2006/relationships/notesSlide" Target="../notesSlides/notesSlide7.xml"/><Relationship Id="rId7" Type="http://schemas.openxmlformats.org/officeDocument/2006/relationships/diagramColors" Target="../diagrams/colors4.xml"/><Relationship Id="rId12"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diagramQuickStyle" Target="../diagrams/quickStyle4.xml"/><Relationship Id="rId11" Type="http://schemas.openxmlformats.org/officeDocument/2006/relationships/image" Target="../media/image42.png"/><Relationship Id="rId5" Type="http://schemas.openxmlformats.org/officeDocument/2006/relationships/diagramLayout" Target="../diagrams/layout4.xml"/><Relationship Id="rId10" Type="http://schemas.openxmlformats.org/officeDocument/2006/relationships/image" Target="../media/image41.png"/><Relationship Id="rId4" Type="http://schemas.openxmlformats.org/officeDocument/2006/relationships/diagramData" Target="../diagrams/data4.xml"/><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0" y="1640681"/>
            <a:ext cx="8819435" cy="2523089"/>
          </a:xfrm>
        </p:spPr>
        <p:txBody>
          <a:bodyPr>
            <a:normAutofit fontScale="90000"/>
          </a:bodyPr>
          <a:lstStyle/>
          <a:p>
            <a:pPr algn="ctr"/>
            <a:r>
              <a:rPr lang="zh-CN" altLang="en-US" dirty="0">
                <a:latin typeface="+mn-lt"/>
                <a:ea typeface="+mn-ea"/>
                <a:cs typeface="+mn-ea"/>
                <a:sym typeface="+mn-lt"/>
              </a:rPr>
              <a:t>Library Orientation </a:t>
            </a:r>
            <a:br>
              <a:rPr lang="en-US" altLang="zh-CN" dirty="0">
                <a:latin typeface="+mn-lt"/>
                <a:ea typeface="+mn-ea"/>
                <a:cs typeface="+mn-ea"/>
                <a:sym typeface="+mn-lt"/>
              </a:rPr>
            </a:br>
            <a:r>
              <a:rPr lang="zh-CN" altLang="en-US" sz="4900" dirty="0">
                <a:latin typeface="+mn-lt"/>
                <a:ea typeface="+mn-ea"/>
                <a:cs typeface="+mn-ea"/>
                <a:sym typeface="+mn-lt"/>
              </a:rPr>
              <a:t>for </a:t>
            </a:r>
            <a:br>
              <a:rPr lang="en-US" altLang="zh-CN" dirty="0">
                <a:latin typeface="+mn-lt"/>
                <a:ea typeface="+mn-ea"/>
                <a:cs typeface="+mn-ea"/>
                <a:sym typeface="+mn-lt"/>
              </a:rPr>
            </a:br>
            <a:r>
              <a:rPr lang="en-US" altLang="zh-CN" sz="5300" dirty="0">
                <a:latin typeface="+mn-lt"/>
                <a:ea typeface="+mn-ea"/>
                <a:cs typeface="+mn-ea"/>
                <a:sym typeface="+mn-lt"/>
              </a:rPr>
              <a:t>MSVC Students</a:t>
            </a:r>
            <a:endParaRPr lang="en-US" sz="5300" dirty="0">
              <a:latin typeface="+mn-lt"/>
              <a:ea typeface="+mn-ea"/>
              <a:cs typeface="+mn-ea"/>
              <a:sym typeface="+mn-lt"/>
            </a:endParaRPr>
          </a:p>
        </p:txBody>
      </p:sp>
      <p:sp>
        <p:nvSpPr>
          <p:cNvPr id="5" name="Subtitle 4">
            <a:extLst>
              <a:ext uri="{FF2B5EF4-FFF2-40B4-BE49-F238E27FC236}">
                <a16:creationId xmlns:a16="http://schemas.microsoft.com/office/drawing/2014/main" id="{9158721F-CB27-DA97-21A8-4634CFEB1903}"/>
              </a:ext>
            </a:extLst>
          </p:cNvPr>
          <p:cNvSpPr>
            <a:spLocks noGrp="1"/>
          </p:cNvSpPr>
          <p:nvPr>
            <p:ph type="subTitle" idx="1"/>
          </p:nvPr>
        </p:nvSpPr>
        <p:spPr>
          <a:xfrm>
            <a:off x="718986" y="4619281"/>
            <a:ext cx="7381461" cy="1500187"/>
          </a:xfrm>
        </p:spPr>
        <p:txBody>
          <a:bodyPr/>
          <a:lstStyle/>
          <a:p>
            <a:pPr algn="ctr"/>
            <a:r>
              <a:rPr lang="en-US" altLang="zh-CN" dirty="0"/>
              <a:t>Du Juan, University Librarian</a:t>
            </a:r>
          </a:p>
          <a:p>
            <a:pPr algn="ctr"/>
            <a:r>
              <a:rPr lang="en-US" altLang="zh-CN" dirty="0"/>
              <a:t>15 January 2026</a:t>
            </a:r>
          </a:p>
          <a:p>
            <a:pPr algn="ctr"/>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48246" y="215241"/>
            <a:ext cx="7306910" cy="898194"/>
          </a:xfrm>
        </p:spPr>
        <p:txBody>
          <a:bodyPr>
            <a:normAutofit/>
          </a:bodyPr>
          <a:lstStyle/>
          <a:p>
            <a:r>
              <a:rPr lang="en-US" altLang="zh-CN" sz="4800" dirty="0">
                <a:solidFill>
                  <a:srgbClr val="DD613B"/>
                </a:solidFill>
                <a:latin typeface="+mn-lt"/>
                <a:ea typeface="+mn-ea"/>
                <a:cs typeface="+mn-ea"/>
                <a:sym typeface="+mn-lt"/>
              </a:rPr>
              <a:t>Databases</a:t>
            </a:r>
            <a:endParaRPr lang="en-US" sz="4800" dirty="0">
              <a:solidFill>
                <a:srgbClr val="DD613B"/>
              </a:solidFill>
              <a:latin typeface="+mn-lt"/>
              <a:ea typeface="+mn-ea"/>
              <a:cs typeface="+mn-ea"/>
              <a:sym typeface="+mn-lt"/>
            </a:endParaRPr>
          </a:p>
        </p:txBody>
      </p:sp>
      <p:sp>
        <p:nvSpPr>
          <p:cNvPr id="74" name="Number1">
            <a:extLst>
              <a:ext uri="{FF2B5EF4-FFF2-40B4-BE49-F238E27FC236}">
                <a16:creationId xmlns:a16="http://schemas.microsoft.com/office/drawing/2014/main" id="{A1A1715D-671B-664D-AE65-4E837309CD26}"/>
              </a:ext>
            </a:extLst>
          </p:cNvPr>
          <p:cNvSpPr/>
          <p:nvPr/>
        </p:nvSpPr>
        <p:spPr>
          <a:xfrm>
            <a:off x="5755515" y="1376363"/>
            <a:ext cx="2057706" cy="1432787"/>
          </a:xfrm>
          <a:custGeom>
            <a:avLst/>
            <a:gdLst>
              <a:gd name="connsiteX0" fmla="*/ 401140 w 802279"/>
              <a:gd name="connsiteY0" fmla="*/ 0 h 802279"/>
              <a:gd name="connsiteX1" fmla="*/ 802279 w 802279"/>
              <a:gd name="connsiteY1" fmla="*/ 259394 h 802279"/>
              <a:gd name="connsiteX2" fmla="*/ 664786 w 802279"/>
              <a:gd name="connsiteY2" fmla="*/ 609505 h 802279"/>
              <a:gd name="connsiteX3" fmla="*/ 401140 w 802279"/>
              <a:gd name="connsiteY3" fmla="*/ 802279 h 802279"/>
              <a:gd name="connsiteX4" fmla="*/ 137493 w 802279"/>
              <a:gd name="connsiteY4" fmla="*/ 609505 h 802279"/>
              <a:gd name="connsiteX5" fmla="*/ 0 w 802279"/>
              <a:gd name="connsiteY5" fmla="*/ 259394 h 802279"/>
              <a:gd name="connsiteX6" fmla="*/ 401140 w 802279"/>
              <a:gd name="connsiteY6" fmla="*/ 0 h 80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279" h="802279">
                <a:moveTo>
                  <a:pt x="401140" y="0"/>
                </a:moveTo>
                <a:cubicBezTo>
                  <a:pt x="670456" y="0"/>
                  <a:pt x="802279" y="85047"/>
                  <a:pt x="802279" y="259394"/>
                </a:cubicBezTo>
                <a:cubicBezTo>
                  <a:pt x="802279" y="357199"/>
                  <a:pt x="749834" y="491857"/>
                  <a:pt x="664786" y="609505"/>
                </a:cubicBezTo>
                <a:cubicBezTo>
                  <a:pt x="578322" y="729989"/>
                  <a:pt x="479100" y="802279"/>
                  <a:pt x="401140" y="802279"/>
                </a:cubicBezTo>
                <a:cubicBezTo>
                  <a:pt x="323180" y="802279"/>
                  <a:pt x="223958" y="729989"/>
                  <a:pt x="137493" y="609505"/>
                </a:cubicBezTo>
                <a:cubicBezTo>
                  <a:pt x="52446" y="491857"/>
                  <a:pt x="0" y="357199"/>
                  <a:pt x="0" y="259394"/>
                </a:cubicBezTo>
                <a:cubicBezTo>
                  <a:pt x="0" y="85047"/>
                  <a:pt x="131823" y="0"/>
                  <a:pt x="401140" y="0"/>
                </a:cubicBezTo>
                <a:close/>
              </a:path>
            </a:pathLst>
          </a:custGeom>
          <a:solidFill>
            <a:schemeClr val="accent1">
              <a:alpha val="15000"/>
            </a:schemeClr>
          </a:solidFill>
          <a:ln w="6055" cap="flat">
            <a:noFill/>
            <a:prstDash val="solid"/>
            <a:miter/>
          </a:ln>
        </p:spPr>
        <p:txBody>
          <a:bodyPr lIns="108000" tIns="108000" rIns="108000" bIns="108000" rtlCol="0" anchor="ctr"/>
          <a:lstStyle/>
          <a:p>
            <a:pPr algn="ctr"/>
            <a:r>
              <a:rPr lang="en-US" altLang="zh-CN" b="1" dirty="0">
                <a:solidFill>
                  <a:schemeClr val="accent1"/>
                </a:solidFill>
                <a:cs typeface="+mn-ea"/>
                <a:sym typeface="+mn-lt"/>
              </a:rPr>
              <a:t>Classified by Subjects </a:t>
            </a:r>
            <a:endParaRPr lang="zh-CN" altLang="en-US" b="1" dirty="0">
              <a:solidFill>
                <a:schemeClr val="accent1"/>
              </a:solidFill>
              <a:cs typeface="+mn-ea"/>
              <a:sym typeface="+mn-lt"/>
            </a:endParaRPr>
          </a:p>
        </p:txBody>
      </p:sp>
      <p:sp>
        <p:nvSpPr>
          <p:cNvPr id="8" name="Number3">
            <a:extLst>
              <a:ext uri="{FF2B5EF4-FFF2-40B4-BE49-F238E27FC236}">
                <a16:creationId xmlns:a16="http://schemas.microsoft.com/office/drawing/2014/main" id="{88C66D1C-C090-15AC-27DC-682787D477C9}"/>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2-4</a:t>
            </a:r>
            <a:endParaRPr lang="zh-CN" altLang="en-US" sz="2800" b="1" dirty="0">
              <a:cs typeface="+mn-ea"/>
              <a:sym typeface="+mn-lt"/>
            </a:endParaRPr>
          </a:p>
        </p:txBody>
      </p:sp>
      <p:sp>
        <p:nvSpPr>
          <p:cNvPr id="15" name="Number2">
            <a:extLst>
              <a:ext uri="{FF2B5EF4-FFF2-40B4-BE49-F238E27FC236}">
                <a16:creationId xmlns:a16="http://schemas.microsoft.com/office/drawing/2014/main" id="{EAA27B93-F8A5-A916-F57E-BCDD73E670B5}"/>
              </a:ext>
            </a:extLst>
          </p:cNvPr>
          <p:cNvSpPr/>
          <p:nvPr/>
        </p:nvSpPr>
        <p:spPr>
          <a:xfrm>
            <a:off x="271511" y="1376363"/>
            <a:ext cx="2057706" cy="1354826"/>
          </a:xfrm>
          <a:custGeom>
            <a:avLst/>
            <a:gdLst>
              <a:gd name="connsiteX0" fmla="*/ 401140 w 802279"/>
              <a:gd name="connsiteY0" fmla="*/ 0 h 802279"/>
              <a:gd name="connsiteX1" fmla="*/ 802279 w 802279"/>
              <a:gd name="connsiteY1" fmla="*/ 259394 h 802279"/>
              <a:gd name="connsiteX2" fmla="*/ 664786 w 802279"/>
              <a:gd name="connsiteY2" fmla="*/ 609505 h 802279"/>
              <a:gd name="connsiteX3" fmla="*/ 401140 w 802279"/>
              <a:gd name="connsiteY3" fmla="*/ 802279 h 802279"/>
              <a:gd name="connsiteX4" fmla="*/ 137493 w 802279"/>
              <a:gd name="connsiteY4" fmla="*/ 609505 h 802279"/>
              <a:gd name="connsiteX5" fmla="*/ 0 w 802279"/>
              <a:gd name="connsiteY5" fmla="*/ 259394 h 802279"/>
              <a:gd name="connsiteX6" fmla="*/ 401140 w 802279"/>
              <a:gd name="connsiteY6" fmla="*/ 0 h 80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279" h="802279">
                <a:moveTo>
                  <a:pt x="401140" y="0"/>
                </a:moveTo>
                <a:cubicBezTo>
                  <a:pt x="670456" y="0"/>
                  <a:pt x="802279" y="85047"/>
                  <a:pt x="802279" y="259394"/>
                </a:cubicBezTo>
                <a:cubicBezTo>
                  <a:pt x="802279" y="357199"/>
                  <a:pt x="749834" y="491857"/>
                  <a:pt x="664786" y="609505"/>
                </a:cubicBezTo>
                <a:cubicBezTo>
                  <a:pt x="578322" y="729989"/>
                  <a:pt x="479100" y="802279"/>
                  <a:pt x="401140" y="802279"/>
                </a:cubicBezTo>
                <a:cubicBezTo>
                  <a:pt x="323180" y="802279"/>
                  <a:pt x="223958" y="729989"/>
                  <a:pt x="137493" y="609505"/>
                </a:cubicBezTo>
                <a:cubicBezTo>
                  <a:pt x="52446" y="491857"/>
                  <a:pt x="0" y="357199"/>
                  <a:pt x="0" y="259394"/>
                </a:cubicBezTo>
                <a:cubicBezTo>
                  <a:pt x="0" y="85047"/>
                  <a:pt x="131823" y="0"/>
                  <a:pt x="401140" y="0"/>
                </a:cubicBezTo>
                <a:close/>
              </a:path>
            </a:pathLst>
          </a:custGeom>
          <a:gradFill>
            <a:gsLst>
              <a:gs pos="0">
                <a:schemeClr val="accent1">
                  <a:lumMod val="60000"/>
                  <a:lumOff val="40000"/>
                </a:schemeClr>
              </a:gs>
              <a:gs pos="50000">
                <a:schemeClr val="accent1"/>
              </a:gs>
            </a:gsLst>
            <a:lin ang="2700000" scaled="0"/>
          </a:gradFill>
          <a:ln w="6055" cap="flat">
            <a:noFill/>
            <a:prstDash val="solid"/>
            <a:miter/>
          </a:ln>
        </p:spPr>
        <p:txBody>
          <a:bodyPr lIns="108000" tIns="108000" rIns="108000" bIns="108000" rtlCol="0" anchor="ctr"/>
          <a:lstStyle/>
          <a:p>
            <a:pPr algn="ctr"/>
            <a:r>
              <a:rPr lang="en-US" altLang="zh-CN" b="1" dirty="0">
                <a:solidFill>
                  <a:srgbClr val="FFFFFF"/>
                </a:solidFill>
                <a:cs typeface="+mn-ea"/>
                <a:sym typeface="+mn-lt"/>
              </a:rPr>
              <a:t>Classified by Content Types</a:t>
            </a:r>
            <a:endParaRPr lang="zh-CN" altLang="en-US" b="1" dirty="0">
              <a:solidFill>
                <a:srgbClr val="FFFFFF"/>
              </a:solidFill>
              <a:cs typeface="+mn-ea"/>
              <a:sym typeface="+mn-lt"/>
            </a:endParaRPr>
          </a:p>
        </p:txBody>
      </p:sp>
      <p:pic>
        <p:nvPicPr>
          <p:cNvPr id="5" name="Picture 4">
            <a:extLst>
              <a:ext uri="{FF2B5EF4-FFF2-40B4-BE49-F238E27FC236}">
                <a16:creationId xmlns:a16="http://schemas.microsoft.com/office/drawing/2014/main" id="{07EAABB2-23D1-3456-765A-4D4DBB5B8830}"/>
              </a:ext>
            </a:extLst>
          </p:cNvPr>
          <p:cNvPicPr>
            <a:picLocks noChangeAspect="1"/>
          </p:cNvPicPr>
          <p:nvPr/>
        </p:nvPicPr>
        <p:blipFill>
          <a:blip r:embed="rId4"/>
          <a:stretch>
            <a:fillRect/>
          </a:stretch>
        </p:blipFill>
        <p:spPr>
          <a:xfrm>
            <a:off x="2662305" y="1604962"/>
            <a:ext cx="2752725" cy="3648075"/>
          </a:xfrm>
          <a:prstGeom prst="rect">
            <a:avLst/>
          </a:prstGeom>
        </p:spPr>
      </p:pic>
      <p:pic>
        <p:nvPicPr>
          <p:cNvPr id="9" name="Picture 8">
            <a:extLst>
              <a:ext uri="{FF2B5EF4-FFF2-40B4-BE49-F238E27FC236}">
                <a16:creationId xmlns:a16="http://schemas.microsoft.com/office/drawing/2014/main" id="{1A330767-98F5-19E6-6FFA-9ABEF0E3723A}"/>
              </a:ext>
            </a:extLst>
          </p:cNvPr>
          <p:cNvPicPr>
            <a:picLocks noChangeAspect="1"/>
          </p:cNvPicPr>
          <p:nvPr/>
        </p:nvPicPr>
        <p:blipFill>
          <a:blip r:embed="rId5"/>
          <a:stretch>
            <a:fillRect/>
          </a:stretch>
        </p:blipFill>
        <p:spPr>
          <a:xfrm>
            <a:off x="8153706" y="1113435"/>
            <a:ext cx="2724150" cy="52863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78564-40C4-0A61-6A4E-07685AE9A6B8}"/>
            </a:ext>
          </a:extLst>
        </p:cNvPr>
        <p:cNvGrpSpPr/>
        <p:nvPr/>
      </p:nvGrpSpPr>
      <p:grpSpPr>
        <a:xfrm>
          <a:off x="0" y="0"/>
          <a:ext cx="0" cy="0"/>
          <a:chOff x="0" y="0"/>
          <a:chExt cx="0" cy="0"/>
        </a:xfrm>
      </p:grpSpPr>
      <p:sp>
        <p:nvSpPr>
          <p:cNvPr id="5" name="標題 2">
            <a:extLst>
              <a:ext uri="{FF2B5EF4-FFF2-40B4-BE49-F238E27FC236}">
                <a16:creationId xmlns:a16="http://schemas.microsoft.com/office/drawing/2014/main" id="{526239E9-BDEF-76CA-3229-E9F448C86BCC}"/>
              </a:ext>
            </a:extLst>
          </p:cNvPr>
          <p:cNvSpPr txBox="1">
            <a:spLocks noGrp="1"/>
          </p:cNvSpPr>
          <p:nvPr>
            <p:ph type="title"/>
            <p:custDataLst>
              <p:tags r:id="rId1"/>
            </p:custDataLst>
          </p:nvPr>
        </p:nvSpPr>
        <p:spPr bwMode="auto">
          <a:xfrm>
            <a:off x="1566094" y="246477"/>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lang="en-US" altLang="zh-CN" sz="4800" dirty="0">
                <a:solidFill>
                  <a:srgbClr val="DD613B"/>
                </a:solidFill>
                <a:latin typeface="+mn-lt"/>
                <a:ea typeface="+mn-ea"/>
                <a:cs typeface="+mn-ea"/>
                <a:sym typeface="+mn-lt"/>
              </a:rPr>
              <a:t>Databases – E-Books</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3" name="Number3">
            <a:extLst>
              <a:ext uri="{FF2B5EF4-FFF2-40B4-BE49-F238E27FC236}">
                <a16:creationId xmlns:a16="http://schemas.microsoft.com/office/drawing/2014/main" id="{7B386E7B-D1EF-7FF2-783A-0BB480733278}"/>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white"/>
                </a:solidFill>
                <a:latin typeface="Arial"/>
                <a:ea typeface="微软雅黑"/>
                <a:cs typeface="+mn-ea"/>
                <a:sym typeface="+mn-lt"/>
              </a:rPr>
              <a:t>2</a:t>
            </a:r>
            <a:r>
              <a:rPr kumimoji="0" lang="en-US" altLang="zh-CN" sz="2800" b="1" i="0" u="none" strike="noStrike" kern="1200" cap="none" spc="0" normalizeH="0" baseline="0" noProof="0" dirty="0">
                <a:ln>
                  <a:noFill/>
                </a:ln>
                <a:solidFill>
                  <a:prstClr val="white"/>
                </a:solidFill>
                <a:effectLst/>
                <a:uLnTx/>
                <a:uFillTx/>
                <a:latin typeface="Arial"/>
                <a:ea typeface="微软雅黑"/>
                <a:cs typeface="+mn-ea"/>
                <a:sym typeface="+mn-lt"/>
              </a:rPr>
              <a:t>-5</a:t>
            </a:r>
            <a:endParaRPr kumimoji="0" lang="zh-CN" altLang="en-US" sz="2800" b="1" i="0" u="none" strike="noStrike" kern="1200" cap="none" spc="0" normalizeH="0" baseline="0" noProof="0" dirty="0">
              <a:ln>
                <a:noFill/>
              </a:ln>
              <a:solidFill>
                <a:prstClr val="white"/>
              </a:solidFill>
              <a:effectLst/>
              <a:uLnTx/>
              <a:uFillTx/>
              <a:latin typeface="Arial"/>
              <a:ea typeface="微软雅黑"/>
              <a:cs typeface="+mn-ea"/>
              <a:sym typeface="+mn-lt"/>
            </a:endParaRPr>
          </a:p>
        </p:txBody>
      </p:sp>
      <p:pic>
        <p:nvPicPr>
          <p:cNvPr id="6" name="Picture 5">
            <a:extLst>
              <a:ext uri="{FF2B5EF4-FFF2-40B4-BE49-F238E27FC236}">
                <a16:creationId xmlns:a16="http://schemas.microsoft.com/office/drawing/2014/main" id="{FEC7CB6F-A242-70E2-8E03-DAEFD5DCD38A}"/>
              </a:ext>
            </a:extLst>
          </p:cNvPr>
          <p:cNvPicPr>
            <a:picLocks noChangeAspect="1"/>
          </p:cNvPicPr>
          <p:nvPr/>
        </p:nvPicPr>
        <p:blipFill>
          <a:blip r:embed="rId4"/>
          <a:stretch>
            <a:fillRect/>
          </a:stretch>
        </p:blipFill>
        <p:spPr>
          <a:xfrm>
            <a:off x="294181" y="1145002"/>
            <a:ext cx="6972300" cy="4848225"/>
          </a:xfrm>
          <a:prstGeom prst="rect">
            <a:avLst/>
          </a:prstGeom>
          <a:ln>
            <a:solidFill>
              <a:srgbClr val="DD613B"/>
            </a:solidFill>
          </a:ln>
        </p:spPr>
      </p:pic>
      <p:pic>
        <p:nvPicPr>
          <p:cNvPr id="8" name="Picture 7">
            <a:extLst>
              <a:ext uri="{FF2B5EF4-FFF2-40B4-BE49-F238E27FC236}">
                <a16:creationId xmlns:a16="http://schemas.microsoft.com/office/drawing/2014/main" id="{C92DC63D-4A6C-1656-8130-6CF4D14366E4}"/>
              </a:ext>
            </a:extLst>
          </p:cNvPr>
          <p:cNvPicPr>
            <a:picLocks noChangeAspect="1"/>
          </p:cNvPicPr>
          <p:nvPr/>
        </p:nvPicPr>
        <p:blipFill>
          <a:blip r:embed="rId5"/>
          <a:stretch>
            <a:fillRect/>
          </a:stretch>
        </p:blipFill>
        <p:spPr>
          <a:xfrm>
            <a:off x="1003053" y="3607214"/>
            <a:ext cx="7038975" cy="2724150"/>
          </a:xfrm>
          <a:prstGeom prst="rect">
            <a:avLst/>
          </a:prstGeom>
          <a:ln>
            <a:solidFill>
              <a:srgbClr val="DD613B"/>
            </a:solidFill>
          </a:ln>
        </p:spPr>
      </p:pic>
      <p:pic>
        <p:nvPicPr>
          <p:cNvPr id="10" name="Picture 9">
            <a:extLst>
              <a:ext uri="{FF2B5EF4-FFF2-40B4-BE49-F238E27FC236}">
                <a16:creationId xmlns:a16="http://schemas.microsoft.com/office/drawing/2014/main" id="{6884A1E4-B9C0-755D-1046-304716171C26}"/>
              </a:ext>
            </a:extLst>
          </p:cNvPr>
          <p:cNvPicPr>
            <a:picLocks noChangeAspect="1"/>
          </p:cNvPicPr>
          <p:nvPr/>
        </p:nvPicPr>
        <p:blipFill>
          <a:blip r:embed="rId6"/>
          <a:stretch>
            <a:fillRect/>
          </a:stretch>
        </p:blipFill>
        <p:spPr>
          <a:xfrm>
            <a:off x="4131676" y="1323216"/>
            <a:ext cx="7029450" cy="2762250"/>
          </a:xfrm>
          <a:prstGeom prst="rect">
            <a:avLst/>
          </a:prstGeom>
          <a:ln>
            <a:solidFill>
              <a:srgbClr val="DD613B"/>
            </a:solidFill>
          </a:ln>
        </p:spPr>
      </p:pic>
      <p:pic>
        <p:nvPicPr>
          <p:cNvPr id="12" name="Picture 11">
            <a:extLst>
              <a:ext uri="{FF2B5EF4-FFF2-40B4-BE49-F238E27FC236}">
                <a16:creationId xmlns:a16="http://schemas.microsoft.com/office/drawing/2014/main" id="{9CB63323-8B36-DD45-1507-7632E6D3E7A0}"/>
              </a:ext>
            </a:extLst>
          </p:cNvPr>
          <p:cNvPicPr>
            <a:picLocks noChangeAspect="1"/>
          </p:cNvPicPr>
          <p:nvPr/>
        </p:nvPicPr>
        <p:blipFill>
          <a:blip r:embed="rId7"/>
          <a:stretch>
            <a:fillRect/>
          </a:stretch>
        </p:blipFill>
        <p:spPr>
          <a:xfrm>
            <a:off x="5267325" y="3429000"/>
            <a:ext cx="6924675" cy="2590800"/>
          </a:xfrm>
          <a:prstGeom prst="rect">
            <a:avLst/>
          </a:prstGeom>
          <a:ln>
            <a:solidFill>
              <a:srgbClr val="DD613B"/>
            </a:solidFill>
          </a:ln>
        </p:spPr>
      </p:pic>
    </p:spTree>
    <p:extLst>
      <p:ext uri="{BB962C8B-B14F-4D97-AF65-F5344CB8AC3E}">
        <p14:creationId xmlns:p14="http://schemas.microsoft.com/office/powerpoint/2010/main" val="114446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2">
            <a:extLst>
              <a:ext uri="{FF2B5EF4-FFF2-40B4-BE49-F238E27FC236}">
                <a16:creationId xmlns:a16="http://schemas.microsoft.com/office/drawing/2014/main" id="{A262F348-C9BB-ECD7-C10F-16D36CBB44A4}"/>
              </a:ext>
            </a:extLst>
          </p:cNvPr>
          <p:cNvSpPr txBox="1">
            <a:spLocks noGrp="1"/>
          </p:cNvSpPr>
          <p:nvPr>
            <p:ph type="title"/>
            <p:custDataLst>
              <p:tags r:id="rId2"/>
            </p:custDataLst>
          </p:nvPr>
        </p:nvSpPr>
        <p:spPr bwMode="auto">
          <a:xfrm>
            <a:off x="1566094" y="246477"/>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lang="en-US" altLang="zh-CN" sz="4800" dirty="0">
                <a:solidFill>
                  <a:srgbClr val="DD613B"/>
                </a:solidFill>
                <a:latin typeface="+mn-lt"/>
                <a:ea typeface="+mn-ea"/>
                <a:cs typeface="+mn-ea"/>
                <a:sym typeface="+mn-lt"/>
              </a:rPr>
              <a:t>Databases – E-Journals</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3" name="Number3">
            <a:extLst>
              <a:ext uri="{FF2B5EF4-FFF2-40B4-BE49-F238E27FC236}">
                <a16:creationId xmlns:a16="http://schemas.microsoft.com/office/drawing/2014/main" id="{10ED8903-9D22-6E17-731E-E6DDD86DEBB6}"/>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white"/>
                </a:solidFill>
                <a:latin typeface="Arial"/>
                <a:ea typeface="微软雅黑"/>
                <a:cs typeface="+mn-ea"/>
                <a:sym typeface="+mn-lt"/>
              </a:rPr>
              <a:t>2</a:t>
            </a:r>
            <a:r>
              <a:rPr kumimoji="0" lang="en-US" altLang="zh-CN" sz="2800" b="1" i="0" u="none" strike="noStrike" kern="1200" cap="none" spc="0" normalizeH="0" baseline="0" noProof="0" dirty="0">
                <a:ln>
                  <a:noFill/>
                </a:ln>
                <a:solidFill>
                  <a:prstClr val="white"/>
                </a:solidFill>
                <a:effectLst/>
                <a:uLnTx/>
                <a:uFillTx/>
                <a:latin typeface="Arial"/>
                <a:ea typeface="微软雅黑"/>
                <a:cs typeface="+mn-ea"/>
                <a:sym typeface="+mn-lt"/>
              </a:rPr>
              <a:t>-6</a:t>
            </a:r>
            <a:endParaRPr kumimoji="0" lang="zh-CN" altLang="en-US" sz="2800" b="1" i="0" u="none" strike="noStrike" kern="1200" cap="none" spc="0" normalizeH="0" baseline="0" noProof="0" dirty="0">
              <a:ln>
                <a:noFill/>
              </a:ln>
              <a:solidFill>
                <a:prstClr val="white"/>
              </a:solidFill>
              <a:effectLst/>
              <a:uLnTx/>
              <a:uFillTx/>
              <a:latin typeface="Arial"/>
              <a:ea typeface="微软雅黑"/>
              <a:cs typeface="+mn-ea"/>
              <a:sym typeface="+mn-lt"/>
            </a:endParaRPr>
          </a:p>
        </p:txBody>
      </p:sp>
      <p:pic>
        <p:nvPicPr>
          <p:cNvPr id="4" name="Picture 3">
            <a:extLst>
              <a:ext uri="{FF2B5EF4-FFF2-40B4-BE49-F238E27FC236}">
                <a16:creationId xmlns:a16="http://schemas.microsoft.com/office/drawing/2014/main" id="{4D55C4EB-BF67-5CB0-29BF-6CD7E4069A86}"/>
              </a:ext>
            </a:extLst>
          </p:cNvPr>
          <p:cNvPicPr>
            <a:picLocks noChangeAspect="1"/>
          </p:cNvPicPr>
          <p:nvPr/>
        </p:nvPicPr>
        <p:blipFill>
          <a:blip r:embed="rId5"/>
          <a:stretch>
            <a:fillRect/>
          </a:stretch>
        </p:blipFill>
        <p:spPr>
          <a:xfrm>
            <a:off x="904153" y="1433512"/>
            <a:ext cx="7134225" cy="3990975"/>
          </a:xfrm>
          <a:prstGeom prst="rect">
            <a:avLst/>
          </a:prstGeom>
          <a:ln>
            <a:solidFill>
              <a:srgbClr val="DD613B"/>
            </a:solidFill>
          </a:ln>
        </p:spPr>
      </p:pic>
      <p:pic>
        <p:nvPicPr>
          <p:cNvPr id="10" name="Picture 9">
            <a:extLst>
              <a:ext uri="{FF2B5EF4-FFF2-40B4-BE49-F238E27FC236}">
                <a16:creationId xmlns:a16="http://schemas.microsoft.com/office/drawing/2014/main" id="{20911A99-5C20-345D-81C4-FA90D75B7E73}"/>
              </a:ext>
            </a:extLst>
          </p:cNvPr>
          <p:cNvPicPr>
            <a:picLocks noChangeAspect="1"/>
          </p:cNvPicPr>
          <p:nvPr/>
        </p:nvPicPr>
        <p:blipFill>
          <a:blip r:embed="rId6"/>
          <a:stretch>
            <a:fillRect/>
          </a:stretch>
        </p:blipFill>
        <p:spPr>
          <a:xfrm>
            <a:off x="2228985" y="1807747"/>
            <a:ext cx="6934200" cy="3905250"/>
          </a:xfrm>
          <a:prstGeom prst="rect">
            <a:avLst/>
          </a:prstGeom>
          <a:ln>
            <a:solidFill>
              <a:srgbClr val="DD613B"/>
            </a:solidFill>
          </a:ln>
        </p:spPr>
      </p:pic>
      <p:pic>
        <p:nvPicPr>
          <p:cNvPr id="19" name="Picture 18">
            <a:extLst>
              <a:ext uri="{FF2B5EF4-FFF2-40B4-BE49-F238E27FC236}">
                <a16:creationId xmlns:a16="http://schemas.microsoft.com/office/drawing/2014/main" id="{A6DFB71F-59C7-FB8C-3ACC-55FC5457E575}"/>
              </a:ext>
            </a:extLst>
          </p:cNvPr>
          <p:cNvPicPr>
            <a:picLocks noChangeAspect="1"/>
          </p:cNvPicPr>
          <p:nvPr/>
        </p:nvPicPr>
        <p:blipFill>
          <a:blip r:embed="rId7"/>
          <a:stretch>
            <a:fillRect/>
          </a:stretch>
        </p:blipFill>
        <p:spPr>
          <a:xfrm>
            <a:off x="3613450" y="2373498"/>
            <a:ext cx="7115175" cy="3657600"/>
          </a:xfrm>
          <a:prstGeom prst="rect">
            <a:avLst/>
          </a:prstGeom>
          <a:ln>
            <a:solidFill>
              <a:srgbClr val="DD613B"/>
            </a:solidFill>
          </a:ln>
        </p:spPr>
      </p:pic>
      <p:pic>
        <p:nvPicPr>
          <p:cNvPr id="17" name="Picture 16">
            <a:extLst>
              <a:ext uri="{FF2B5EF4-FFF2-40B4-BE49-F238E27FC236}">
                <a16:creationId xmlns:a16="http://schemas.microsoft.com/office/drawing/2014/main" id="{D23B0A2A-D393-BBFC-4805-9AB4D7C92CF9}"/>
              </a:ext>
            </a:extLst>
          </p:cNvPr>
          <p:cNvPicPr>
            <a:picLocks noChangeAspect="1"/>
          </p:cNvPicPr>
          <p:nvPr/>
        </p:nvPicPr>
        <p:blipFill>
          <a:blip r:embed="rId8"/>
          <a:srcRect b="25894"/>
          <a:stretch>
            <a:fillRect/>
          </a:stretch>
        </p:blipFill>
        <p:spPr>
          <a:xfrm>
            <a:off x="6191275" y="2939248"/>
            <a:ext cx="5591762" cy="3657601"/>
          </a:xfrm>
          <a:prstGeom prst="rect">
            <a:avLst/>
          </a:prstGeom>
          <a:ln>
            <a:solidFill>
              <a:srgbClr val="DD613B"/>
            </a:solidFill>
          </a:ln>
        </p:spPr>
      </p:pic>
    </p:spTree>
    <p:custDataLst>
      <p:tags r:id="rId1"/>
    </p:custDataLst>
    <p:extLst>
      <p:ext uri="{BB962C8B-B14F-4D97-AF65-F5344CB8AC3E}">
        <p14:creationId xmlns:p14="http://schemas.microsoft.com/office/powerpoint/2010/main" val="37161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2">
            <a:extLst>
              <a:ext uri="{FF2B5EF4-FFF2-40B4-BE49-F238E27FC236}">
                <a16:creationId xmlns:a16="http://schemas.microsoft.com/office/drawing/2014/main" id="{A262F348-C9BB-ECD7-C10F-16D36CBB44A4}"/>
              </a:ext>
            </a:extLst>
          </p:cNvPr>
          <p:cNvSpPr txBox="1">
            <a:spLocks noGrp="1"/>
          </p:cNvSpPr>
          <p:nvPr>
            <p:ph type="title"/>
            <p:custDataLst>
              <p:tags r:id="rId1"/>
            </p:custDataLst>
          </p:nvPr>
        </p:nvSpPr>
        <p:spPr bwMode="auto">
          <a:xfrm>
            <a:off x="1566094" y="246477"/>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lang="en-US" altLang="zh-CN" sz="4800" dirty="0">
                <a:solidFill>
                  <a:srgbClr val="DD613B"/>
                </a:solidFill>
                <a:latin typeface="+mn-lt"/>
                <a:ea typeface="+mn-ea"/>
                <a:cs typeface="+mn-ea"/>
                <a:sym typeface="+mn-lt"/>
              </a:rPr>
              <a:t>Databases – Abstract / Index</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3" name="Number3">
            <a:extLst>
              <a:ext uri="{FF2B5EF4-FFF2-40B4-BE49-F238E27FC236}">
                <a16:creationId xmlns:a16="http://schemas.microsoft.com/office/drawing/2014/main" id="{10ED8903-9D22-6E17-731E-E6DDD86DEBB6}"/>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white"/>
                </a:solidFill>
                <a:latin typeface="Arial"/>
                <a:ea typeface="微软雅黑"/>
                <a:cs typeface="+mn-ea"/>
                <a:sym typeface="+mn-lt"/>
              </a:rPr>
              <a:t>2</a:t>
            </a:r>
            <a:r>
              <a:rPr kumimoji="0" lang="en-US" altLang="zh-CN" sz="2800" b="1" i="0" u="none" strike="noStrike" kern="1200" cap="none" spc="0" normalizeH="0" baseline="0" noProof="0" dirty="0">
                <a:ln>
                  <a:noFill/>
                </a:ln>
                <a:solidFill>
                  <a:prstClr val="white"/>
                </a:solidFill>
                <a:effectLst/>
                <a:uLnTx/>
                <a:uFillTx/>
                <a:latin typeface="Arial"/>
                <a:ea typeface="微软雅黑"/>
                <a:cs typeface="+mn-ea"/>
                <a:sym typeface="+mn-lt"/>
              </a:rPr>
              <a:t>-7</a:t>
            </a:r>
            <a:endParaRPr kumimoji="0" lang="zh-CN" altLang="en-US" sz="2800" b="1" i="0" u="none" strike="noStrike" kern="1200" cap="none" spc="0" normalizeH="0" baseline="0" noProof="0" dirty="0">
              <a:ln>
                <a:noFill/>
              </a:ln>
              <a:solidFill>
                <a:prstClr val="white"/>
              </a:solidFill>
              <a:effectLst/>
              <a:uLnTx/>
              <a:uFillTx/>
              <a:latin typeface="Arial"/>
              <a:ea typeface="微软雅黑"/>
              <a:cs typeface="+mn-ea"/>
              <a:sym typeface="+mn-lt"/>
            </a:endParaRPr>
          </a:p>
        </p:txBody>
      </p:sp>
      <p:pic>
        <p:nvPicPr>
          <p:cNvPr id="9" name="Picture 8">
            <a:extLst>
              <a:ext uri="{FF2B5EF4-FFF2-40B4-BE49-F238E27FC236}">
                <a16:creationId xmlns:a16="http://schemas.microsoft.com/office/drawing/2014/main" id="{5FAF647C-2E7E-3718-148F-706137D126E0}"/>
              </a:ext>
            </a:extLst>
          </p:cNvPr>
          <p:cNvPicPr>
            <a:picLocks noChangeAspect="1"/>
          </p:cNvPicPr>
          <p:nvPr/>
        </p:nvPicPr>
        <p:blipFill>
          <a:blip r:embed="rId4"/>
          <a:stretch>
            <a:fillRect/>
          </a:stretch>
        </p:blipFill>
        <p:spPr>
          <a:xfrm>
            <a:off x="511488" y="1466799"/>
            <a:ext cx="7330933" cy="3924401"/>
          </a:xfrm>
          <a:prstGeom prst="rect">
            <a:avLst/>
          </a:prstGeom>
          <a:ln>
            <a:solidFill>
              <a:srgbClr val="DD613B"/>
            </a:solidFill>
          </a:ln>
        </p:spPr>
      </p:pic>
      <p:pic>
        <p:nvPicPr>
          <p:cNvPr id="11" name="Picture 10">
            <a:extLst>
              <a:ext uri="{FF2B5EF4-FFF2-40B4-BE49-F238E27FC236}">
                <a16:creationId xmlns:a16="http://schemas.microsoft.com/office/drawing/2014/main" id="{137FFF9C-597A-3B74-662D-D56B8F01E2E3}"/>
              </a:ext>
            </a:extLst>
          </p:cNvPr>
          <p:cNvPicPr>
            <a:picLocks noChangeAspect="1"/>
          </p:cNvPicPr>
          <p:nvPr/>
        </p:nvPicPr>
        <p:blipFill>
          <a:blip r:embed="rId5"/>
          <a:stretch>
            <a:fillRect/>
          </a:stretch>
        </p:blipFill>
        <p:spPr>
          <a:xfrm>
            <a:off x="1566094" y="2123502"/>
            <a:ext cx="8013168" cy="3589495"/>
          </a:xfrm>
          <a:prstGeom prst="rect">
            <a:avLst/>
          </a:prstGeom>
          <a:ln>
            <a:solidFill>
              <a:srgbClr val="DD613B"/>
            </a:solidFill>
          </a:ln>
        </p:spPr>
      </p:pic>
      <p:pic>
        <p:nvPicPr>
          <p:cNvPr id="13" name="Picture 12">
            <a:extLst>
              <a:ext uri="{FF2B5EF4-FFF2-40B4-BE49-F238E27FC236}">
                <a16:creationId xmlns:a16="http://schemas.microsoft.com/office/drawing/2014/main" id="{CB9C7549-0C38-3B3B-EA41-5927F36F3857}"/>
              </a:ext>
            </a:extLst>
          </p:cNvPr>
          <p:cNvPicPr>
            <a:picLocks noChangeAspect="1"/>
          </p:cNvPicPr>
          <p:nvPr/>
        </p:nvPicPr>
        <p:blipFill>
          <a:blip r:embed="rId6"/>
          <a:stretch>
            <a:fillRect/>
          </a:stretch>
        </p:blipFill>
        <p:spPr>
          <a:xfrm>
            <a:off x="3119365" y="2955019"/>
            <a:ext cx="8027858" cy="3414681"/>
          </a:xfrm>
          <a:prstGeom prst="rect">
            <a:avLst/>
          </a:prstGeom>
          <a:ln>
            <a:solidFill>
              <a:srgbClr val="DD613B"/>
            </a:solidFill>
          </a:ln>
        </p:spPr>
      </p:pic>
    </p:spTree>
    <p:extLst>
      <p:ext uri="{BB962C8B-B14F-4D97-AF65-F5344CB8AC3E}">
        <p14:creationId xmlns:p14="http://schemas.microsoft.com/office/powerpoint/2010/main" val="3592527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6DA68-4635-8142-6828-90421E61C4D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A1C269E3-3C72-0D33-2B03-4732219E83DE}"/>
              </a:ext>
            </a:extLst>
          </p:cNvPr>
          <p:cNvGrpSpPr/>
          <p:nvPr/>
        </p:nvGrpSpPr>
        <p:grpSpPr>
          <a:xfrm>
            <a:off x="327682" y="1559075"/>
            <a:ext cx="11383834" cy="3739850"/>
            <a:chOff x="327682" y="1559075"/>
            <a:chExt cx="11383834" cy="3739850"/>
          </a:xfrm>
        </p:grpSpPr>
        <p:pic>
          <p:nvPicPr>
            <p:cNvPr id="4" name="Picture 3" descr="A screenshot of a computer&#10;&#10;AI-generated content may be incorrect.">
              <a:extLst>
                <a:ext uri="{FF2B5EF4-FFF2-40B4-BE49-F238E27FC236}">
                  <a16:creationId xmlns:a16="http://schemas.microsoft.com/office/drawing/2014/main" id="{71EA405F-52CC-E703-5F34-92322AF2083B}"/>
                </a:ext>
              </a:extLst>
            </p:cNvPr>
            <p:cNvPicPr>
              <a:picLocks noChangeAspect="1"/>
            </p:cNvPicPr>
            <p:nvPr/>
          </p:nvPicPr>
          <p:blipFill>
            <a:blip r:embed="rId5"/>
            <a:stretch>
              <a:fillRect/>
            </a:stretch>
          </p:blipFill>
          <p:spPr>
            <a:xfrm>
              <a:off x="327682" y="1559075"/>
              <a:ext cx="11383834" cy="3739850"/>
            </a:xfrm>
            <a:prstGeom prst="rect">
              <a:avLst/>
            </a:prstGeom>
            <a:ln>
              <a:solidFill>
                <a:srgbClr val="ED7D31"/>
              </a:solidFill>
            </a:ln>
          </p:spPr>
        </p:pic>
        <p:sp>
          <p:nvSpPr>
            <p:cNvPr id="2" name="Rectangle 1">
              <a:extLst>
                <a:ext uri="{FF2B5EF4-FFF2-40B4-BE49-F238E27FC236}">
                  <a16:creationId xmlns:a16="http://schemas.microsoft.com/office/drawing/2014/main" id="{D0D1FAB6-27EF-8B52-A718-02102B265008}"/>
                </a:ext>
              </a:extLst>
            </p:cNvPr>
            <p:cNvSpPr/>
            <p:nvPr/>
          </p:nvSpPr>
          <p:spPr>
            <a:xfrm>
              <a:off x="6969211" y="4053016"/>
              <a:ext cx="939113" cy="39541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標題 2">
            <a:extLst>
              <a:ext uri="{FF2B5EF4-FFF2-40B4-BE49-F238E27FC236}">
                <a16:creationId xmlns:a16="http://schemas.microsoft.com/office/drawing/2014/main" id="{1F491914-1206-AB22-F32B-F53BEC552F0C}"/>
              </a:ext>
            </a:extLst>
          </p:cNvPr>
          <p:cNvSpPr txBox="1">
            <a:spLocks noGrp="1"/>
          </p:cNvSpPr>
          <p:nvPr>
            <p:ph type="title"/>
            <p:custDataLst>
              <p:tags r:id="rId2"/>
            </p:custDataLst>
          </p:nvPr>
        </p:nvSpPr>
        <p:spPr bwMode="auto">
          <a:xfrm>
            <a:off x="1566094" y="246477"/>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lang="en-US" altLang="zh-CN" sz="4000" dirty="0">
                <a:solidFill>
                  <a:srgbClr val="DD613B"/>
                </a:solidFill>
                <a:latin typeface="+mn-lt"/>
                <a:ea typeface="+mn-ea"/>
                <a:cs typeface="+mn-ea"/>
                <a:sym typeface="+mn-lt"/>
              </a:rPr>
              <a:t>Databases – Theses &amp; Dissertations</a:t>
            </a:r>
            <a:endParaRPr kumimoji="0" lang="zh-CN" altLang="en-GB" sz="40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3" name="Number3">
            <a:extLst>
              <a:ext uri="{FF2B5EF4-FFF2-40B4-BE49-F238E27FC236}">
                <a16:creationId xmlns:a16="http://schemas.microsoft.com/office/drawing/2014/main" id="{42DA6A73-6939-BBCB-67A7-EFC891BEBCB6}"/>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white"/>
                </a:solidFill>
                <a:latin typeface="Arial"/>
                <a:ea typeface="微软雅黑"/>
                <a:cs typeface="+mn-ea"/>
                <a:sym typeface="+mn-lt"/>
              </a:rPr>
              <a:t>2</a:t>
            </a:r>
            <a:r>
              <a:rPr kumimoji="0" lang="en-US" altLang="zh-CN" sz="2800" b="1" i="0" u="none" strike="noStrike" kern="1200" cap="none" spc="0" normalizeH="0" baseline="0" noProof="0" dirty="0">
                <a:ln>
                  <a:noFill/>
                </a:ln>
                <a:solidFill>
                  <a:prstClr val="white"/>
                </a:solidFill>
                <a:effectLst/>
                <a:uLnTx/>
                <a:uFillTx/>
                <a:latin typeface="Arial"/>
                <a:ea typeface="微软雅黑"/>
                <a:cs typeface="+mn-ea"/>
                <a:sym typeface="+mn-lt"/>
              </a:rPr>
              <a:t>-8</a:t>
            </a:r>
            <a:endParaRPr kumimoji="0" lang="zh-CN" altLang="en-US" sz="2800" b="1" i="0" u="none" strike="noStrike" kern="1200" cap="none" spc="0" normalizeH="0" baseline="0" noProof="0" dirty="0">
              <a:ln>
                <a:noFill/>
              </a:ln>
              <a:solidFill>
                <a:prstClr val="white"/>
              </a:solidFill>
              <a:effectLst/>
              <a:uLnTx/>
              <a:uFillTx/>
              <a:latin typeface="Arial"/>
              <a:ea typeface="微软雅黑"/>
              <a:cs typeface="+mn-ea"/>
              <a:sym typeface="+mn-lt"/>
            </a:endParaRPr>
          </a:p>
        </p:txBody>
      </p:sp>
      <p:pic>
        <p:nvPicPr>
          <p:cNvPr id="6" name="Picture 5" descr="A screenshot of a computer&#10;&#10;AI-generated content may be incorrect.">
            <a:extLst>
              <a:ext uri="{FF2B5EF4-FFF2-40B4-BE49-F238E27FC236}">
                <a16:creationId xmlns:a16="http://schemas.microsoft.com/office/drawing/2014/main" id="{24BAF5D8-1BBD-405E-816C-DF25687C58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7008" y="2119374"/>
            <a:ext cx="5745356" cy="4078076"/>
          </a:xfrm>
          <a:prstGeom prst="rect">
            <a:avLst/>
          </a:prstGeom>
          <a:ln>
            <a:solidFill>
              <a:srgbClr val="ED7D31"/>
            </a:solidFill>
          </a:ln>
        </p:spPr>
      </p:pic>
    </p:spTree>
    <p:custDataLst>
      <p:tags r:id="rId1"/>
    </p:custDataLst>
    <p:extLst>
      <p:ext uri="{BB962C8B-B14F-4D97-AF65-F5344CB8AC3E}">
        <p14:creationId xmlns:p14="http://schemas.microsoft.com/office/powerpoint/2010/main" val="216420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umber3">
            <a:extLst>
              <a:ext uri="{FF2B5EF4-FFF2-40B4-BE49-F238E27FC236}">
                <a16:creationId xmlns:a16="http://schemas.microsoft.com/office/drawing/2014/main" id="{4FDE384C-F7DB-AA38-2296-FA64F65F0E23}"/>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2-9</a:t>
            </a:r>
            <a:endParaRPr lang="zh-CN" altLang="en-US" sz="2800" b="1" dirty="0">
              <a:cs typeface="+mn-ea"/>
              <a:sym typeface="+mn-lt"/>
            </a:endParaRPr>
          </a:p>
        </p:txBody>
      </p:sp>
      <p:sp>
        <p:nvSpPr>
          <p:cNvPr id="10" name="標題 2">
            <a:extLst>
              <a:ext uri="{FF2B5EF4-FFF2-40B4-BE49-F238E27FC236}">
                <a16:creationId xmlns:a16="http://schemas.microsoft.com/office/drawing/2014/main" id="{31D91CB0-A810-09E9-F91E-075513E5D7A1}"/>
              </a:ext>
            </a:extLst>
          </p:cNvPr>
          <p:cNvSpPr txBox="1">
            <a:spLocks noGrp="1"/>
          </p:cNvSpPr>
          <p:nvPr>
            <p:ph type="title"/>
            <p:custDataLst>
              <p:tags r:id="rId1"/>
            </p:custDataLst>
          </p:nvPr>
        </p:nvSpPr>
        <p:spPr bwMode="auto">
          <a:xfrm>
            <a:off x="1708598" y="221671"/>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kumimoji="0" lang="en-US" altLang="zh-CN" sz="4800" b="1" strike="noStrike" kern="1200" cap="none" spc="0" normalizeH="0" baseline="0" noProof="0" dirty="0">
                <a:ln>
                  <a:noFill/>
                </a:ln>
                <a:solidFill>
                  <a:srgbClr val="DD613B"/>
                </a:solidFill>
                <a:effectLst/>
                <a:uLnTx/>
                <a:uFillTx/>
                <a:latin typeface="+mn-lt"/>
                <a:ea typeface="+mn-ea"/>
                <a:cs typeface="+mn-ea"/>
                <a:sym typeface="+mn-lt"/>
              </a:rPr>
              <a:t>Resource Recommendation</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pic>
        <p:nvPicPr>
          <p:cNvPr id="4" name="Picture 3" descr="A screenshot of a library&#10;&#10;AI-generated content may be incorrect.">
            <a:extLst>
              <a:ext uri="{FF2B5EF4-FFF2-40B4-BE49-F238E27FC236}">
                <a16:creationId xmlns:a16="http://schemas.microsoft.com/office/drawing/2014/main" id="{AAA21D71-066F-F653-BA34-233D61222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652" y="1306320"/>
            <a:ext cx="5730797" cy="3036602"/>
          </a:xfrm>
          <a:prstGeom prst="rect">
            <a:avLst/>
          </a:prstGeom>
          <a:ln>
            <a:solidFill>
              <a:srgbClr val="DD613B"/>
            </a:solidFill>
          </a:ln>
        </p:spPr>
      </p:pic>
      <p:pic>
        <p:nvPicPr>
          <p:cNvPr id="6" name="Picture 5">
            <a:extLst>
              <a:ext uri="{FF2B5EF4-FFF2-40B4-BE49-F238E27FC236}">
                <a16:creationId xmlns:a16="http://schemas.microsoft.com/office/drawing/2014/main" id="{CFF102EC-F7EB-27A2-05DE-16947421311F}"/>
              </a:ext>
            </a:extLst>
          </p:cNvPr>
          <p:cNvPicPr>
            <a:picLocks noChangeAspect="1"/>
          </p:cNvPicPr>
          <p:nvPr/>
        </p:nvPicPr>
        <p:blipFill>
          <a:blip r:embed="rId5"/>
          <a:stretch>
            <a:fillRect/>
          </a:stretch>
        </p:blipFill>
        <p:spPr>
          <a:xfrm>
            <a:off x="327682" y="1686383"/>
            <a:ext cx="3429000" cy="2276475"/>
          </a:xfrm>
          <a:prstGeom prst="rect">
            <a:avLst/>
          </a:prstGeom>
          <a:ln>
            <a:solidFill>
              <a:srgbClr val="DD613B"/>
            </a:solidFill>
          </a:ln>
        </p:spPr>
      </p:pic>
      <p:pic>
        <p:nvPicPr>
          <p:cNvPr id="11" name="Picture 10">
            <a:extLst>
              <a:ext uri="{FF2B5EF4-FFF2-40B4-BE49-F238E27FC236}">
                <a16:creationId xmlns:a16="http://schemas.microsoft.com/office/drawing/2014/main" id="{AB5834C1-3A8C-1D5B-0906-526270C7CB90}"/>
              </a:ext>
            </a:extLst>
          </p:cNvPr>
          <p:cNvPicPr>
            <a:picLocks noChangeAspect="1"/>
          </p:cNvPicPr>
          <p:nvPr/>
        </p:nvPicPr>
        <p:blipFill>
          <a:blip r:embed="rId6"/>
          <a:stretch>
            <a:fillRect/>
          </a:stretch>
        </p:blipFill>
        <p:spPr>
          <a:xfrm>
            <a:off x="3756682" y="4843370"/>
            <a:ext cx="6858000" cy="1647825"/>
          </a:xfrm>
          <a:prstGeom prst="rect">
            <a:avLst/>
          </a:prstGeom>
          <a:ln>
            <a:solidFill>
              <a:srgbClr val="DD613B"/>
            </a:solidFill>
          </a:ln>
        </p:spPr>
      </p:pic>
      <p:cxnSp>
        <p:nvCxnSpPr>
          <p:cNvPr id="3" name="Straight Arrow Connector 2">
            <a:extLst>
              <a:ext uri="{FF2B5EF4-FFF2-40B4-BE49-F238E27FC236}">
                <a16:creationId xmlns:a16="http://schemas.microsoft.com/office/drawing/2014/main" id="{0420568E-AB6E-6963-1D4D-31BEFF37F098}"/>
              </a:ext>
            </a:extLst>
          </p:cNvPr>
          <p:cNvCxnSpPr>
            <a:stCxn id="6" idx="3"/>
            <a:endCxn id="4" idx="1"/>
          </p:cNvCxnSpPr>
          <p:nvPr/>
        </p:nvCxnSpPr>
        <p:spPr>
          <a:xfrm>
            <a:off x="3756682" y="2824621"/>
            <a:ext cx="82397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F1C3D53-A401-94E4-43E0-93D8F60FD40D}"/>
              </a:ext>
            </a:extLst>
          </p:cNvPr>
          <p:cNvCxnSpPr>
            <a:stCxn id="11" idx="0"/>
          </p:cNvCxnSpPr>
          <p:nvPr/>
        </p:nvCxnSpPr>
        <p:spPr>
          <a:xfrm flipV="1">
            <a:off x="7185682" y="4342922"/>
            <a:ext cx="5950" cy="5004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668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B38DD-2504-6057-8788-53E38C502680}"/>
            </a:ext>
          </a:extLst>
        </p:cNvPr>
        <p:cNvGrpSpPr/>
        <p:nvPr/>
      </p:nvGrpSpPr>
      <p:grpSpPr>
        <a:xfrm>
          <a:off x="0" y="0"/>
          <a:ext cx="0" cy="0"/>
          <a:chOff x="0" y="0"/>
          <a:chExt cx="0" cy="0"/>
        </a:xfrm>
      </p:grpSpPr>
      <p:grpSp>
        <p:nvGrpSpPr>
          <p:cNvPr id="13" name="7b0424d3-ef2b-4820-aad4-fc1f6fafeefd.source.7.zh-Hans.pptx">
            <a:extLst>
              <a:ext uri="{FF2B5EF4-FFF2-40B4-BE49-F238E27FC236}">
                <a16:creationId xmlns:a16="http://schemas.microsoft.com/office/drawing/2014/main" id="{9306EEF6-BD20-41CA-0AFB-F97D3EC71EC8}"/>
              </a:ext>
            </a:extLst>
          </p:cNvPr>
          <p:cNvGrpSpPr/>
          <p:nvPr/>
        </p:nvGrpSpPr>
        <p:grpSpPr>
          <a:xfrm>
            <a:off x="0" y="9945"/>
            <a:ext cx="12192001" cy="6858000"/>
            <a:chOff x="0" y="0"/>
            <a:chExt cx="12192001" cy="6858000"/>
          </a:xfrm>
        </p:grpSpPr>
        <p:grpSp>
          <p:nvGrpSpPr>
            <p:cNvPr id="14" name="组合 1">
              <a:extLst>
                <a:ext uri="{FF2B5EF4-FFF2-40B4-BE49-F238E27FC236}">
                  <a16:creationId xmlns:a16="http://schemas.microsoft.com/office/drawing/2014/main" id="{DD7A9A41-F1FC-AFA7-DC4B-0763D3673862}"/>
                </a:ext>
              </a:extLst>
            </p:cNvPr>
            <p:cNvGrpSpPr/>
            <p:nvPr/>
          </p:nvGrpSpPr>
          <p:grpSpPr>
            <a:xfrm>
              <a:off x="0" y="0"/>
              <a:ext cx="12192001" cy="6858000"/>
              <a:chOff x="0" y="0"/>
              <a:chExt cx="12192001" cy="6858000"/>
            </a:xfrm>
          </p:grpSpPr>
          <p:sp>
            <p:nvSpPr>
              <p:cNvPr id="11" name="任意多边形: 形状 10">
                <a:extLst>
                  <a:ext uri="{FF2B5EF4-FFF2-40B4-BE49-F238E27FC236}">
                    <a16:creationId xmlns:a16="http://schemas.microsoft.com/office/drawing/2014/main" id="{1B012E8B-83BB-93BE-6E49-48D6EE07D0AA}"/>
                  </a:ext>
                </a:extLst>
              </p:cNvPr>
              <p:cNvSpPr/>
              <p:nvPr/>
            </p:nvSpPr>
            <p:spPr>
              <a:xfrm flipH="1">
                <a:off x="0" y="0"/>
                <a:ext cx="1902332" cy="2134279"/>
              </a:xfrm>
              <a:custGeom>
                <a:avLst/>
                <a:gdLst>
                  <a:gd name="connsiteX0" fmla="*/ 20426 w 1902332"/>
                  <a:gd name="connsiteY0" fmla="*/ 0 h 2134279"/>
                  <a:gd name="connsiteX1" fmla="*/ 1902332 w 1902332"/>
                  <a:gd name="connsiteY1" fmla="*/ 0 h 2134279"/>
                  <a:gd name="connsiteX2" fmla="*/ 1902332 w 1902332"/>
                  <a:gd name="connsiteY2" fmla="*/ 2132765 h 2134279"/>
                  <a:gd name="connsiteX3" fmla="*/ 1872343 w 1902332"/>
                  <a:gd name="connsiteY3" fmla="*/ 2134279 h 2134279"/>
                  <a:gd name="connsiteX4" fmla="*/ 0 w 1902332"/>
                  <a:gd name="connsiteY4" fmla="*/ 261936 h 2134279"/>
                  <a:gd name="connsiteX5" fmla="*/ 9667 w 1902332"/>
                  <a:gd name="connsiteY5" fmla="*/ 70500 h 213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32" h="2134279">
                    <a:moveTo>
                      <a:pt x="20426" y="0"/>
                    </a:moveTo>
                    <a:lnTo>
                      <a:pt x="1902332" y="0"/>
                    </a:lnTo>
                    <a:lnTo>
                      <a:pt x="1902332" y="2132765"/>
                    </a:lnTo>
                    <a:lnTo>
                      <a:pt x="1872343" y="2134279"/>
                    </a:lnTo>
                    <a:cubicBezTo>
                      <a:pt x="838277" y="2134279"/>
                      <a:pt x="0" y="1296002"/>
                      <a:pt x="0" y="261936"/>
                    </a:cubicBezTo>
                    <a:cubicBezTo>
                      <a:pt x="0" y="197307"/>
                      <a:pt x="3274" y="133443"/>
                      <a:pt x="9667" y="70500"/>
                    </a:cubicBezTo>
                    <a:close/>
                  </a:path>
                </a:pathLst>
              </a:cu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ea"/>
                  <a:sym typeface="+mn-lt"/>
                </a:endParaRPr>
              </a:p>
            </p:txBody>
          </p:sp>
          <p:sp>
            <p:nvSpPr>
              <p:cNvPr id="12" name="任意多边形: 形状 11">
                <a:extLst>
                  <a:ext uri="{FF2B5EF4-FFF2-40B4-BE49-F238E27FC236}">
                    <a16:creationId xmlns:a16="http://schemas.microsoft.com/office/drawing/2014/main" id="{75B2AA1E-C655-AFE3-844F-A0D6D29D9DEF}"/>
                  </a:ext>
                </a:extLst>
              </p:cNvPr>
              <p:cNvSpPr/>
              <p:nvPr/>
            </p:nvSpPr>
            <p:spPr>
              <a:xfrm>
                <a:off x="9156050" y="4129214"/>
                <a:ext cx="3035951" cy="2728786"/>
              </a:xfrm>
              <a:custGeom>
                <a:avLst/>
                <a:gdLst>
                  <a:gd name="connsiteX0" fmla="*/ 2379536 w 3035951"/>
                  <a:gd name="connsiteY0" fmla="*/ 0 h 2728786"/>
                  <a:gd name="connsiteX1" fmla="*/ 2859095 w 3035951"/>
                  <a:gd name="connsiteY1" fmla="*/ 48344 h 2728786"/>
                  <a:gd name="connsiteX2" fmla="*/ 3035951 w 3035951"/>
                  <a:gd name="connsiteY2" fmla="*/ 93818 h 2728786"/>
                  <a:gd name="connsiteX3" fmla="*/ 3035951 w 3035951"/>
                  <a:gd name="connsiteY3" fmla="*/ 2728786 h 2728786"/>
                  <a:gd name="connsiteX4" fmla="*/ 28456 w 3035951"/>
                  <a:gd name="connsiteY4" fmla="*/ 2728786 h 2728786"/>
                  <a:gd name="connsiteX5" fmla="*/ 12285 w 3035951"/>
                  <a:gd name="connsiteY5" fmla="*/ 2622830 h 2728786"/>
                  <a:gd name="connsiteX6" fmla="*/ 0 w 3035951"/>
                  <a:gd name="connsiteY6" fmla="*/ 2379536 h 2728786"/>
                  <a:gd name="connsiteX7" fmla="*/ 2379536 w 3035951"/>
                  <a:gd name="connsiteY7" fmla="*/ 0 h 272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951" h="2728786">
                    <a:moveTo>
                      <a:pt x="2379536" y="0"/>
                    </a:moveTo>
                    <a:cubicBezTo>
                      <a:pt x="2543809" y="0"/>
                      <a:pt x="2704193" y="16646"/>
                      <a:pt x="2859095" y="48344"/>
                    </a:cubicBezTo>
                    <a:lnTo>
                      <a:pt x="3035951" y="93818"/>
                    </a:lnTo>
                    <a:lnTo>
                      <a:pt x="3035951" y="2728786"/>
                    </a:lnTo>
                    <a:lnTo>
                      <a:pt x="28456" y="2728786"/>
                    </a:lnTo>
                    <a:lnTo>
                      <a:pt x="12285" y="2622830"/>
                    </a:lnTo>
                    <a:cubicBezTo>
                      <a:pt x="4161" y="2542837"/>
                      <a:pt x="0" y="2461673"/>
                      <a:pt x="0" y="2379536"/>
                    </a:cubicBezTo>
                    <a:cubicBezTo>
                      <a:pt x="0" y="1065355"/>
                      <a:pt x="1065355" y="0"/>
                      <a:pt x="2379536" y="0"/>
                    </a:cubicBez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ea"/>
                  <a:sym typeface="+mn-lt"/>
                </a:endParaRPr>
              </a:p>
            </p:txBody>
          </p:sp>
        </p:grpSp>
        <p:grpSp>
          <p:nvGrpSpPr>
            <p:cNvPr id="3" name="组合 2">
              <a:extLst>
                <a:ext uri="{FF2B5EF4-FFF2-40B4-BE49-F238E27FC236}">
                  <a16:creationId xmlns:a16="http://schemas.microsoft.com/office/drawing/2014/main" id="{DB74A1B9-E9DA-8165-F748-EC63FD6FCC41}"/>
                </a:ext>
              </a:extLst>
            </p:cNvPr>
            <p:cNvGrpSpPr/>
            <p:nvPr/>
          </p:nvGrpSpPr>
          <p:grpSpPr>
            <a:xfrm>
              <a:off x="702627" y="2077245"/>
              <a:ext cx="3127158" cy="3127158"/>
              <a:chOff x="660400" y="1532845"/>
              <a:chExt cx="3544824" cy="3544824"/>
            </a:xfrm>
          </p:grpSpPr>
          <p:sp>
            <p:nvSpPr>
              <p:cNvPr id="44" name="ïśḻîḓé">
                <a:extLst>
                  <a:ext uri="{FF2B5EF4-FFF2-40B4-BE49-F238E27FC236}">
                    <a16:creationId xmlns:a16="http://schemas.microsoft.com/office/drawing/2014/main" id="{D2CA70B3-3E0A-01CF-818F-CAD45E8B00B5}"/>
                  </a:ext>
                </a:extLst>
              </p:cNvPr>
              <p:cNvSpPr/>
              <p:nvPr/>
            </p:nvSpPr>
            <p:spPr>
              <a:xfrm>
                <a:off x="965167" y="1837612"/>
                <a:ext cx="2935290" cy="2935290"/>
              </a:xfrm>
              <a:prstGeom prst="arc">
                <a:avLst>
                  <a:gd name="adj1" fmla="val 6064427"/>
                  <a:gd name="adj2" fmla="val 19733474"/>
                </a:avLst>
              </a:prstGeom>
              <a:ln>
                <a:solidFill>
                  <a:schemeClr val="accent1">
                    <a:alpha val="64000"/>
                  </a:schemeClr>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45" name="íṣļîḋê">
                <a:extLst>
                  <a:ext uri="{FF2B5EF4-FFF2-40B4-BE49-F238E27FC236}">
                    <a16:creationId xmlns:a16="http://schemas.microsoft.com/office/drawing/2014/main" id="{545B5FD7-C7BD-505A-A931-FD036ACE5750}"/>
                  </a:ext>
                </a:extLst>
              </p:cNvPr>
              <p:cNvSpPr/>
              <p:nvPr/>
            </p:nvSpPr>
            <p:spPr>
              <a:xfrm>
                <a:off x="660400" y="1532845"/>
                <a:ext cx="3544824" cy="3544824"/>
              </a:xfrm>
              <a:prstGeom prst="arc">
                <a:avLst>
                  <a:gd name="adj1" fmla="val 13816326"/>
                  <a:gd name="adj2" fmla="val 7603683"/>
                </a:avLst>
              </a:prstGeom>
              <a:ln>
                <a:solidFill>
                  <a:schemeClr val="accent1">
                    <a:alpha val="64000"/>
                  </a:schemeClr>
                </a:solidFill>
                <a:head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46" name="iś1iḓê">
                <a:extLst>
                  <a:ext uri="{FF2B5EF4-FFF2-40B4-BE49-F238E27FC236}">
                    <a16:creationId xmlns:a16="http://schemas.microsoft.com/office/drawing/2014/main" id="{CE823A1D-54C5-402D-7A81-851DF71A79F4}"/>
                  </a:ext>
                </a:extLst>
              </p:cNvPr>
              <p:cNvSpPr txBox="1">
                <a:spLocks/>
              </p:cNvSpPr>
              <p:nvPr/>
            </p:nvSpPr>
            <p:spPr>
              <a:xfrm>
                <a:off x="1121826" y="2008013"/>
                <a:ext cx="2621972" cy="259448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algn="ctr" defTabSz="913765">
                  <a:defRPr b="1">
                    <a:solidFill>
                      <a:schemeClr val="bg1"/>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微软雅黑"/>
                    <a:cs typeface="+mn-ea"/>
                    <a:sym typeface="+mn-lt"/>
                  </a:rPr>
                  <a:t>Agenda</a:t>
                </a:r>
              </a:p>
            </p:txBody>
          </p:sp>
        </p:grpSp>
        <p:grpSp>
          <p:nvGrpSpPr>
            <p:cNvPr id="4" name="组合 3">
              <a:extLst>
                <a:ext uri="{FF2B5EF4-FFF2-40B4-BE49-F238E27FC236}">
                  <a16:creationId xmlns:a16="http://schemas.microsoft.com/office/drawing/2014/main" id="{EC9AD2B1-279D-BD6F-95FA-635F04A02098}"/>
                </a:ext>
              </a:extLst>
            </p:cNvPr>
            <p:cNvGrpSpPr/>
            <p:nvPr/>
          </p:nvGrpSpPr>
          <p:grpSpPr>
            <a:xfrm>
              <a:off x="4296727" y="1969895"/>
              <a:ext cx="3438651" cy="649449"/>
              <a:chOff x="5435600" y="1956904"/>
              <a:chExt cx="3438651" cy="649449"/>
            </a:xfrm>
          </p:grpSpPr>
          <p:sp>
            <p:nvSpPr>
              <p:cNvPr id="40" name="Bullet1">
                <a:extLst>
                  <a:ext uri="{FF2B5EF4-FFF2-40B4-BE49-F238E27FC236}">
                    <a16:creationId xmlns:a16="http://schemas.microsoft.com/office/drawing/2014/main" id="{39DEE3B8-CC89-6614-9AEF-6C7658796780}"/>
                  </a:ext>
                </a:extLst>
              </p:cNvPr>
              <p:cNvSpPr txBox="1"/>
              <p:nvPr/>
            </p:nvSpPr>
            <p:spPr>
              <a:xfrm>
                <a:off x="6629400" y="1956904"/>
                <a:ext cx="2244851" cy="526354"/>
              </a:xfrm>
              <a:prstGeom prst="rect">
                <a:avLst/>
              </a:prstGeom>
              <a:noFill/>
            </p:spPr>
            <p:txBody>
              <a:bodyPr wrap="square" rtlCol="0" anchor="b"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1" i="0" u="none" strike="noStrike" kern="1200" cap="none" spc="0" normalizeH="0" baseline="0" noProof="0" dirty="0">
                    <a:ln>
                      <a:noFill/>
                    </a:ln>
                    <a:solidFill>
                      <a:srgbClr val="778495"/>
                    </a:solidFill>
                    <a:effectLst/>
                    <a:uLnTx/>
                    <a:uFillTx/>
                    <a:latin typeface="Arial"/>
                    <a:ea typeface="微软雅黑"/>
                    <a:cs typeface="+mn-ea"/>
                    <a:sym typeface="+mn-lt"/>
                  </a:rPr>
                  <a:t>Spaces</a:t>
                </a:r>
                <a:endParaRPr kumimoji="0" lang="en-US" sz="2400" b="0" i="0" u="none" strike="noStrike" kern="1200" cap="none" spc="0" normalizeH="0" baseline="0" noProof="0" dirty="0">
                  <a:ln>
                    <a:noFill/>
                  </a:ln>
                  <a:solidFill>
                    <a:srgbClr val="778495"/>
                  </a:solidFill>
                  <a:effectLst/>
                  <a:uLnTx/>
                  <a:uFillTx/>
                  <a:latin typeface="Arial"/>
                  <a:ea typeface="微软雅黑"/>
                  <a:cs typeface="+mn-ea"/>
                  <a:sym typeface="+mn-lt"/>
                </a:endParaRPr>
              </a:p>
            </p:txBody>
          </p:sp>
          <p:cxnSp>
            <p:nvCxnSpPr>
              <p:cNvPr id="42" name="Line1">
                <a:extLst>
                  <a:ext uri="{FF2B5EF4-FFF2-40B4-BE49-F238E27FC236}">
                    <a16:creationId xmlns:a16="http://schemas.microsoft.com/office/drawing/2014/main" id="{1C2B2996-5C29-0AF2-78BA-9782C4BB8EA1}"/>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43" name="Number1">
                <a:extLst>
                  <a:ext uri="{FF2B5EF4-FFF2-40B4-BE49-F238E27FC236}">
                    <a16:creationId xmlns:a16="http://schemas.microsoft.com/office/drawing/2014/main" id="{DC123D54-6F8A-72A5-3E33-DA8400FD159A}"/>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a:ea typeface="微软雅黑"/>
                    <a:cs typeface="+mn-ea"/>
                    <a:sym typeface="+mn-lt"/>
                  </a:rPr>
                  <a:t>01</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nvGrpSpPr>
            <p:cNvPr id="5" name="组合 4">
              <a:extLst>
                <a:ext uri="{FF2B5EF4-FFF2-40B4-BE49-F238E27FC236}">
                  <a16:creationId xmlns:a16="http://schemas.microsoft.com/office/drawing/2014/main" id="{E57A794D-FCD5-AF2F-9050-B80FD1FAC7CE}"/>
                </a:ext>
              </a:extLst>
            </p:cNvPr>
            <p:cNvGrpSpPr/>
            <p:nvPr/>
          </p:nvGrpSpPr>
          <p:grpSpPr>
            <a:xfrm>
              <a:off x="8038022" y="1678047"/>
              <a:ext cx="3451351" cy="941297"/>
              <a:chOff x="5435600" y="1665056"/>
              <a:chExt cx="3451351" cy="941297"/>
            </a:xfrm>
          </p:grpSpPr>
          <p:sp>
            <p:nvSpPr>
              <p:cNvPr id="36" name="Bullet2">
                <a:extLst>
                  <a:ext uri="{FF2B5EF4-FFF2-40B4-BE49-F238E27FC236}">
                    <a16:creationId xmlns:a16="http://schemas.microsoft.com/office/drawing/2014/main" id="{5181E406-0D20-45B9-17A6-E4820DE44BEF}"/>
                  </a:ext>
                </a:extLst>
              </p:cNvPr>
              <p:cNvSpPr txBox="1"/>
              <p:nvPr/>
            </p:nvSpPr>
            <p:spPr>
              <a:xfrm>
                <a:off x="6642100" y="1665056"/>
                <a:ext cx="2244851" cy="802021"/>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a:ln>
                      <a:noFill/>
                    </a:ln>
                    <a:solidFill>
                      <a:srgbClr val="778495"/>
                    </a:solidFill>
                    <a:effectLst/>
                    <a:uLnTx/>
                    <a:uFillTx/>
                    <a:latin typeface="Arial"/>
                    <a:ea typeface="微软雅黑"/>
                    <a:cs typeface="+mn-ea"/>
                    <a:sym typeface="+mn-lt"/>
                  </a:rPr>
                  <a:t> </a:t>
                </a:r>
                <a:r>
                  <a:rPr kumimoji="1" lang="en-US" altLang="zh-CN" sz="2400" b="1" i="0" u="none" strike="noStrike" kern="1200" cap="none" spc="0" normalizeH="0" baseline="0" noProof="0" dirty="0">
                    <a:ln>
                      <a:noFill/>
                    </a:ln>
                    <a:solidFill>
                      <a:srgbClr val="778495"/>
                    </a:solidFill>
                    <a:effectLst/>
                    <a:uLnTx/>
                    <a:uFillTx/>
                    <a:latin typeface="Arial"/>
                    <a:ea typeface="微软雅黑"/>
                    <a:cs typeface="+mn-ea"/>
                    <a:sym typeface="+mn-lt"/>
                  </a:rPr>
                  <a:t>Collections</a:t>
                </a:r>
                <a:endParaRPr kumimoji="0" lang="en-US" sz="2400" b="0" i="0" u="none" strike="noStrike" kern="1200" cap="none" spc="0" normalizeH="0" baseline="0" noProof="0" dirty="0">
                  <a:ln>
                    <a:noFill/>
                  </a:ln>
                  <a:solidFill>
                    <a:srgbClr val="778495"/>
                  </a:solidFill>
                  <a:effectLst/>
                  <a:uLnTx/>
                  <a:uFillTx/>
                  <a:latin typeface="Arial"/>
                  <a:ea typeface="微软雅黑"/>
                  <a:cs typeface="+mn-ea"/>
                  <a:sym typeface="+mn-lt"/>
                </a:endParaRPr>
              </a:p>
            </p:txBody>
          </p:sp>
          <p:cxnSp>
            <p:nvCxnSpPr>
              <p:cNvPr id="38" name="Line2">
                <a:extLst>
                  <a:ext uri="{FF2B5EF4-FFF2-40B4-BE49-F238E27FC236}">
                    <a16:creationId xmlns:a16="http://schemas.microsoft.com/office/drawing/2014/main" id="{7C3D674B-224B-2F20-2AF8-3658E055F6AD}"/>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9" name="Number2">
                <a:extLst>
                  <a:ext uri="{FF2B5EF4-FFF2-40B4-BE49-F238E27FC236}">
                    <a16:creationId xmlns:a16="http://schemas.microsoft.com/office/drawing/2014/main" id="{11705E69-C1B0-6FC7-0171-5C60DF6A1F24}"/>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algn="ctr"/>
                <a:r>
                  <a:rPr lang="en-US" altLang="zh-CN" b="1">
                    <a:solidFill>
                      <a:srgbClr val="FF0000"/>
                    </a:solidFill>
                    <a:latin typeface="Arial"/>
                    <a:ea typeface="微软雅黑"/>
                    <a:cs typeface="+mn-ea"/>
                    <a:sym typeface="+mn-lt"/>
                  </a:rPr>
                  <a:t>02</a:t>
                </a:r>
                <a:endParaRPr lang="zh-CN" altLang="en-US" b="1" dirty="0">
                  <a:solidFill>
                    <a:srgbClr val="FF0000"/>
                  </a:solidFill>
                  <a:latin typeface="Arial"/>
                  <a:ea typeface="微软雅黑"/>
                  <a:cs typeface="+mn-ea"/>
                  <a:sym typeface="+mn-lt"/>
                </a:endParaRPr>
              </a:p>
            </p:txBody>
          </p:sp>
        </p:grpSp>
        <p:grpSp>
          <p:nvGrpSpPr>
            <p:cNvPr id="6" name="组合 5">
              <a:extLst>
                <a:ext uri="{FF2B5EF4-FFF2-40B4-BE49-F238E27FC236}">
                  <a16:creationId xmlns:a16="http://schemas.microsoft.com/office/drawing/2014/main" id="{ACAE2784-A5C6-F7A6-DF56-4BB3303D1DD5}"/>
                </a:ext>
              </a:extLst>
            </p:cNvPr>
            <p:cNvGrpSpPr/>
            <p:nvPr/>
          </p:nvGrpSpPr>
          <p:grpSpPr>
            <a:xfrm>
              <a:off x="4296727" y="3285910"/>
              <a:ext cx="3478696" cy="699352"/>
              <a:chOff x="5435600" y="1957129"/>
              <a:chExt cx="3478696" cy="699352"/>
            </a:xfrm>
          </p:grpSpPr>
          <p:sp>
            <p:nvSpPr>
              <p:cNvPr id="32" name="Bullet3">
                <a:extLst>
                  <a:ext uri="{FF2B5EF4-FFF2-40B4-BE49-F238E27FC236}">
                    <a16:creationId xmlns:a16="http://schemas.microsoft.com/office/drawing/2014/main" id="{67DF6AD7-157B-7A56-E615-FC004C5B7D28}"/>
                  </a:ext>
                </a:extLst>
              </p:cNvPr>
              <p:cNvSpPr txBox="1"/>
              <p:nvPr/>
            </p:nvSpPr>
            <p:spPr>
              <a:xfrm>
                <a:off x="6669445" y="2130127"/>
                <a:ext cx="2244851" cy="526354"/>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srgbClr val="DE6D31"/>
                    </a:solidFill>
                    <a:effectLst/>
                    <a:uLnTx/>
                    <a:uFillTx/>
                    <a:latin typeface="Arial"/>
                    <a:ea typeface="微软雅黑"/>
                    <a:cs typeface="+mn-ea"/>
                    <a:sym typeface="+mn-lt"/>
                  </a:rPr>
                  <a:t>Borrowing Regulations </a:t>
                </a:r>
                <a:endParaRPr kumimoji="0" lang="en-US" sz="2400" b="0" i="0" u="none" strike="noStrike" kern="1200" cap="none" spc="0" normalizeH="0" baseline="0" noProof="0" dirty="0">
                  <a:ln>
                    <a:noFill/>
                  </a:ln>
                  <a:solidFill>
                    <a:srgbClr val="DE6D31"/>
                  </a:solidFill>
                  <a:effectLst/>
                  <a:uLnTx/>
                  <a:uFillTx/>
                  <a:latin typeface="Arial"/>
                  <a:ea typeface="微软雅黑"/>
                  <a:cs typeface="+mn-ea"/>
                  <a:sym typeface="+mn-lt"/>
                </a:endParaRPr>
              </a:p>
            </p:txBody>
          </p:sp>
          <p:cxnSp>
            <p:nvCxnSpPr>
              <p:cNvPr id="34" name="Line3">
                <a:extLst>
                  <a:ext uri="{FF2B5EF4-FFF2-40B4-BE49-F238E27FC236}">
                    <a16:creationId xmlns:a16="http://schemas.microsoft.com/office/drawing/2014/main" id="{06A821BA-7A4D-E643-3583-B58929E1257E}"/>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5" name="Number3">
                <a:extLst>
                  <a:ext uri="{FF2B5EF4-FFF2-40B4-BE49-F238E27FC236}">
                    <a16:creationId xmlns:a16="http://schemas.microsoft.com/office/drawing/2014/main" id="{517146C7-2A4A-785C-FD6F-FC606BDB7CD3}"/>
                  </a:ext>
                </a:extLst>
              </p:cNvPr>
              <p:cNvSpPr/>
              <p:nvPr/>
            </p:nvSpPr>
            <p:spPr>
              <a:xfrm>
                <a:off x="5435600" y="1957129"/>
                <a:ext cx="649224" cy="649224"/>
              </a:xfrm>
              <a:prstGeom prst="ellipse">
                <a:avLst/>
              </a:prstGeom>
              <a:gradFill>
                <a:gsLst>
                  <a:gs pos="0">
                    <a:schemeClr val="accent1">
                      <a:lumMod val="60000"/>
                      <a:lumOff val="40000"/>
                    </a:schemeClr>
                  </a:gs>
                  <a:gs pos="5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r>
                  <a:rPr kumimoji="1" lang="en-US" altLang="zh-CN" b="1">
                    <a:solidFill>
                      <a:srgbClr val="FFFFFF"/>
                    </a:solidFill>
                    <a:latin typeface="Arial"/>
                    <a:ea typeface="微软雅黑"/>
                    <a:cs typeface="+mn-ea"/>
                    <a:sym typeface="+mn-lt"/>
                  </a:rPr>
                  <a:t>03</a:t>
                </a:r>
                <a:endParaRPr kumimoji="1" lang="zh-CN" altLang="en-US" b="1" dirty="0">
                  <a:solidFill>
                    <a:srgbClr val="FFFFFF"/>
                  </a:solidFill>
                  <a:latin typeface="Arial"/>
                  <a:ea typeface="微软雅黑"/>
                  <a:cs typeface="+mn-ea"/>
                  <a:sym typeface="+mn-lt"/>
                </a:endParaRPr>
              </a:p>
            </p:txBody>
          </p:sp>
        </p:grpSp>
        <p:grpSp>
          <p:nvGrpSpPr>
            <p:cNvPr id="7" name="组合 6">
              <a:extLst>
                <a:ext uri="{FF2B5EF4-FFF2-40B4-BE49-F238E27FC236}">
                  <a16:creationId xmlns:a16="http://schemas.microsoft.com/office/drawing/2014/main" id="{346C40C0-4BA1-F10E-C2C0-8BDD92F964B6}"/>
                </a:ext>
              </a:extLst>
            </p:cNvPr>
            <p:cNvGrpSpPr/>
            <p:nvPr/>
          </p:nvGrpSpPr>
          <p:grpSpPr>
            <a:xfrm>
              <a:off x="8038022" y="3203484"/>
              <a:ext cx="4153978" cy="802021"/>
              <a:chOff x="5435600" y="1874703"/>
              <a:chExt cx="4153978" cy="802021"/>
            </a:xfrm>
          </p:grpSpPr>
          <p:sp>
            <p:nvSpPr>
              <p:cNvPr id="28" name="Bullet4">
                <a:extLst>
                  <a:ext uri="{FF2B5EF4-FFF2-40B4-BE49-F238E27FC236}">
                    <a16:creationId xmlns:a16="http://schemas.microsoft.com/office/drawing/2014/main" id="{CF088771-D5EF-F2A7-0DDB-E7BFEA8425AF}"/>
                  </a:ext>
                </a:extLst>
              </p:cNvPr>
              <p:cNvSpPr txBox="1"/>
              <p:nvPr/>
            </p:nvSpPr>
            <p:spPr>
              <a:xfrm>
                <a:off x="6642100" y="1874703"/>
                <a:ext cx="2947478" cy="802021"/>
              </a:xfrm>
              <a:prstGeom prst="rect">
                <a:avLst/>
              </a:prstGeom>
              <a:noFill/>
            </p:spPr>
            <p:txBody>
              <a:bodyPr wrap="square" rtlCol="0" anchor="b" anchorCtr="0">
                <a:noAutofit/>
              </a:bodyPr>
              <a:lstStyle/>
              <a:p>
                <a:r>
                  <a:rPr kumimoji="1" lang="en-US" altLang="zh-CN" sz="2400" b="1" dirty="0">
                    <a:solidFill>
                      <a:schemeClr val="tx2"/>
                    </a:solidFill>
                    <a:cs typeface="+mn-ea"/>
                    <a:sym typeface="+mn-lt"/>
                  </a:rPr>
                  <a:t>Database Remote Access</a:t>
                </a:r>
                <a:endParaRPr lang="en-US" altLang="zh-CN" sz="2400" dirty="0">
                  <a:solidFill>
                    <a:schemeClr val="tx2"/>
                  </a:solidFill>
                  <a:cs typeface="+mn-ea"/>
                  <a:sym typeface="+mn-lt"/>
                </a:endParaRPr>
              </a:p>
            </p:txBody>
          </p:sp>
          <p:cxnSp>
            <p:nvCxnSpPr>
              <p:cNvPr id="30" name="Line4">
                <a:extLst>
                  <a:ext uri="{FF2B5EF4-FFF2-40B4-BE49-F238E27FC236}">
                    <a16:creationId xmlns:a16="http://schemas.microsoft.com/office/drawing/2014/main" id="{1C8DC094-17D9-B662-A0E7-B8A286BAB91E}"/>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1" name="Number4">
                <a:extLst>
                  <a:ext uri="{FF2B5EF4-FFF2-40B4-BE49-F238E27FC236}">
                    <a16:creationId xmlns:a16="http://schemas.microsoft.com/office/drawing/2014/main" id="{C99496D2-8EE5-CACA-D4AD-8BDEE215FEA0}"/>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a:ea typeface="微软雅黑"/>
                    <a:cs typeface="+mn-ea"/>
                    <a:sym typeface="+mn-lt"/>
                  </a:rPr>
                  <a:t>04</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nvGrpSpPr>
            <p:cNvPr id="8" name="组合 7">
              <a:extLst>
                <a:ext uri="{FF2B5EF4-FFF2-40B4-BE49-F238E27FC236}">
                  <a16:creationId xmlns:a16="http://schemas.microsoft.com/office/drawing/2014/main" id="{683C8C1E-642A-9A33-4ABD-AC53C7EF9C1A}"/>
                </a:ext>
              </a:extLst>
            </p:cNvPr>
            <p:cNvGrpSpPr/>
            <p:nvPr/>
          </p:nvGrpSpPr>
          <p:grpSpPr>
            <a:xfrm>
              <a:off x="4296727" y="4088541"/>
              <a:ext cx="3721559" cy="1245076"/>
              <a:chOff x="5435600" y="1443970"/>
              <a:chExt cx="3721559" cy="1245076"/>
            </a:xfrm>
          </p:grpSpPr>
          <p:sp>
            <p:nvSpPr>
              <p:cNvPr id="24" name="Bullet5">
                <a:extLst>
                  <a:ext uri="{FF2B5EF4-FFF2-40B4-BE49-F238E27FC236}">
                    <a16:creationId xmlns:a16="http://schemas.microsoft.com/office/drawing/2014/main" id="{DC0C57C5-BE0C-743B-FCC2-D5E19C6133BF}"/>
                  </a:ext>
                </a:extLst>
              </p:cNvPr>
              <p:cNvSpPr txBox="1"/>
              <p:nvPr/>
            </p:nvSpPr>
            <p:spPr>
              <a:xfrm>
                <a:off x="6734048" y="1443970"/>
                <a:ext cx="2423111" cy="1245076"/>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srgbClr val="778495"/>
                    </a:solidFill>
                    <a:effectLst/>
                    <a:uLnTx/>
                    <a:uFillTx/>
                    <a:latin typeface="Arial"/>
                    <a:ea typeface="微软雅黑"/>
                    <a:cs typeface="+mn-ea"/>
                    <a:sym typeface="+mn-lt"/>
                  </a:rPr>
                  <a:t>Website &amp; WeChat</a:t>
                </a:r>
              </a:p>
            </p:txBody>
          </p:sp>
          <p:cxnSp>
            <p:nvCxnSpPr>
              <p:cNvPr id="26" name="Line5">
                <a:extLst>
                  <a:ext uri="{FF2B5EF4-FFF2-40B4-BE49-F238E27FC236}">
                    <a16:creationId xmlns:a16="http://schemas.microsoft.com/office/drawing/2014/main" id="{9DD4F255-19A7-D164-8A1D-0E354193FDFB}"/>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7" name="Number5">
                <a:extLst>
                  <a:ext uri="{FF2B5EF4-FFF2-40B4-BE49-F238E27FC236}">
                    <a16:creationId xmlns:a16="http://schemas.microsoft.com/office/drawing/2014/main" id="{D6CD8EB6-07C8-D86D-1C55-B9E6D0794948}"/>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a:ea typeface="微软雅黑"/>
                    <a:cs typeface="+mn-ea"/>
                    <a:sym typeface="+mn-lt"/>
                  </a:rPr>
                  <a:t>05</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nvGrpSpPr>
            <p:cNvPr id="9" name="组合 8">
              <a:extLst>
                <a:ext uri="{FF2B5EF4-FFF2-40B4-BE49-F238E27FC236}">
                  <a16:creationId xmlns:a16="http://schemas.microsoft.com/office/drawing/2014/main" id="{127E57B8-4A37-FBB7-A11F-71CD63006546}"/>
                </a:ext>
              </a:extLst>
            </p:cNvPr>
            <p:cNvGrpSpPr/>
            <p:nvPr/>
          </p:nvGrpSpPr>
          <p:grpSpPr>
            <a:xfrm>
              <a:off x="8038022" y="4452325"/>
              <a:ext cx="3985102" cy="842432"/>
              <a:chOff x="5435600" y="1807754"/>
              <a:chExt cx="3985102" cy="842432"/>
            </a:xfrm>
          </p:grpSpPr>
          <p:sp>
            <p:nvSpPr>
              <p:cNvPr id="20" name="Bullet6">
                <a:extLst>
                  <a:ext uri="{FF2B5EF4-FFF2-40B4-BE49-F238E27FC236}">
                    <a16:creationId xmlns:a16="http://schemas.microsoft.com/office/drawing/2014/main" id="{F077840F-0756-560F-8A91-EEA1E51E2CAD}"/>
                  </a:ext>
                </a:extLst>
              </p:cNvPr>
              <p:cNvSpPr txBox="1"/>
              <p:nvPr/>
            </p:nvSpPr>
            <p:spPr>
              <a:xfrm>
                <a:off x="6681856" y="1807754"/>
                <a:ext cx="2738846" cy="842432"/>
              </a:xfrm>
              <a:prstGeom prst="rect">
                <a:avLst/>
              </a:prstGeom>
              <a:noFill/>
            </p:spPr>
            <p:txBody>
              <a:bodyPr wrap="square" rtlCol="0" anchor="b" anchorCtr="0">
                <a:noAutofit/>
              </a:bodyPr>
              <a:lstStyle/>
              <a:p>
                <a:pPr lvl="0">
                  <a:defRPr/>
                </a:pPr>
                <a:r>
                  <a:rPr kumimoji="1" lang="en-US" altLang="zh-CN" sz="2400" b="1" dirty="0">
                    <a:solidFill>
                      <a:srgbClr val="778495"/>
                    </a:solidFill>
                    <a:cs typeface="+mn-ea"/>
                    <a:sym typeface="+mn-lt"/>
                  </a:rPr>
                  <a:t>Essentials for New Researchers</a:t>
                </a:r>
              </a:p>
            </p:txBody>
          </p:sp>
          <p:cxnSp>
            <p:nvCxnSpPr>
              <p:cNvPr id="22" name="Line6">
                <a:extLst>
                  <a:ext uri="{FF2B5EF4-FFF2-40B4-BE49-F238E27FC236}">
                    <a16:creationId xmlns:a16="http://schemas.microsoft.com/office/drawing/2014/main" id="{AEBDFB81-BAA3-70BC-B167-BA6F5F341B8A}"/>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3" name="Number6">
                <a:extLst>
                  <a:ext uri="{FF2B5EF4-FFF2-40B4-BE49-F238E27FC236}">
                    <a16:creationId xmlns:a16="http://schemas.microsoft.com/office/drawing/2014/main" id="{A5C208CB-4FD7-EC73-0FD3-6C599FCE6240}"/>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a:ea typeface="微软雅黑"/>
                    <a:cs typeface="+mn-ea"/>
                    <a:sym typeface="+mn-lt"/>
                  </a:rPr>
                  <a:t>06</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spTree>
    <p:extLst>
      <p:ext uri="{BB962C8B-B14F-4D97-AF65-F5344CB8AC3E}">
        <p14:creationId xmlns:p14="http://schemas.microsoft.com/office/powerpoint/2010/main" val="609861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78417" y="248858"/>
            <a:ext cx="7391779" cy="832441"/>
          </a:xfrm>
        </p:spPr>
        <p:txBody>
          <a:bodyPr vert="horz" lIns="91440" tIns="45720" rIns="91440" bIns="45720" rtlCol="0" anchor="b">
            <a:noAutofit/>
          </a:bodyPr>
          <a:lstStyle/>
          <a:p>
            <a:r>
              <a:rPr lang="zh-CN" altLang="en-US" sz="4800" dirty="0">
                <a:solidFill>
                  <a:srgbClr val="DD613B"/>
                </a:solidFill>
                <a:latin typeface="+mn-lt"/>
                <a:ea typeface="+mn-ea"/>
                <a:cs typeface="+mn-ea"/>
                <a:sym typeface="+mn-lt"/>
              </a:rPr>
              <a:t>Borrowing </a:t>
            </a:r>
            <a:r>
              <a:rPr lang="en-US" altLang="zh-CN" sz="4800" dirty="0">
                <a:solidFill>
                  <a:srgbClr val="DD613B"/>
                </a:solidFill>
                <a:latin typeface="+mn-lt"/>
                <a:ea typeface="+mn-ea"/>
                <a:cs typeface="+mn-ea"/>
                <a:sym typeface="+mn-lt"/>
              </a:rPr>
              <a:t>Privileges</a:t>
            </a:r>
            <a:endParaRPr lang="en-US" sz="4800" dirty="0">
              <a:solidFill>
                <a:srgbClr val="DD613B"/>
              </a:solidFill>
              <a:latin typeface="+mn-lt"/>
              <a:ea typeface="+mn-ea"/>
              <a:cs typeface="+mn-ea"/>
              <a:sym typeface="+mn-lt"/>
            </a:endParaRPr>
          </a:p>
        </p:txBody>
      </p:sp>
      <p:graphicFrame>
        <p:nvGraphicFramePr>
          <p:cNvPr id="4" name="表格 3">
            <a:extLst>
              <a:ext uri="{FF2B5EF4-FFF2-40B4-BE49-F238E27FC236}">
                <a16:creationId xmlns:a16="http://schemas.microsoft.com/office/drawing/2014/main" id="{0AFF6D9C-0A6F-9C16-3AF4-F9E3172F50E4}"/>
              </a:ext>
            </a:extLst>
          </p:cNvPr>
          <p:cNvGraphicFramePr>
            <a:graphicFrameLocks noGrp="1"/>
          </p:cNvGraphicFramePr>
          <p:nvPr>
            <p:extLst>
              <p:ext uri="{D42A27DB-BD31-4B8C-83A1-F6EECF244321}">
                <p14:modId xmlns:p14="http://schemas.microsoft.com/office/powerpoint/2010/main" val="2029886093"/>
              </p:ext>
            </p:extLst>
          </p:nvPr>
        </p:nvGraphicFramePr>
        <p:xfrm>
          <a:off x="749179" y="2258174"/>
          <a:ext cx="10235978" cy="3005804"/>
        </p:xfrm>
        <a:graphic>
          <a:graphicData uri="http://schemas.openxmlformats.org/drawingml/2006/table">
            <a:tbl>
              <a:tblPr firstRow="1" firstCol="1" bandRow="1">
                <a:tableStyleId>{5C22544A-7EE6-4342-B048-85BDC9FD1C3A}</a:tableStyleId>
              </a:tblPr>
              <a:tblGrid>
                <a:gridCol w="1308201">
                  <a:extLst>
                    <a:ext uri="{9D8B030D-6E8A-4147-A177-3AD203B41FA5}">
                      <a16:colId xmlns:a16="http://schemas.microsoft.com/office/drawing/2014/main" val="756321381"/>
                    </a:ext>
                  </a:extLst>
                </a:gridCol>
                <a:gridCol w="1182371">
                  <a:extLst>
                    <a:ext uri="{9D8B030D-6E8A-4147-A177-3AD203B41FA5}">
                      <a16:colId xmlns:a16="http://schemas.microsoft.com/office/drawing/2014/main" val="3962683326"/>
                    </a:ext>
                  </a:extLst>
                </a:gridCol>
                <a:gridCol w="1470454">
                  <a:extLst>
                    <a:ext uri="{9D8B030D-6E8A-4147-A177-3AD203B41FA5}">
                      <a16:colId xmlns:a16="http://schemas.microsoft.com/office/drawing/2014/main" val="4195504057"/>
                    </a:ext>
                  </a:extLst>
                </a:gridCol>
                <a:gridCol w="1569309">
                  <a:extLst>
                    <a:ext uri="{9D8B030D-6E8A-4147-A177-3AD203B41FA5}">
                      <a16:colId xmlns:a16="http://schemas.microsoft.com/office/drawing/2014/main" val="2603293612"/>
                    </a:ext>
                  </a:extLst>
                </a:gridCol>
                <a:gridCol w="1120297">
                  <a:extLst>
                    <a:ext uri="{9D8B030D-6E8A-4147-A177-3AD203B41FA5}">
                      <a16:colId xmlns:a16="http://schemas.microsoft.com/office/drawing/2014/main" val="3587188439"/>
                    </a:ext>
                  </a:extLst>
                </a:gridCol>
                <a:gridCol w="1116276">
                  <a:extLst>
                    <a:ext uri="{9D8B030D-6E8A-4147-A177-3AD203B41FA5}">
                      <a16:colId xmlns:a16="http://schemas.microsoft.com/office/drawing/2014/main" val="2393068733"/>
                    </a:ext>
                  </a:extLst>
                </a:gridCol>
                <a:gridCol w="1124464">
                  <a:extLst>
                    <a:ext uri="{9D8B030D-6E8A-4147-A177-3AD203B41FA5}">
                      <a16:colId xmlns:a16="http://schemas.microsoft.com/office/drawing/2014/main" val="251676191"/>
                    </a:ext>
                  </a:extLst>
                </a:gridCol>
                <a:gridCol w="1344606">
                  <a:extLst>
                    <a:ext uri="{9D8B030D-6E8A-4147-A177-3AD203B41FA5}">
                      <a16:colId xmlns:a16="http://schemas.microsoft.com/office/drawing/2014/main" val="518952559"/>
                    </a:ext>
                  </a:extLst>
                </a:gridCol>
              </a:tblGrid>
              <a:tr h="459795">
                <a:tc rowSpan="2">
                  <a:txBody>
                    <a:bodyPr/>
                    <a:lstStyle/>
                    <a:p>
                      <a:pPr algn="ctr">
                        <a:lnSpc>
                          <a:spcPts val="3200"/>
                        </a:lnSpc>
                        <a:spcAft>
                          <a:spcPts val="800"/>
                        </a:spcAft>
                      </a:pPr>
                      <a:r>
                        <a:rPr lang="en-US" sz="1400" kern="0" dirty="0">
                          <a:effectLst/>
                          <a:latin typeface="+mn-lt"/>
                          <a:ea typeface="+mn-ea"/>
                          <a:cs typeface="+mn-ea"/>
                          <a:sym typeface="+mn-lt"/>
                        </a:rPr>
                        <a:t>User Types</a:t>
                      </a:r>
                      <a:endParaRPr lang="zh-CN" sz="1400" kern="100" dirty="0">
                        <a:effectLst/>
                        <a:latin typeface="+mn-lt"/>
                        <a:ea typeface="+mn-ea"/>
                        <a:cs typeface="+mn-ea"/>
                        <a:sym typeface="+mn-lt"/>
                      </a:endParaRPr>
                    </a:p>
                  </a:txBody>
                  <a:tcPr marL="68580" marR="68580" marT="0" marB="0" anchor="ctr"/>
                </a:tc>
                <a:tc gridSpan="3">
                  <a:txBody>
                    <a:bodyPr/>
                    <a:lstStyle/>
                    <a:p>
                      <a:pPr algn="ctr">
                        <a:lnSpc>
                          <a:spcPts val="3200"/>
                        </a:lnSpc>
                        <a:spcAft>
                          <a:spcPts val="800"/>
                        </a:spcAft>
                      </a:pPr>
                      <a:r>
                        <a:rPr lang="en-US" sz="1400" kern="0" dirty="0">
                          <a:effectLst/>
                          <a:latin typeface="+mn-lt"/>
                          <a:ea typeface="+mn-ea"/>
                          <a:cs typeface="+mn-ea"/>
                          <a:sym typeface="+mn-lt"/>
                        </a:rPr>
                        <a:t>Open-Shelf Books</a:t>
                      </a:r>
                      <a:endParaRPr lang="zh-CN" sz="1400" kern="100" dirty="0">
                        <a:effectLst/>
                        <a:latin typeface="+mn-lt"/>
                        <a:ea typeface="+mn-ea"/>
                        <a:cs typeface="+mn-ea"/>
                        <a:sym typeface="+mn-lt"/>
                      </a:endParaRPr>
                    </a:p>
                  </a:txBody>
                  <a:tcPr marL="68580" marR="68580" marT="0" marB="0" anchor="ctr">
                    <a:solidFill>
                      <a:schemeClr val="accent1">
                        <a:lumMod val="75000"/>
                      </a:schemeClr>
                    </a:solidFill>
                  </a:tcPr>
                </a:tc>
                <a:tc hMerge="1">
                  <a:txBody>
                    <a:bodyPr/>
                    <a:lstStyle/>
                    <a:p>
                      <a:endParaRPr lang="zh-CN" altLang="en-US"/>
                    </a:p>
                  </a:txBody>
                  <a:tcPr/>
                </a:tc>
                <a:tc hMerge="1">
                  <a:txBody>
                    <a:bodyPr/>
                    <a:lstStyle/>
                    <a:p>
                      <a:endParaRPr lang="zh-CN" altLang="en-US"/>
                    </a:p>
                  </a:txBody>
                  <a:tcPr/>
                </a:tc>
                <a:tc gridSpan="2">
                  <a:txBody>
                    <a:bodyPr/>
                    <a:lstStyle/>
                    <a:p>
                      <a:pPr algn="ctr">
                        <a:lnSpc>
                          <a:spcPts val="3200"/>
                        </a:lnSpc>
                        <a:spcAft>
                          <a:spcPts val="800"/>
                        </a:spcAft>
                      </a:pPr>
                      <a:r>
                        <a:rPr lang="en-US" sz="1400" kern="0" dirty="0">
                          <a:effectLst/>
                          <a:latin typeface="+mn-lt"/>
                          <a:ea typeface="+mn-ea"/>
                          <a:cs typeface="+mn-ea"/>
                          <a:sym typeface="+mn-lt"/>
                        </a:rPr>
                        <a:t>Course Textbook</a:t>
                      </a:r>
                      <a:endParaRPr lang="zh-CN" sz="1400" kern="100" dirty="0">
                        <a:effectLst/>
                        <a:latin typeface="+mn-lt"/>
                        <a:ea typeface="+mn-ea"/>
                        <a:cs typeface="+mn-ea"/>
                        <a:sym typeface="+mn-lt"/>
                      </a:endParaRPr>
                    </a:p>
                  </a:txBody>
                  <a:tcPr marL="68580" marR="68580" marT="0" marB="0" anchor="ctr">
                    <a:solidFill>
                      <a:schemeClr val="accent1">
                        <a:lumMod val="75000"/>
                      </a:schemeClr>
                    </a:solidFill>
                  </a:tcPr>
                </a:tc>
                <a:tc hMerge="1">
                  <a:txBody>
                    <a:bodyPr/>
                    <a:lstStyle/>
                    <a:p>
                      <a:endParaRPr lang="zh-CN" altLang="en-US"/>
                    </a:p>
                  </a:txBody>
                  <a:tcPr/>
                </a:tc>
                <a:tc gridSpan="2">
                  <a:txBody>
                    <a:bodyPr/>
                    <a:lstStyle/>
                    <a:p>
                      <a:pPr algn="ctr">
                        <a:lnSpc>
                          <a:spcPts val="3200"/>
                        </a:lnSpc>
                        <a:spcAft>
                          <a:spcPts val="800"/>
                        </a:spcAft>
                      </a:pPr>
                      <a:r>
                        <a:rPr lang="en-US" sz="1400" kern="0" dirty="0">
                          <a:effectLst/>
                          <a:latin typeface="+mn-lt"/>
                          <a:ea typeface="+mn-ea"/>
                          <a:cs typeface="+mn-ea"/>
                          <a:sym typeface="+mn-lt"/>
                        </a:rPr>
                        <a:t>Course Reference</a:t>
                      </a:r>
                      <a:endParaRPr lang="zh-CN" sz="1400" kern="100" dirty="0">
                        <a:effectLst/>
                        <a:latin typeface="+mn-lt"/>
                        <a:ea typeface="+mn-ea"/>
                        <a:cs typeface="+mn-ea"/>
                        <a:sym typeface="+mn-lt"/>
                      </a:endParaRPr>
                    </a:p>
                  </a:txBody>
                  <a:tcPr marL="68580" marR="68580" marT="0" marB="0" anchor="ctr">
                    <a:solidFill>
                      <a:schemeClr val="accent1">
                        <a:lumMod val="75000"/>
                      </a:schemeClr>
                    </a:solidFill>
                  </a:tcPr>
                </a:tc>
                <a:tc hMerge="1">
                  <a:txBody>
                    <a:bodyPr/>
                    <a:lstStyle/>
                    <a:p>
                      <a:endParaRPr lang="zh-CN" altLang="en-US"/>
                    </a:p>
                  </a:txBody>
                  <a:tcPr/>
                </a:tc>
                <a:extLst>
                  <a:ext uri="{0D108BD9-81ED-4DB2-BD59-A6C34878D82A}">
                    <a16:rowId xmlns:a16="http://schemas.microsoft.com/office/drawing/2014/main" val="307168780"/>
                  </a:ext>
                </a:extLst>
              </a:tr>
              <a:tr h="865490">
                <a:tc vMerge="1">
                  <a:txBody>
                    <a:bodyPr/>
                    <a:lstStyle/>
                    <a:p>
                      <a:endParaRPr lang="zh-CN" altLang="en-US"/>
                    </a:p>
                  </a:txBody>
                  <a:tcPr/>
                </a:tc>
                <a:tc>
                  <a:txBody>
                    <a:bodyPr/>
                    <a:lstStyle/>
                    <a:p>
                      <a:pPr algn="ctr">
                        <a:lnSpc>
                          <a:spcPts val="3200"/>
                        </a:lnSpc>
                        <a:spcAft>
                          <a:spcPts val="800"/>
                        </a:spcAft>
                      </a:pPr>
                      <a:r>
                        <a:rPr lang="en-US" sz="1400" kern="0" dirty="0">
                          <a:effectLst/>
                          <a:latin typeface="+mn-lt"/>
                          <a:ea typeface="+mn-ea"/>
                          <a:cs typeface="+mn-ea"/>
                          <a:sym typeface="+mn-lt"/>
                        </a:rPr>
                        <a:t>Loan Quota</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Loan Period</a:t>
                      </a:r>
                      <a:endParaRPr lang="zh-CN" sz="1400" kern="100" dirty="0">
                        <a:effectLst/>
                        <a:latin typeface="+mn-lt"/>
                        <a:ea typeface="+mn-ea"/>
                        <a:cs typeface="+mn-ea"/>
                        <a:sym typeface="+mn-lt"/>
                      </a:endParaRPr>
                    </a:p>
                  </a:txBody>
                  <a:tcPr marL="68580" marR="68580" marT="0" marB="0" anchor="ctr"/>
                </a:tc>
                <a:tc>
                  <a:txBody>
                    <a:bodyPr/>
                    <a:lstStyle/>
                    <a:p>
                      <a:pPr algn="ctr">
                        <a:lnSpc>
                          <a:spcPct val="100000"/>
                        </a:lnSpc>
                        <a:spcAft>
                          <a:spcPts val="800"/>
                        </a:spcAft>
                      </a:pPr>
                      <a:r>
                        <a:rPr lang="en-US" sz="1400" kern="0" dirty="0">
                          <a:effectLst/>
                          <a:latin typeface="+mn-lt"/>
                          <a:ea typeface="+mn-ea"/>
                          <a:cs typeface="+mn-ea"/>
                          <a:sym typeface="+mn-lt"/>
                        </a:rPr>
                        <a:t>Maximum Loan Days</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Loan Quota</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Loan Period</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Loan Quota</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Loan Period</a:t>
                      </a:r>
                      <a:endParaRPr lang="zh-CN" sz="1400" kern="100" dirty="0">
                        <a:effectLst/>
                        <a:latin typeface="+mn-lt"/>
                        <a:ea typeface="+mn-ea"/>
                        <a:cs typeface="+mn-ea"/>
                        <a:sym typeface="+mn-lt"/>
                      </a:endParaRPr>
                    </a:p>
                  </a:txBody>
                  <a:tcPr marL="68580" marR="68580" marT="0" marB="0" anchor="ctr"/>
                </a:tc>
                <a:extLst>
                  <a:ext uri="{0D108BD9-81ED-4DB2-BD59-A6C34878D82A}">
                    <a16:rowId xmlns:a16="http://schemas.microsoft.com/office/drawing/2014/main" val="3329879172"/>
                  </a:ext>
                </a:extLst>
              </a:tr>
              <a:tr h="567016">
                <a:tc>
                  <a:txBody>
                    <a:bodyPr/>
                    <a:lstStyle/>
                    <a:p>
                      <a:pPr algn="ctr">
                        <a:lnSpc>
                          <a:spcPts val="3200"/>
                        </a:lnSpc>
                        <a:spcAft>
                          <a:spcPts val="800"/>
                        </a:spcAft>
                      </a:pPr>
                      <a:r>
                        <a:rPr lang="en-US" sz="1400" kern="0" dirty="0">
                          <a:effectLst/>
                          <a:latin typeface="+mn-lt"/>
                          <a:ea typeface="+mn-ea"/>
                          <a:cs typeface="+mn-ea"/>
                          <a:sym typeface="+mn-lt"/>
                        </a:rPr>
                        <a:t>Staff</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a:effectLst/>
                          <a:latin typeface="+mn-lt"/>
                          <a:ea typeface="+mn-ea"/>
                          <a:cs typeface="+mn-ea"/>
                          <a:sym typeface="+mn-lt"/>
                        </a:rPr>
                        <a:t>50</a:t>
                      </a:r>
                      <a:endParaRPr lang="zh-CN" sz="1400" kern="10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a:effectLst/>
                          <a:latin typeface="+mn-lt"/>
                          <a:ea typeface="+mn-ea"/>
                          <a:cs typeface="+mn-ea"/>
                          <a:sym typeface="+mn-lt"/>
                        </a:rPr>
                        <a:t>90 days</a:t>
                      </a:r>
                      <a:endParaRPr lang="zh-CN" sz="1400" kern="10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360 days</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1</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altLang="zh-CN" sz="1400" kern="0" dirty="0">
                          <a:effectLst/>
                          <a:latin typeface="+mn-lt"/>
                          <a:ea typeface="+mn-ea"/>
                          <a:cs typeface="+mn-ea"/>
                          <a:sym typeface="+mn-lt"/>
                        </a:rPr>
                        <a:t>7 Day</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1</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a:effectLst/>
                          <a:latin typeface="+mn-lt"/>
                          <a:ea typeface="+mn-ea"/>
                          <a:cs typeface="+mn-ea"/>
                          <a:sym typeface="+mn-lt"/>
                        </a:rPr>
                        <a:t>7 Days</a:t>
                      </a:r>
                      <a:endParaRPr lang="zh-CN" sz="1400" kern="100">
                        <a:effectLst/>
                        <a:latin typeface="+mn-lt"/>
                        <a:ea typeface="+mn-ea"/>
                        <a:cs typeface="+mn-ea"/>
                        <a:sym typeface="+mn-lt"/>
                      </a:endParaRPr>
                    </a:p>
                  </a:txBody>
                  <a:tcPr marL="68580" marR="68580" marT="0" marB="0" anchor="ctr"/>
                </a:tc>
                <a:extLst>
                  <a:ext uri="{0D108BD9-81ED-4DB2-BD59-A6C34878D82A}">
                    <a16:rowId xmlns:a16="http://schemas.microsoft.com/office/drawing/2014/main" val="3316290648"/>
                  </a:ext>
                </a:extLst>
              </a:tr>
              <a:tr h="584635">
                <a:tc>
                  <a:txBody>
                    <a:bodyPr/>
                    <a:lstStyle/>
                    <a:p>
                      <a:pPr algn="ctr">
                        <a:lnSpc>
                          <a:spcPts val="3200"/>
                        </a:lnSpc>
                        <a:spcAft>
                          <a:spcPts val="800"/>
                        </a:spcAft>
                      </a:pPr>
                      <a:r>
                        <a:rPr lang="en-US" sz="1400" kern="0" dirty="0">
                          <a:effectLst/>
                          <a:latin typeface="+mn-lt"/>
                          <a:ea typeface="+mn-ea"/>
                          <a:cs typeface="+mn-ea"/>
                          <a:sym typeface="+mn-lt"/>
                        </a:rPr>
                        <a:t>Students</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50</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60 days</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180 days</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a:effectLst/>
                          <a:latin typeface="+mn-lt"/>
                          <a:ea typeface="+mn-ea"/>
                          <a:cs typeface="+mn-ea"/>
                          <a:sym typeface="+mn-lt"/>
                        </a:rPr>
                        <a:t>1</a:t>
                      </a:r>
                      <a:endParaRPr lang="zh-CN" sz="1400" kern="10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altLang="zh-CN" sz="1400" kern="0" dirty="0">
                          <a:effectLst/>
                          <a:latin typeface="+mn-lt"/>
                          <a:ea typeface="+mn-ea"/>
                          <a:cs typeface="+mn-ea"/>
                          <a:sym typeface="+mn-lt"/>
                        </a:rPr>
                        <a:t>7 Days</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1</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7 Days</a:t>
                      </a:r>
                      <a:endParaRPr lang="zh-CN" sz="1400" kern="100" dirty="0">
                        <a:effectLst/>
                        <a:latin typeface="+mn-lt"/>
                        <a:ea typeface="+mn-ea"/>
                        <a:cs typeface="+mn-ea"/>
                        <a:sym typeface="+mn-lt"/>
                      </a:endParaRPr>
                    </a:p>
                  </a:txBody>
                  <a:tcPr marL="68580" marR="68580" marT="0" marB="0" anchor="ctr"/>
                </a:tc>
                <a:extLst>
                  <a:ext uri="{0D108BD9-81ED-4DB2-BD59-A6C34878D82A}">
                    <a16:rowId xmlns:a16="http://schemas.microsoft.com/office/drawing/2014/main" val="1241704411"/>
                  </a:ext>
                </a:extLst>
              </a:tr>
              <a:tr h="528868">
                <a:tc>
                  <a:txBody>
                    <a:bodyPr/>
                    <a:lstStyle/>
                    <a:p>
                      <a:pPr algn="ctr">
                        <a:lnSpc>
                          <a:spcPts val="3200"/>
                        </a:lnSpc>
                        <a:spcAft>
                          <a:spcPts val="800"/>
                        </a:spcAft>
                      </a:pPr>
                      <a:r>
                        <a:rPr lang="en-US" sz="1400" kern="0" dirty="0">
                          <a:effectLst/>
                          <a:latin typeface="+mn-lt"/>
                          <a:ea typeface="+mn-ea"/>
                          <a:cs typeface="+mn-ea"/>
                          <a:sym typeface="+mn-lt"/>
                        </a:rPr>
                        <a:t>Others</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20</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60 days</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120 days</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 </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 </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 </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 </a:t>
                      </a:r>
                      <a:endParaRPr lang="zh-CN" sz="1400" kern="100" dirty="0">
                        <a:effectLst/>
                        <a:latin typeface="+mn-lt"/>
                        <a:ea typeface="+mn-ea"/>
                        <a:cs typeface="+mn-ea"/>
                        <a:sym typeface="+mn-lt"/>
                      </a:endParaRPr>
                    </a:p>
                  </a:txBody>
                  <a:tcPr marL="68580" marR="68580" marT="0" marB="0" anchor="ctr"/>
                </a:tc>
                <a:extLst>
                  <a:ext uri="{0D108BD9-81ED-4DB2-BD59-A6C34878D82A}">
                    <a16:rowId xmlns:a16="http://schemas.microsoft.com/office/drawing/2014/main" val="2901369513"/>
                  </a:ext>
                </a:extLst>
              </a:tr>
            </a:tbl>
          </a:graphicData>
        </a:graphic>
      </p:graphicFrame>
      <p:sp>
        <p:nvSpPr>
          <p:cNvPr id="5" name="Number3">
            <a:extLst>
              <a:ext uri="{FF2B5EF4-FFF2-40B4-BE49-F238E27FC236}">
                <a16:creationId xmlns:a16="http://schemas.microsoft.com/office/drawing/2014/main" id="{3465A797-860C-F093-EE0B-F1424F84C27D}"/>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3-1</a:t>
            </a:r>
            <a:endParaRPr lang="zh-CN" altLang="en-US" sz="2800" b="1" dirty="0">
              <a:cs typeface="+mn-ea"/>
              <a:sym typeface="+mn-lt"/>
            </a:endParaRPr>
          </a:p>
        </p:txBody>
      </p:sp>
      <p:sp>
        <p:nvSpPr>
          <p:cNvPr id="3" name="Rectangle 2">
            <a:extLst>
              <a:ext uri="{FF2B5EF4-FFF2-40B4-BE49-F238E27FC236}">
                <a16:creationId xmlns:a16="http://schemas.microsoft.com/office/drawing/2014/main" id="{0E241A45-9ED7-0F6F-228F-8540F84C1E76}"/>
              </a:ext>
            </a:extLst>
          </p:cNvPr>
          <p:cNvSpPr/>
          <p:nvPr/>
        </p:nvSpPr>
        <p:spPr>
          <a:xfrm>
            <a:off x="581680" y="4120981"/>
            <a:ext cx="10570976" cy="65611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0B0571EB-B9CE-2B28-9EA4-E3DEFCDFB450}"/>
              </a:ext>
            </a:extLst>
          </p:cNvPr>
          <p:cNvGrpSpPr/>
          <p:nvPr/>
        </p:nvGrpSpPr>
        <p:grpSpPr>
          <a:xfrm>
            <a:off x="0" y="872061"/>
            <a:ext cx="12192001" cy="5520278"/>
            <a:chOff x="0" y="872061"/>
            <a:chExt cx="12192001" cy="5520278"/>
          </a:xfrm>
        </p:grpSpPr>
        <p:sp>
          <p:nvSpPr>
            <p:cNvPr id="4" name="任意多边形: 形状 3">
              <a:extLst>
                <a:ext uri="{FF2B5EF4-FFF2-40B4-BE49-F238E27FC236}">
                  <a16:creationId xmlns:a16="http://schemas.microsoft.com/office/drawing/2014/main" id="{150F99AD-78A4-6270-1A36-1AD001D334AF}"/>
                </a:ext>
              </a:extLst>
            </p:cNvPr>
            <p:cNvSpPr/>
            <p:nvPr/>
          </p:nvSpPr>
          <p:spPr>
            <a:xfrm>
              <a:off x="0" y="872061"/>
              <a:ext cx="3727010" cy="5520278"/>
            </a:xfrm>
            <a:custGeom>
              <a:avLst/>
              <a:gdLst>
                <a:gd name="connsiteX0" fmla="*/ 966871 w 3727010"/>
                <a:gd name="connsiteY0" fmla="*/ 0 h 5520278"/>
                <a:gd name="connsiteX1" fmla="*/ 3727010 w 3727010"/>
                <a:gd name="connsiteY1" fmla="*/ 2760139 h 5520278"/>
                <a:gd name="connsiteX2" fmla="*/ 966871 w 3727010"/>
                <a:gd name="connsiteY2" fmla="*/ 5520278 h 5520278"/>
                <a:gd name="connsiteX3" fmla="*/ 146090 w 3727010"/>
                <a:gd name="connsiteY3" fmla="*/ 5396188 h 5520278"/>
                <a:gd name="connsiteX4" fmla="*/ 0 w 3727010"/>
                <a:gd name="connsiteY4" fmla="*/ 5342718 h 5520278"/>
                <a:gd name="connsiteX5" fmla="*/ 0 w 3727010"/>
                <a:gd name="connsiteY5" fmla="*/ 177560 h 5520278"/>
                <a:gd name="connsiteX6" fmla="*/ 146090 w 3727010"/>
                <a:gd name="connsiteY6" fmla="*/ 124090 h 5520278"/>
                <a:gd name="connsiteX7" fmla="*/ 966871 w 3727010"/>
                <a:gd name="connsiteY7" fmla="*/ 0 h 55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7010" h="5520278">
                  <a:moveTo>
                    <a:pt x="966871" y="0"/>
                  </a:moveTo>
                  <a:cubicBezTo>
                    <a:pt x="2491254" y="0"/>
                    <a:pt x="3727010" y="1235756"/>
                    <a:pt x="3727010" y="2760139"/>
                  </a:cubicBezTo>
                  <a:cubicBezTo>
                    <a:pt x="3727010" y="4284522"/>
                    <a:pt x="2491254" y="5520278"/>
                    <a:pt x="966871" y="5520278"/>
                  </a:cubicBezTo>
                  <a:cubicBezTo>
                    <a:pt x="681049" y="5520278"/>
                    <a:pt x="405375" y="5476834"/>
                    <a:pt x="146090" y="5396188"/>
                  </a:cubicBezTo>
                  <a:lnTo>
                    <a:pt x="0" y="5342718"/>
                  </a:lnTo>
                  <a:lnTo>
                    <a:pt x="0" y="177560"/>
                  </a:lnTo>
                  <a:lnTo>
                    <a:pt x="146090" y="124090"/>
                  </a:lnTo>
                  <a:cubicBezTo>
                    <a:pt x="405375" y="43445"/>
                    <a:pt x="681049" y="0"/>
                    <a:pt x="966871" y="0"/>
                  </a:cubicBezTo>
                  <a:close/>
                </a:path>
              </a:pathLst>
            </a:custGeom>
            <a:gradFill flip="none" rotWithShape="1">
              <a:gsLst>
                <a:gs pos="0">
                  <a:schemeClr val="tx2">
                    <a:alpha val="0"/>
                  </a:schemeClr>
                </a:gs>
                <a:gs pos="100000">
                  <a:schemeClr val="tx2">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mn-ea"/>
                <a:sym typeface="+mn-lt"/>
              </a:endParaRPr>
            </a:p>
          </p:txBody>
        </p:sp>
        <p:sp>
          <p:nvSpPr>
            <p:cNvPr id="5" name="任意多边形: 形状 4">
              <a:extLst>
                <a:ext uri="{FF2B5EF4-FFF2-40B4-BE49-F238E27FC236}">
                  <a16:creationId xmlns:a16="http://schemas.microsoft.com/office/drawing/2014/main" id="{39162255-19B1-4CCE-0C16-204D916AB83A}"/>
                </a:ext>
              </a:extLst>
            </p:cNvPr>
            <p:cNvSpPr/>
            <p:nvPr/>
          </p:nvSpPr>
          <p:spPr>
            <a:xfrm flipH="1">
              <a:off x="8464992" y="872061"/>
              <a:ext cx="3727009" cy="5520278"/>
            </a:xfrm>
            <a:custGeom>
              <a:avLst/>
              <a:gdLst>
                <a:gd name="connsiteX0" fmla="*/ 966870 w 3727009"/>
                <a:gd name="connsiteY0" fmla="*/ 0 h 5520278"/>
                <a:gd name="connsiteX1" fmla="*/ 146089 w 3727009"/>
                <a:gd name="connsiteY1" fmla="*/ 124090 h 5520278"/>
                <a:gd name="connsiteX2" fmla="*/ 0 w 3727009"/>
                <a:gd name="connsiteY2" fmla="*/ 177560 h 5520278"/>
                <a:gd name="connsiteX3" fmla="*/ 0 w 3727009"/>
                <a:gd name="connsiteY3" fmla="*/ 5342719 h 5520278"/>
                <a:gd name="connsiteX4" fmla="*/ 146089 w 3727009"/>
                <a:gd name="connsiteY4" fmla="*/ 5396188 h 5520278"/>
                <a:gd name="connsiteX5" fmla="*/ 966870 w 3727009"/>
                <a:gd name="connsiteY5" fmla="*/ 5520278 h 5520278"/>
                <a:gd name="connsiteX6" fmla="*/ 3727009 w 3727009"/>
                <a:gd name="connsiteY6" fmla="*/ 2760139 h 5520278"/>
                <a:gd name="connsiteX7" fmla="*/ 966870 w 3727009"/>
                <a:gd name="connsiteY7" fmla="*/ 0 h 55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7009" h="5520278">
                  <a:moveTo>
                    <a:pt x="966870" y="0"/>
                  </a:moveTo>
                  <a:cubicBezTo>
                    <a:pt x="681048" y="0"/>
                    <a:pt x="405373" y="43445"/>
                    <a:pt x="146089" y="124090"/>
                  </a:cubicBezTo>
                  <a:lnTo>
                    <a:pt x="0" y="177560"/>
                  </a:lnTo>
                  <a:lnTo>
                    <a:pt x="0" y="5342719"/>
                  </a:lnTo>
                  <a:lnTo>
                    <a:pt x="146089" y="5396188"/>
                  </a:lnTo>
                  <a:cubicBezTo>
                    <a:pt x="405373" y="5476834"/>
                    <a:pt x="681048" y="5520278"/>
                    <a:pt x="966870" y="5520278"/>
                  </a:cubicBezTo>
                  <a:cubicBezTo>
                    <a:pt x="2491253" y="5520278"/>
                    <a:pt x="3727009" y="4284522"/>
                    <a:pt x="3727009" y="2760139"/>
                  </a:cubicBezTo>
                  <a:cubicBezTo>
                    <a:pt x="3727009" y="1235756"/>
                    <a:pt x="2491253" y="0"/>
                    <a:pt x="966870" y="0"/>
                  </a:cubicBezTo>
                  <a:close/>
                </a:path>
              </a:pathLst>
            </a:custGeom>
            <a:gradFill flip="none" rotWithShape="1">
              <a:gsLst>
                <a:gs pos="0">
                  <a:schemeClr val="tx2">
                    <a:alpha val="0"/>
                  </a:schemeClr>
                </a:gs>
                <a:gs pos="100000">
                  <a:schemeClr val="tx2">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r"/>
              <a:endParaRPr lang="zh-CN" altLang="en-US" dirty="0">
                <a:cs typeface="+mn-ea"/>
                <a:sym typeface="+mn-lt"/>
              </a:endParaRPr>
            </a:p>
          </p:txBody>
        </p:sp>
        <p:sp>
          <p:nvSpPr>
            <p:cNvPr id="6" name="弧形 5">
              <a:extLst>
                <a:ext uri="{FF2B5EF4-FFF2-40B4-BE49-F238E27FC236}">
                  <a16:creationId xmlns:a16="http://schemas.microsoft.com/office/drawing/2014/main" id="{6EAADEDF-21C5-DE15-2D0C-51527EEF954B}"/>
                </a:ext>
              </a:extLst>
            </p:cNvPr>
            <p:cNvSpPr/>
            <p:nvPr/>
          </p:nvSpPr>
          <p:spPr>
            <a:xfrm rot="14400000">
              <a:off x="3951982" y="1488182"/>
              <a:ext cx="4288036" cy="4288036"/>
            </a:xfrm>
            <a:prstGeom prst="arc">
              <a:avLst>
                <a:gd name="adj1" fmla="val 16643970"/>
                <a:gd name="adj2" fmla="val 120332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 name="弧形 6">
              <a:extLst>
                <a:ext uri="{FF2B5EF4-FFF2-40B4-BE49-F238E27FC236}">
                  <a16:creationId xmlns:a16="http://schemas.microsoft.com/office/drawing/2014/main" id="{8D556692-E725-AA1D-124F-3D840BC27FB8}"/>
                </a:ext>
              </a:extLst>
            </p:cNvPr>
            <p:cNvSpPr/>
            <p:nvPr/>
          </p:nvSpPr>
          <p:spPr>
            <a:xfrm rot="7200000">
              <a:off x="3951982" y="1488182"/>
              <a:ext cx="4288036" cy="4288036"/>
            </a:xfrm>
            <a:prstGeom prst="arc">
              <a:avLst>
                <a:gd name="adj1" fmla="val 16790052"/>
                <a:gd name="adj2" fmla="val 119809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 name="等腰三角形 7">
              <a:extLst>
                <a:ext uri="{FF2B5EF4-FFF2-40B4-BE49-F238E27FC236}">
                  <a16:creationId xmlns:a16="http://schemas.microsoft.com/office/drawing/2014/main" id="{294178BE-92FF-9108-8787-0F1CBB771A80}"/>
                </a:ext>
              </a:extLst>
            </p:cNvPr>
            <p:cNvSpPr/>
            <p:nvPr/>
          </p:nvSpPr>
          <p:spPr>
            <a:xfrm rot="10800000">
              <a:off x="5995720" y="1341622"/>
              <a:ext cx="200562" cy="17289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等腰三角形 8">
              <a:extLst>
                <a:ext uri="{FF2B5EF4-FFF2-40B4-BE49-F238E27FC236}">
                  <a16:creationId xmlns:a16="http://schemas.microsoft.com/office/drawing/2014/main" id="{3B32AD15-6041-71EC-7D60-2DDC33CB6713}"/>
                </a:ext>
              </a:extLst>
            </p:cNvPr>
            <p:cNvSpPr/>
            <p:nvPr/>
          </p:nvSpPr>
          <p:spPr>
            <a:xfrm rot="18000000">
              <a:off x="7917798" y="4652023"/>
              <a:ext cx="200562" cy="17289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等腰三角形 9">
              <a:extLst>
                <a:ext uri="{FF2B5EF4-FFF2-40B4-BE49-F238E27FC236}">
                  <a16:creationId xmlns:a16="http://schemas.microsoft.com/office/drawing/2014/main" id="{C7BC38F3-3909-E5A2-751C-F858669F8C72}"/>
                </a:ext>
              </a:extLst>
            </p:cNvPr>
            <p:cNvSpPr/>
            <p:nvPr/>
          </p:nvSpPr>
          <p:spPr>
            <a:xfrm rot="3600000">
              <a:off x="4082079" y="4652024"/>
              <a:ext cx="200562" cy="17289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椭圆 10">
              <a:extLst>
                <a:ext uri="{FF2B5EF4-FFF2-40B4-BE49-F238E27FC236}">
                  <a16:creationId xmlns:a16="http://schemas.microsoft.com/office/drawing/2014/main" id="{36679DB3-F6FE-8BE8-40AA-73098D9C141F}"/>
                </a:ext>
              </a:extLst>
            </p:cNvPr>
            <p:cNvSpPr/>
            <p:nvPr/>
          </p:nvSpPr>
          <p:spPr>
            <a:xfrm>
              <a:off x="4175125" y="1711325"/>
              <a:ext cx="3841750" cy="384175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 name="弧形 11">
              <a:extLst>
                <a:ext uri="{FF2B5EF4-FFF2-40B4-BE49-F238E27FC236}">
                  <a16:creationId xmlns:a16="http://schemas.microsoft.com/office/drawing/2014/main" id="{A9DA660F-D0AC-898F-97C7-7E0196125E62}"/>
                </a:ext>
              </a:extLst>
            </p:cNvPr>
            <p:cNvSpPr/>
            <p:nvPr/>
          </p:nvSpPr>
          <p:spPr>
            <a:xfrm>
              <a:off x="3951982" y="1488182"/>
              <a:ext cx="4288036" cy="4288036"/>
            </a:xfrm>
            <a:prstGeom prst="arc">
              <a:avLst>
                <a:gd name="adj1" fmla="val 16790052"/>
                <a:gd name="adj2" fmla="val 135011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椭圆 12">
              <a:extLst>
                <a:ext uri="{FF2B5EF4-FFF2-40B4-BE49-F238E27FC236}">
                  <a16:creationId xmlns:a16="http://schemas.microsoft.com/office/drawing/2014/main" id="{CE810B18-390D-796F-6506-1563354448EA}"/>
                </a:ext>
              </a:extLst>
            </p:cNvPr>
            <p:cNvSpPr/>
            <p:nvPr/>
          </p:nvSpPr>
          <p:spPr>
            <a:xfrm>
              <a:off x="6409474" y="1488182"/>
              <a:ext cx="54928" cy="549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椭圆 13">
              <a:extLst>
                <a:ext uri="{FF2B5EF4-FFF2-40B4-BE49-F238E27FC236}">
                  <a16:creationId xmlns:a16="http://schemas.microsoft.com/office/drawing/2014/main" id="{4B638FE3-7D46-2E6E-2A63-4364235A2274}"/>
                </a:ext>
              </a:extLst>
            </p:cNvPr>
            <p:cNvSpPr/>
            <p:nvPr/>
          </p:nvSpPr>
          <p:spPr>
            <a:xfrm>
              <a:off x="5727598" y="1488182"/>
              <a:ext cx="54928" cy="549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4">
              <a:extLst>
                <a:ext uri="{FF2B5EF4-FFF2-40B4-BE49-F238E27FC236}">
                  <a16:creationId xmlns:a16="http://schemas.microsoft.com/office/drawing/2014/main" id="{616E1841-3D2D-EDD9-2AAF-B8047EEF30DA}"/>
                </a:ext>
              </a:extLst>
            </p:cNvPr>
            <p:cNvSpPr/>
            <p:nvPr/>
          </p:nvSpPr>
          <p:spPr>
            <a:xfrm>
              <a:off x="8036829" y="4447973"/>
              <a:ext cx="54928" cy="549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5">
              <a:extLst>
                <a:ext uri="{FF2B5EF4-FFF2-40B4-BE49-F238E27FC236}">
                  <a16:creationId xmlns:a16="http://schemas.microsoft.com/office/drawing/2014/main" id="{AE09EA2B-94A2-EBD3-02C2-CE23A75BBB89}"/>
                </a:ext>
              </a:extLst>
            </p:cNvPr>
            <p:cNvSpPr/>
            <p:nvPr/>
          </p:nvSpPr>
          <p:spPr>
            <a:xfrm>
              <a:off x="4100243" y="4447973"/>
              <a:ext cx="54928" cy="549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椭圆 16">
              <a:extLst>
                <a:ext uri="{FF2B5EF4-FFF2-40B4-BE49-F238E27FC236}">
                  <a16:creationId xmlns:a16="http://schemas.microsoft.com/office/drawing/2014/main" id="{03EF93DC-7136-3AD9-6553-E97E6A124F61}"/>
                </a:ext>
              </a:extLst>
            </p:cNvPr>
            <p:cNvSpPr/>
            <p:nvPr/>
          </p:nvSpPr>
          <p:spPr>
            <a:xfrm>
              <a:off x="7730266" y="4952156"/>
              <a:ext cx="54928" cy="549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椭圆 17">
              <a:extLst>
                <a:ext uri="{FF2B5EF4-FFF2-40B4-BE49-F238E27FC236}">
                  <a16:creationId xmlns:a16="http://schemas.microsoft.com/office/drawing/2014/main" id="{70FBC4DA-B5B9-CE32-8DF3-B1C2306F40FD}"/>
                </a:ext>
              </a:extLst>
            </p:cNvPr>
            <p:cNvSpPr/>
            <p:nvPr/>
          </p:nvSpPr>
          <p:spPr>
            <a:xfrm>
              <a:off x="4414045" y="4952156"/>
              <a:ext cx="54928" cy="549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9" name="组合 18">
              <a:extLst>
                <a:ext uri="{FF2B5EF4-FFF2-40B4-BE49-F238E27FC236}">
                  <a16:creationId xmlns:a16="http://schemas.microsoft.com/office/drawing/2014/main" id="{1611823A-1385-426D-D5AE-7B680AD5FDA6}"/>
                </a:ext>
              </a:extLst>
            </p:cNvPr>
            <p:cNvGrpSpPr/>
            <p:nvPr/>
          </p:nvGrpSpPr>
          <p:grpSpPr>
            <a:xfrm>
              <a:off x="4175125" y="1711325"/>
              <a:ext cx="3841750" cy="4006900"/>
              <a:chOff x="4175125" y="1907717"/>
              <a:chExt cx="3841750" cy="4006900"/>
            </a:xfrm>
          </p:grpSpPr>
          <p:sp>
            <p:nvSpPr>
              <p:cNvPr id="38" name="Title">
                <a:extLst>
                  <a:ext uri="{FF2B5EF4-FFF2-40B4-BE49-F238E27FC236}">
                    <a16:creationId xmlns:a16="http://schemas.microsoft.com/office/drawing/2014/main" id="{301EB7A2-F019-BE4F-C555-9644667C112B}"/>
                  </a:ext>
                </a:extLst>
              </p:cNvPr>
              <p:cNvSpPr/>
              <p:nvPr/>
            </p:nvSpPr>
            <p:spPr>
              <a:xfrm>
                <a:off x="4175125" y="1907717"/>
                <a:ext cx="3841750" cy="3841750"/>
              </a:xfrm>
              <a:prstGeom prst="ellipse">
                <a:avLst/>
              </a:prstGeom>
              <a:noFill/>
              <a:ln>
                <a:solidFill>
                  <a:schemeClr val="tx2">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en-US" altLang="zh-CN" sz="2400" b="1" dirty="0">
                    <a:solidFill>
                      <a:schemeClr val="tx1"/>
                    </a:solidFill>
                    <a:cs typeface="+mn-ea"/>
                    <a:sym typeface="+mn-lt"/>
                  </a:rPr>
                  <a:t>Detailed Guidelines</a:t>
                </a:r>
                <a:endParaRPr lang="zh-CN" altLang="en-US" sz="2400" b="1" dirty="0">
                  <a:solidFill>
                    <a:schemeClr val="tx1"/>
                  </a:solidFill>
                  <a:cs typeface="+mn-ea"/>
                  <a:sym typeface="+mn-lt"/>
                </a:endParaRPr>
              </a:p>
            </p:txBody>
          </p:sp>
          <p:sp>
            <p:nvSpPr>
              <p:cNvPr id="39" name="Oval 346">
                <a:extLst>
                  <a:ext uri="{FF2B5EF4-FFF2-40B4-BE49-F238E27FC236}">
                    <a16:creationId xmlns:a16="http://schemas.microsoft.com/office/drawing/2014/main" id="{730A64EC-4FDC-9687-CF36-EFFA72DAA46C}"/>
                  </a:ext>
                </a:extLst>
              </p:cNvPr>
              <p:cNvSpPr>
                <a:spLocks noChangeArrowheads="1"/>
              </p:cNvSpPr>
              <p:nvPr/>
            </p:nvSpPr>
            <p:spPr bwMode="auto">
              <a:xfrm>
                <a:off x="6075363" y="5882867"/>
                <a:ext cx="31750" cy="31750"/>
              </a:xfrm>
              <a:prstGeom prst="ellipse">
                <a:avLst/>
              </a:prstGeom>
              <a:gradFill flip="none" rotWithShape="1">
                <a:gsLst>
                  <a:gs pos="0">
                    <a:srgbClr val="0062B1">
                      <a:alpha val="0"/>
                    </a:srgbClr>
                  </a:gs>
                  <a:gs pos="100000">
                    <a:srgbClr val="0062B1">
                      <a:alpha val="22000"/>
                    </a:srgbClr>
                  </a:gs>
                </a:gsLst>
                <a:lin ang="135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0" name="Line 12">
                <a:extLst>
                  <a:ext uri="{FF2B5EF4-FFF2-40B4-BE49-F238E27FC236}">
                    <a16:creationId xmlns:a16="http://schemas.microsoft.com/office/drawing/2014/main" id="{F59298CF-FF01-E48B-51FF-7BCDC3981235}"/>
                  </a:ext>
                </a:extLst>
              </p:cNvPr>
              <p:cNvSpPr>
                <a:spLocks noChangeShapeType="1"/>
              </p:cNvSpPr>
              <p:nvPr/>
            </p:nvSpPr>
            <p:spPr bwMode="auto">
              <a:xfrm flipH="1" flipV="1">
                <a:off x="7812088" y="3885792"/>
                <a:ext cx="95250" cy="31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1" name="Line 13">
                <a:extLst>
                  <a:ext uri="{FF2B5EF4-FFF2-40B4-BE49-F238E27FC236}">
                    <a16:creationId xmlns:a16="http://schemas.microsoft.com/office/drawing/2014/main" id="{030B1AA7-A565-3915-AF93-7F49E4EDB2D8}"/>
                  </a:ext>
                </a:extLst>
              </p:cNvPr>
              <p:cNvSpPr>
                <a:spLocks noChangeShapeType="1"/>
              </p:cNvSpPr>
              <p:nvPr/>
            </p:nvSpPr>
            <p:spPr bwMode="auto">
              <a:xfrm flipH="1" flipV="1">
                <a:off x="7810501" y="3917542"/>
                <a:ext cx="95250" cy="47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2" name="Line 14">
                <a:extLst>
                  <a:ext uri="{FF2B5EF4-FFF2-40B4-BE49-F238E27FC236}">
                    <a16:creationId xmlns:a16="http://schemas.microsoft.com/office/drawing/2014/main" id="{684DF8B6-38D9-5A4C-D943-1CFD61AEE068}"/>
                  </a:ext>
                </a:extLst>
              </p:cNvPr>
              <p:cNvSpPr>
                <a:spLocks noChangeShapeType="1"/>
              </p:cNvSpPr>
              <p:nvPr/>
            </p:nvSpPr>
            <p:spPr bwMode="auto">
              <a:xfrm flipH="1" flipV="1">
                <a:off x="7808913" y="3950880"/>
                <a:ext cx="93663" cy="63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3" name="Line 15">
                <a:extLst>
                  <a:ext uri="{FF2B5EF4-FFF2-40B4-BE49-F238E27FC236}">
                    <a16:creationId xmlns:a16="http://schemas.microsoft.com/office/drawing/2014/main" id="{9A882F74-30C2-1DA3-B079-9086E4EBD985}"/>
                  </a:ext>
                </a:extLst>
              </p:cNvPr>
              <p:cNvSpPr>
                <a:spLocks noChangeShapeType="1"/>
              </p:cNvSpPr>
              <p:nvPr/>
            </p:nvSpPr>
            <p:spPr bwMode="auto">
              <a:xfrm flipH="1" flipV="1">
                <a:off x="7807326" y="3982630"/>
                <a:ext cx="93663" cy="79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4" name="Line 16">
                <a:extLst>
                  <a:ext uri="{FF2B5EF4-FFF2-40B4-BE49-F238E27FC236}">
                    <a16:creationId xmlns:a16="http://schemas.microsoft.com/office/drawing/2014/main" id="{EEA774BF-59C8-3574-0367-01FF9176A650}"/>
                  </a:ext>
                </a:extLst>
              </p:cNvPr>
              <p:cNvSpPr>
                <a:spLocks noChangeShapeType="1"/>
              </p:cNvSpPr>
              <p:nvPr/>
            </p:nvSpPr>
            <p:spPr bwMode="auto">
              <a:xfrm flipH="1" flipV="1">
                <a:off x="7804151" y="4014380"/>
                <a:ext cx="93663" cy="111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5" name="Line 17">
                <a:extLst>
                  <a:ext uri="{FF2B5EF4-FFF2-40B4-BE49-F238E27FC236}">
                    <a16:creationId xmlns:a16="http://schemas.microsoft.com/office/drawing/2014/main" id="{240B2740-645E-35DB-199F-1DC69F146956}"/>
                  </a:ext>
                </a:extLst>
              </p:cNvPr>
              <p:cNvSpPr>
                <a:spLocks noChangeShapeType="1"/>
              </p:cNvSpPr>
              <p:nvPr/>
            </p:nvSpPr>
            <p:spPr bwMode="auto">
              <a:xfrm flipH="1" flipV="1">
                <a:off x="7799388" y="4047717"/>
                <a:ext cx="130175" cy="158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6" name="Line 18">
                <a:extLst>
                  <a:ext uri="{FF2B5EF4-FFF2-40B4-BE49-F238E27FC236}">
                    <a16:creationId xmlns:a16="http://schemas.microsoft.com/office/drawing/2014/main" id="{02D3F79C-F62B-C9C1-4A47-2CD95BB9D66D}"/>
                  </a:ext>
                </a:extLst>
              </p:cNvPr>
              <p:cNvSpPr>
                <a:spLocks noChangeShapeType="1"/>
              </p:cNvSpPr>
              <p:nvPr/>
            </p:nvSpPr>
            <p:spPr bwMode="auto">
              <a:xfrm flipH="1" flipV="1">
                <a:off x="7794626" y="4079467"/>
                <a:ext cx="114300" cy="158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7" name="Line 19">
                <a:extLst>
                  <a:ext uri="{FF2B5EF4-FFF2-40B4-BE49-F238E27FC236}">
                    <a16:creationId xmlns:a16="http://schemas.microsoft.com/office/drawing/2014/main" id="{7143BC57-0116-6A51-2E6E-83371D57B7F9}"/>
                  </a:ext>
                </a:extLst>
              </p:cNvPr>
              <p:cNvSpPr>
                <a:spLocks noChangeShapeType="1"/>
              </p:cNvSpPr>
              <p:nvPr/>
            </p:nvSpPr>
            <p:spPr bwMode="auto">
              <a:xfrm flipH="1" flipV="1">
                <a:off x="7791451" y="4111217"/>
                <a:ext cx="166688" cy="269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8" name="Line 20">
                <a:extLst>
                  <a:ext uri="{FF2B5EF4-FFF2-40B4-BE49-F238E27FC236}">
                    <a16:creationId xmlns:a16="http://schemas.microsoft.com/office/drawing/2014/main" id="{B7DDBF4C-7F84-C3C0-D324-90757342B19C}"/>
                  </a:ext>
                </a:extLst>
              </p:cNvPr>
              <p:cNvSpPr>
                <a:spLocks noChangeShapeType="1"/>
              </p:cNvSpPr>
              <p:nvPr/>
            </p:nvSpPr>
            <p:spPr bwMode="auto">
              <a:xfrm flipH="1" flipV="1">
                <a:off x="7785101" y="4142967"/>
                <a:ext cx="93663" cy="174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9" name="Line 21">
                <a:extLst>
                  <a:ext uri="{FF2B5EF4-FFF2-40B4-BE49-F238E27FC236}">
                    <a16:creationId xmlns:a16="http://schemas.microsoft.com/office/drawing/2014/main" id="{D1920AD4-6E61-4740-CD9A-4633617E250D}"/>
                  </a:ext>
                </a:extLst>
              </p:cNvPr>
              <p:cNvSpPr>
                <a:spLocks noChangeShapeType="1"/>
              </p:cNvSpPr>
              <p:nvPr/>
            </p:nvSpPr>
            <p:spPr bwMode="auto">
              <a:xfrm flipH="1" flipV="1">
                <a:off x="7778751" y="4174717"/>
                <a:ext cx="112713" cy="222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0" name="Line 22">
                <a:extLst>
                  <a:ext uri="{FF2B5EF4-FFF2-40B4-BE49-F238E27FC236}">
                    <a16:creationId xmlns:a16="http://schemas.microsoft.com/office/drawing/2014/main" id="{E9AEA4BD-D43F-9A6C-4A4E-AE911A6C918A}"/>
                  </a:ext>
                </a:extLst>
              </p:cNvPr>
              <p:cNvSpPr>
                <a:spLocks noChangeShapeType="1"/>
              </p:cNvSpPr>
              <p:nvPr/>
            </p:nvSpPr>
            <p:spPr bwMode="auto">
              <a:xfrm flipH="1" flipV="1">
                <a:off x="7772401" y="4206467"/>
                <a:ext cx="84138" cy="190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1" name="Line 23">
                <a:extLst>
                  <a:ext uri="{FF2B5EF4-FFF2-40B4-BE49-F238E27FC236}">
                    <a16:creationId xmlns:a16="http://schemas.microsoft.com/office/drawing/2014/main" id="{A93A4569-B8FC-2D28-98BC-DEDD02410C71}"/>
                  </a:ext>
                </a:extLst>
              </p:cNvPr>
              <p:cNvSpPr>
                <a:spLocks noChangeShapeType="1"/>
              </p:cNvSpPr>
              <p:nvPr/>
            </p:nvSpPr>
            <p:spPr bwMode="auto">
              <a:xfrm flipH="1" flipV="1">
                <a:off x="7764463" y="4238217"/>
                <a:ext cx="84138" cy="190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2" name="Line 24">
                <a:extLst>
                  <a:ext uri="{FF2B5EF4-FFF2-40B4-BE49-F238E27FC236}">
                    <a16:creationId xmlns:a16="http://schemas.microsoft.com/office/drawing/2014/main" id="{6C4FD250-F37C-209A-F4FF-B519CEFD5040}"/>
                  </a:ext>
                </a:extLst>
              </p:cNvPr>
              <p:cNvSpPr>
                <a:spLocks noChangeShapeType="1"/>
              </p:cNvSpPr>
              <p:nvPr/>
            </p:nvSpPr>
            <p:spPr bwMode="auto">
              <a:xfrm flipH="1" flipV="1">
                <a:off x="7758113" y="4269967"/>
                <a:ext cx="80963" cy="206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3" name="Line 25">
                <a:extLst>
                  <a:ext uri="{FF2B5EF4-FFF2-40B4-BE49-F238E27FC236}">
                    <a16:creationId xmlns:a16="http://schemas.microsoft.com/office/drawing/2014/main" id="{6D2BEF52-C4D7-358F-2727-8956B314045A}"/>
                  </a:ext>
                </a:extLst>
              </p:cNvPr>
              <p:cNvSpPr>
                <a:spLocks noChangeShapeType="1"/>
              </p:cNvSpPr>
              <p:nvPr/>
            </p:nvSpPr>
            <p:spPr bwMode="auto">
              <a:xfrm flipH="1" flipV="1">
                <a:off x="7748588" y="4300130"/>
                <a:ext cx="90488" cy="254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4" name="Line 26">
                <a:extLst>
                  <a:ext uri="{FF2B5EF4-FFF2-40B4-BE49-F238E27FC236}">
                    <a16:creationId xmlns:a16="http://schemas.microsoft.com/office/drawing/2014/main" id="{5A9D4B52-3EEA-43A9-3DCA-6169CF0CFDF7}"/>
                  </a:ext>
                </a:extLst>
              </p:cNvPr>
              <p:cNvSpPr>
                <a:spLocks noChangeShapeType="1"/>
              </p:cNvSpPr>
              <p:nvPr/>
            </p:nvSpPr>
            <p:spPr bwMode="auto">
              <a:xfrm flipH="1" flipV="1">
                <a:off x="7739063" y="4331880"/>
                <a:ext cx="144463" cy="428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5" name="Line 27">
                <a:extLst>
                  <a:ext uri="{FF2B5EF4-FFF2-40B4-BE49-F238E27FC236}">
                    <a16:creationId xmlns:a16="http://schemas.microsoft.com/office/drawing/2014/main" id="{AF335BE6-5FA9-C324-9611-30554927D769}"/>
                  </a:ext>
                </a:extLst>
              </p:cNvPr>
              <p:cNvSpPr>
                <a:spLocks noChangeShapeType="1"/>
              </p:cNvSpPr>
              <p:nvPr/>
            </p:nvSpPr>
            <p:spPr bwMode="auto">
              <a:xfrm flipH="1" flipV="1">
                <a:off x="7729538" y="4362042"/>
                <a:ext cx="101600" cy="333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6" name="Line 28">
                <a:extLst>
                  <a:ext uri="{FF2B5EF4-FFF2-40B4-BE49-F238E27FC236}">
                    <a16:creationId xmlns:a16="http://schemas.microsoft.com/office/drawing/2014/main" id="{736F7531-D3D1-65F8-C0FB-49DF89F25253}"/>
                  </a:ext>
                </a:extLst>
              </p:cNvPr>
              <p:cNvSpPr>
                <a:spLocks noChangeShapeType="1"/>
              </p:cNvSpPr>
              <p:nvPr/>
            </p:nvSpPr>
            <p:spPr bwMode="auto">
              <a:xfrm flipH="1" flipV="1">
                <a:off x="7712076" y="4414430"/>
                <a:ext cx="88900" cy="317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7" name="Line 29">
                <a:extLst>
                  <a:ext uri="{FF2B5EF4-FFF2-40B4-BE49-F238E27FC236}">
                    <a16:creationId xmlns:a16="http://schemas.microsoft.com/office/drawing/2014/main" id="{C00AA03B-9B14-481F-3FE6-680A494AFD92}"/>
                  </a:ext>
                </a:extLst>
              </p:cNvPr>
              <p:cNvSpPr>
                <a:spLocks noChangeShapeType="1"/>
              </p:cNvSpPr>
              <p:nvPr/>
            </p:nvSpPr>
            <p:spPr bwMode="auto">
              <a:xfrm flipH="1" flipV="1">
                <a:off x="7700963" y="4444592"/>
                <a:ext cx="88900" cy="333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8" name="Line 30">
                <a:extLst>
                  <a:ext uri="{FF2B5EF4-FFF2-40B4-BE49-F238E27FC236}">
                    <a16:creationId xmlns:a16="http://schemas.microsoft.com/office/drawing/2014/main" id="{9AA9A5EE-7893-F646-2F0C-25C855B41D4E}"/>
                  </a:ext>
                </a:extLst>
              </p:cNvPr>
              <p:cNvSpPr>
                <a:spLocks noChangeShapeType="1"/>
              </p:cNvSpPr>
              <p:nvPr/>
            </p:nvSpPr>
            <p:spPr bwMode="auto">
              <a:xfrm flipH="1" flipV="1">
                <a:off x="7689851" y="4474755"/>
                <a:ext cx="87313" cy="349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9" name="Line 31">
                <a:extLst>
                  <a:ext uri="{FF2B5EF4-FFF2-40B4-BE49-F238E27FC236}">
                    <a16:creationId xmlns:a16="http://schemas.microsoft.com/office/drawing/2014/main" id="{B6BE614D-0BA9-3F87-E361-20878C502667}"/>
                  </a:ext>
                </a:extLst>
              </p:cNvPr>
              <p:cNvSpPr>
                <a:spLocks noChangeShapeType="1"/>
              </p:cNvSpPr>
              <p:nvPr/>
            </p:nvSpPr>
            <p:spPr bwMode="auto">
              <a:xfrm flipH="1" flipV="1">
                <a:off x="7677151" y="4504917"/>
                <a:ext cx="87313" cy="365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0" name="Line 32">
                <a:extLst>
                  <a:ext uri="{FF2B5EF4-FFF2-40B4-BE49-F238E27FC236}">
                    <a16:creationId xmlns:a16="http://schemas.microsoft.com/office/drawing/2014/main" id="{4275B5B3-74EB-A70F-0346-83770C29C00C}"/>
                  </a:ext>
                </a:extLst>
              </p:cNvPr>
              <p:cNvSpPr>
                <a:spLocks noChangeShapeType="1"/>
              </p:cNvSpPr>
              <p:nvPr/>
            </p:nvSpPr>
            <p:spPr bwMode="auto">
              <a:xfrm flipH="1" flipV="1">
                <a:off x="7664451" y="4533492"/>
                <a:ext cx="85725" cy="381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1" name="Line 33">
                <a:extLst>
                  <a:ext uri="{FF2B5EF4-FFF2-40B4-BE49-F238E27FC236}">
                    <a16:creationId xmlns:a16="http://schemas.microsoft.com/office/drawing/2014/main" id="{82285C88-3551-B1B1-ED3E-2D80417F996A}"/>
                  </a:ext>
                </a:extLst>
              </p:cNvPr>
              <p:cNvSpPr>
                <a:spLocks noChangeShapeType="1"/>
              </p:cNvSpPr>
              <p:nvPr/>
            </p:nvSpPr>
            <p:spPr bwMode="auto">
              <a:xfrm flipH="1" flipV="1">
                <a:off x="7650163" y="4563655"/>
                <a:ext cx="119063" cy="555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2" name="Line 34">
                <a:extLst>
                  <a:ext uri="{FF2B5EF4-FFF2-40B4-BE49-F238E27FC236}">
                    <a16:creationId xmlns:a16="http://schemas.microsoft.com/office/drawing/2014/main" id="{6AFD54F3-AA1E-5DE6-5C32-EC7E0BDE95DC}"/>
                  </a:ext>
                </a:extLst>
              </p:cNvPr>
              <p:cNvSpPr>
                <a:spLocks noChangeShapeType="1"/>
              </p:cNvSpPr>
              <p:nvPr/>
            </p:nvSpPr>
            <p:spPr bwMode="auto">
              <a:xfrm flipH="1" flipV="1">
                <a:off x="7637463" y="4592230"/>
                <a:ext cx="101600" cy="508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3" name="Line 35">
                <a:extLst>
                  <a:ext uri="{FF2B5EF4-FFF2-40B4-BE49-F238E27FC236}">
                    <a16:creationId xmlns:a16="http://schemas.microsoft.com/office/drawing/2014/main" id="{BCC48B06-72FC-5173-6716-254E3FFF7382}"/>
                  </a:ext>
                </a:extLst>
              </p:cNvPr>
              <p:cNvSpPr>
                <a:spLocks noChangeShapeType="1"/>
              </p:cNvSpPr>
              <p:nvPr/>
            </p:nvSpPr>
            <p:spPr bwMode="auto">
              <a:xfrm flipH="1" flipV="1">
                <a:off x="7621588" y="4620805"/>
                <a:ext cx="152400" cy="793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4" name="Line 36">
                <a:extLst>
                  <a:ext uri="{FF2B5EF4-FFF2-40B4-BE49-F238E27FC236}">
                    <a16:creationId xmlns:a16="http://schemas.microsoft.com/office/drawing/2014/main" id="{D3C73955-2C92-0A1B-A727-948807633CC1}"/>
                  </a:ext>
                </a:extLst>
              </p:cNvPr>
              <p:cNvSpPr>
                <a:spLocks noChangeShapeType="1"/>
              </p:cNvSpPr>
              <p:nvPr/>
            </p:nvSpPr>
            <p:spPr bwMode="auto">
              <a:xfrm flipH="1" flipV="1">
                <a:off x="7607301" y="4649380"/>
                <a:ext cx="82550" cy="460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5" name="Line 37">
                <a:extLst>
                  <a:ext uri="{FF2B5EF4-FFF2-40B4-BE49-F238E27FC236}">
                    <a16:creationId xmlns:a16="http://schemas.microsoft.com/office/drawing/2014/main" id="{5931B71A-A64D-99A0-6187-EF501BC17FF1}"/>
                  </a:ext>
                </a:extLst>
              </p:cNvPr>
              <p:cNvSpPr>
                <a:spLocks noChangeShapeType="1"/>
              </p:cNvSpPr>
              <p:nvPr/>
            </p:nvSpPr>
            <p:spPr bwMode="auto">
              <a:xfrm flipH="1" flipV="1">
                <a:off x="7591426" y="4677955"/>
                <a:ext cx="98425" cy="571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6" name="Line 38">
                <a:extLst>
                  <a:ext uri="{FF2B5EF4-FFF2-40B4-BE49-F238E27FC236}">
                    <a16:creationId xmlns:a16="http://schemas.microsoft.com/office/drawing/2014/main" id="{D658C1E2-C213-1EBE-1576-C557A416C16C}"/>
                  </a:ext>
                </a:extLst>
              </p:cNvPr>
              <p:cNvSpPr>
                <a:spLocks noChangeShapeType="1"/>
              </p:cNvSpPr>
              <p:nvPr/>
            </p:nvSpPr>
            <p:spPr bwMode="auto">
              <a:xfrm flipH="1" flipV="1">
                <a:off x="7575551" y="4706530"/>
                <a:ext cx="73025" cy="428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7" name="Line 39">
                <a:extLst>
                  <a:ext uri="{FF2B5EF4-FFF2-40B4-BE49-F238E27FC236}">
                    <a16:creationId xmlns:a16="http://schemas.microsoft.com/office/drawing/2014/main" id="{9FBFD865-B707-4A23-4999-ABD510BA670C}"/>
                  </a:ext>
                </a:extLst>
              </p:cNvPr>
              <p:cNvSpPr>
                <a:spLocks noChangeShapeType="1"/>
              </p:cNvSpPr>
              <p:nvPr/>
            </p:nvSpPr>
            <p:spPr bwMode="auto">
              <a:xfrm flipH="1" flipV="1">
                <a:off x="7558088" y="4733517"/>
                <a:ext cx="73025" cy="444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8" name="Line 40">
                <a:extLst>
                  <a:ext uri="{FF2B5EF4-FFF2-40B4-BE49-F238E27FC236}">
                    <a16:creationId xmlns:a16="http://schemas.microsoft.com/office/drawing/2014/main" id="{C607506F-68F2-F50C-0ADA-52477F6919F9}"/>
                  </a:ext>
                </a:extLst>
              </p:cNvPr>
              <p:cNvSpPr>
                <a:spLocks noChangeShapeType="1"/>
              </p:cNvSpPr>
              <p:nvPr/>
            </p:nvSpPr>
            <p:spPr bwMode="auto">
              <a:xfrm flipH="1" flipV="1">
                <a:off x="7540626" y="4760505"/>
                <a:ext cx="73025" cy="476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9" name="Line 41">
                <a:extLst>
                  <a:ext uri="{FF2B5EF4-FFF2-40B4-BE49-F238E27FC236}">
                    <a16:creationId xmlns:a16="http://schemas.microsoft.com/office/drawing/2014/main" id="{0AAD6F84-93F4-373E-5077-001E1BA09E27}"/>
                  </a:ext>
                </a:extLst>
              </p:cNvPr>
              <p:cNvSpPr>
                <a:spLocks noChangeShapeType="1"/>
              </p:cNvSpPr>
              <p:nvPr/>
            </p:nvSpPr>
            <p:spPr bwMode="auto">
              <a:xfrm flipH="1" flipV="1">
                <a:off x="7523163" y="4789080"/>
                <a:ext cx="77788" cy="523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0" name="Line 42">
                <a:extLst>
                  <a:ext uri="{FF2B5EF4-FFF2-40B4-BE49-F238E27FC236}">
                    <a16:creationId xmlns:a16="http://schemas.microsoft.com/office/drawing/2014/main" id="{340D6056-DDFC-F6CC-B98E-22917DAA9794}"/>
                  </a:ext>
                </a:extLst>
              </p:cNvPr>
              <p:cNvSpPr>
                <a:spLocks noChangeShapeType="1"/>
              </p:cNvSpPr>
              <p:nvPr/>
            </p:nvSpPr>
            <p:spPr bwMode="auto">
              <a:xfrm flipH="1" flipV="1">
                <a:off x="7505701" y="4814480"/>
                <a:ext cx="123825" cy="873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1" name="Line 43">
                <a:extLst>
                  <a:ext uri="{FF2B5EF4-FFF2-40B4-BE49-F238E27FC236}">
                    <a16:creationId xmlns:a16="http://schemas.microsoft.com/office/drawing/2014/main" id="{82DC9ADC-CA0B-8734-BD63-DDFEA3EF7CA8}"/>
                  </a:ext>
                </a:extLst>
              </p:cNvPr>
              <p:cNvSpPr>
                <a:spLocks noChangeShapeType="1"/>
              </p:cNvSpPr>
              <p:nvPr/>
            </p:nvSpPr>
            <p:spPr bwMode="auto">
              <a:xfrm flipH="1" flipV="1">
                <a:off x="7486651" y="4841467"/>
                <a:ext cx="85725" cy="619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2" name="Line 44">
                <a:extLst>
                  <a:ext uri="{FF2B5EF4-FFF2-40B4-BE49-F238E27FC236}">
                    <a16:creationId xmlns:a16="http://schemas.microsoft.com/office/drawing/2014/main" id="{DB680A1D-71C9-BD67-1C3B-FD10A80D22E5}"/>
                  </a:ext>
                </a:extLst>
              </p:cNvPr>
              <p:cNvSpPr>
                <a:spLocks noChangeShapeType="1"/>
              </p:cNvSpPr>
              <p:nvPr/>
            </p:nvSpPr>
            <p:spPr bwMode="auto">
              <a:xfrm flipH="1" flipV="1">
                <a:off x="7453313" y="4885917"/>
                <a:ext cx="74613" cy="571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3" name="Line 45">
                <a:extLst>
                  <a:ext uri="{FF2B5EF4-FFF2-40B4-BE49-F238E27FC236}">
                    <a16:creationId xmlns:a16="http://schemas.microsoft.com/office/drawing/2014/main" id="{86BCF591-5FEE-827D-12EA-9376ABCC18EC}"/>
                  </a:ext>
                </a:extLst>
              </p:cNvPr>
              <p:cNvSpPr>
                <a:spLocks noChangeShapeType="1"/>
              </p:cNvSpPr>
              <p:nvPr/>
            </p:nvSpPr>
            <p:spPr bwMode="auto">
              <a:xfrm flipH="1" flipV="1">
                <a:off x="7434263" y="4909730"/>
                <a:ext cx="73025" cy="603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4" name="Line 46">
                <a:extLst>
                  <a:ext uri="{FF2B5EF4-FFF2-40B4-BE49-F238E27FC236}">
                    <a16:creationId xmlns:a16="http://schemas.microsoft.com/office/drawing/2014/main" id="{3F5482E6-8E53-B4A3-3A51-3C612FA920A4}"/>
                  </a:ext>
                </a:extLst>
              </p:cNvPr>
              <p:cNvSpPr>
                <a:spLocks noChangeShapeType="1"/>
              </p:cNvSpPr>
              <p:nvPr/>
            </p:nvSpPr>
            <p:spPr bwMode="auto">
              <a:xfrm flipH="1" flipV="1">
                <a:off x="7413626" y="4935130"/>
                <a:ext cx="71438" cy="603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5" name="Line 47">
                <a:extLst>
                  <a:ext uri="{FF2B5EF4-FFF2-40B4-BE49-F238E27FC236}">
                    <a16:creationId xmlns:a16="http://schemas.microsoft.com/office/drawing/2014/main" id="{C0F4F4B3-82AF-D947-9B3F-3BF92271520B}"/>
                  </a:ext>
                </a:extLst>
              </p:cNvPr>
              <p:cNvSpPr>
                <a:spLocks noChangeShapeType="1"/>
              </p:cNvSpPr>
              <p:nvPr/>
            </p:nvSpPr>
            <p:spPr bwMode="auto">
              <a:xfrm flipH="1" flipV="1">
                <a:off x="7391401" y="4960530"/>
                <a:ext cx="71438" cy="619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6" name="Line 48">
                <a:extLst>
                  <a:ext uri="{FF2B5EF4-FFF2-40B4-BE49-F238E27FC236}">
                    <a16:creationId xmlns:a16="http://schemas.microsoft.com/office/drawing/2014/main" id="{3AADA400-1B25-E5AD-15E6-EE9FB3FC2A53}"/>
                  </a:ext>
                </a:extLst>
              </p:cNvPr>
              <p:cNvSpPr>
                <a:spLocks noChangeShapeType="1"/>
              </p:cNvSpPr>
              <p:nvPr/>
            </p:nvSpPr>
            <p:spPr bwMode="auto">
              <a:xfrm flipH="1" flipV="1">
                <a:off x="7370763" y="4984342"/>
                <a:ext cx="69850" cy="635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7" name="Line 49">
                <a:extLst>
                  <a:ext uri="{FF2B5EF4-FFF2-40B4-BE49-F238E27FC236}">
                    <a16:creationId xmlns:a16="http://schemas.microsoft.com/office/drawing/2014/main" id="{0B012130-6F44-E5A3-09D2-643BB420461A}"/>
                  </a:ext>
                </a:extLst>
              </p:cNvPr>
              <p:cNvSpPr>
                <a:spLocks noChangeShapeType="1"/>
              </p:cNvSpPr>
              <p:nvPr/>
            </p:nvSpPr>
            <p:spPr bwMode="auto">
              <a:xfrm flipH="1" flipV="1">
                <a:off x="7348538" y="5008155"/>
                <a:ext cx="95250" cy="889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8" name="Line 50">
                <a:extLst>
                  <a:ext uri="{FF2B5EF4-FFF2-40B4-BE49-F238E27FC236}">
                    <a16:creationId xmlns:a16="http://schemas.microsoft.com/office/drawing/2014/main" id="{4BB45785-BDCE-1A1E-A6C7-EEDBE5AC11C4}"/>
                  </a:ext>
                </a:extLst>
              </p:cNvPr>
              <p:cNvSpPr>
                <a:spLocks noChangeShapeType="1"/>
              </p:cNvSpPr>
              <p:nvPr/>
            </p:nvSpPr>
            <p:spPr bwMode="auto">
              <a:xfrm flipH="1" flipV="1">
                <a:off x="7326313" y="5031967"/>
                <a:ext cx="80963" cy="793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9" name="Line 51">
                <a:extLst>
                  <a:ext uri="{FF2B5EF4-FFF2-40B4-BE49-F238E27FC236}">
                    <a16:creationId xmlns:a16="http://schemas.microsoft.com/office/drawing/2014/main" id="{13B27CA0-C3EE-5DB7-5F70-D132085106A6}"/>
                  </a:ext>
                </a:extLst>
              </p:cNvPr>
              <p:cNvSpPr>
                <a:spLocks noChangeShapeType="1"/>
              </p:cNvSpPr>
              <p:nvPr/>
            </p:nvSpPr>
            <p:spPr bwMode="auto">
              <a:xfrm flipH="1" flipV="1">
                <a:off x="7304088" y="5054192"/>
                <a:ext cx="119063" cy="1206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0" name="Line 52">
                <a:extLst>
                  <a:ext uri="{FF2B5EF4-FFF2-40B4-BE49-F238E27FC236}">
                    <a16:creationId xmlns:a16="http://schemas.microsoft.com/office/drawing/2014/main" id="{1F7EEEDB-8F07-0506-D8F4-F83447CBA4EF}"/>
                  </a:ext>
                </a:extLst>
              </p:cNvPr>
              <p:cNvSpPr>
                <a:spLocks noChangeShapeType="1"/>
              </p:cNvSpPr>
              <p:nvPr/>
            </p:nvSpPr>
            <p:spPr bwMode="auto">
              <a:xfrm flipH="1" flipV="1">
                <a:off x="7280276" y="5078005"/>
                <a:ext cx="65088" cy="682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1" name="Line 53">
                <a:extLst>
                  <a:ext uri="{FF2B5EF4-FFF2-40B4-BE49-F238E27FC236}">
                    <a16:creationId xmlns:a16="http://schemas.microsoft.com/office/drawing/2014/main" id="{7C36D731-28D0-0BA5-36DC-F822B6164842}"/>
                  </a:ext>
                </a:extLst>
              </p:cNvPr>
              <p:cNvSpPr>
                <a:spLocks noChangeShapeType="1"/>
              </p:cNvSpPr>
              <p:nvPr/>
            </p:nvSpPr>
            <p:spPr bwMode="auto">
              <a:xfrm flipH="1" flipV="1">
                <a:off x="7256463" y="5098642"/>
                <a:ext cx="77788" cy="841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2" name="Line 54">
                <a:extLst>
                  <a:ext uri="{FF2B5EF4-FFF2-40B4-BE49-F238E27FC236}">
                    <a16:creationId xmlns:a16="http://schemas.microsoft.com/office/drawing/2014/main" id="{1AA7A2E3-84A2-A720-3867-BB70E470F63D}"/>
                  </a:ext>
                </a:extLst>
              </p:cNvPr>
              <p:cNvSpPr>
                <a:spLocks noChangeShapeType="1"/>
              </p:cNvSpPr>
              <p:nvPr/>
            </p:nvSpPr>
            <p:spPr bwMode="auto">
              <a:xfrm flipH="1" flipV="1">
                <a:off x="7232651" y="5120867"/>
                <a:ext cx="57150" cy="635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3" name="Line 55">
                <a:extLst>
                  <a:ext uri="{FF2B5EF4-FFF2-40B4-BE49-F238E27FC236}">
                    <a16:creationId xmlns:a16="http://schemas.microsoft.com/office/drawing/2014/main" id="{F23B6418-9F3A-44F4-11FE-B9AB05584861}"/>
                  </a:ext>
                </a:extLst>
              </p:cNvPr>
              <p:cNvSpPr>
                <a:spLocks noChangeShapeType="1"/>
              </p:cNvSpPr>
              <p:nvPr/>
            </p:nvSpPr>
            <p:spPr bwMode="auto">
              <a:xfrm flipH="1" flipV="1">
                <a:off x="7208838" y="5143092"/>
                <a:ext cx="53975" cy="635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4" name="Line 56">
                <a:extLst>
                  <a:ext uri="{FF2B5EF4-FFF2-40B4-BE49-F238E27FC236}">
                    <a16:creationId xmlns:a16="http://schemas.microsoft.com/office/drawing/2014/main" id="{7D3C5119-BA31-C5AF-4558-59B917DCFFE5}"/>
                  </a:ext>
                </a:extLst>
              </p:cNvPr>
              <p:cNvSpPr>
                <a:spLocks noChangeShapeType="1"/>
              </p:cNvSpPr>
              <p:nvPr/>
            </p:nvSpPr>
            <p:spPr bwMode="auto">
              <a:xfrm flipH="1" flipV="1">
                <a:off x="7183438" y="5162142"/>
                <a:ext cx="53975" cy="666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5" name="Line 57">
                <a:extLst>
                  <a:ext uri="{FF2B5EF4-FFF2-40B4-BE49-F238E27FC236}">
                    <a16:creationId xmlns:a16="http://schemas.microsoft.com/office/drawing/2014/main" id="{B88B7439-5324-2628-9DD5-B407FC406AC7}"/>
                  </a:ext>
                </a:extLst>
              </p:cNvPr>
              <p:cNvSpPr>
                <a:spLocks noChangeShapeType="1"/>
              </p:cNvSpPr>
              <p:nvPr/>
            </p:nvSpPr>
            <p:spPr bwMode="auto">
              <a:xfrm flipH="1" flipV="1">
                <a:off x="7158038" y="5182780"/>
                <a:ext cx="58738" cy="746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6" name="Line 58">
                <a:extLst>
                  <a:ext uri="{FF2B5EF4-FFF2-40B4-BE49-F238E27FC236}">
                    <a16:creationId xmlns:a16="http://schemas.microsoft.com/office/drawing/2014/main" id="{0C0404CA-39EC-5DF0-0E58-53D1A39056EE}"/>
                  </a:ext>
                </a:extLst>
              </p:cNvPr>
              <p:cNvSpPr>
                <a:spLocks noChangeShapeType="1"/>
              </p:cNvSpPr>
              <p:nvPr/>
            </p:nvSpPr>
            <p:spPr bwMode="auto">
              <a:xfrm flipH="1" flipV="1">
                <a:off x="7132638" y="5203417"/>
                <a:ext cx="90488" cy="1190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7" name="Line 59">
                <a:extLst>
                  <a:ext uri="{FF2B5EF4-FFF2-40B4-BE49-F238E27FC236}">
                    <a16:creationId xmlns:a16="http://schemas.microsoft.com/office/drawing/2014/main" id="{AB032F19-1E14-360C-DBA6-7DAC2692DD0D}"/>
                  </a:ext>
                </a:extLst>
              </p:cNvPr>
              <p:cNvSpPr>
                <a:spLocks noChangeShapeType="1"/>
              </p:cNvSpPr>
              <p:nvPr/>
            </p:nvSpPr>
            <p:spPr bwMode="auto">
              <a:xfrm flipH="1" flipV="1">
                <a:off x="7107238" y="5222467"/>
                <a:ext cx="61913" cy="841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8" name="Line 60">
                <a:extLst>
                  <a:ext uri="{FF2B5EF4-FFF2-40B4-BE49-F238E27FC236}">
                    <a16:creationId xmlns:a16="http://schemas.microsoft.com/office/drawing/2014/main" id="{AF40C2D3-6752-C00C-56C0-7E6F2D85677A}"/>
                  </a:ext>
                </a:extLst>
              </p:cNvPr>
              <p:cNvSpPr>
                <a:spLocks noChangeShapeType="1"/>
              </p:cNvSpPr>
              <p:nvPr/>
            </p:nvSpPr>
            <p:spPr bwMode="auto">
              <a:xfrm flipH="1" flipV="1">
                <a:off x="7061201" y="5254217"/>
                <a:ext cx="53975" cy="777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9" name="Line 61">
                <a:extLst>
                  <a:ext uri="{FF2B5EF4-FFF2-40B4-BE49-F238E27FC236}">
                    <a16:creationId xmlns:a16="http://schemas.microsoft.com/office/drawing/2014/main" id="{1D5E645D-8781-1B1D-7814-9804B78926D4}"/>
                  </a:ext>
                </a:extLst>
              </p:cNvPr>
              <p:cNvSpPr>
                <a:spLocks noChangeShapeType="1"/>
              </p:cNvSpPr>
              <p:nvPr/>
            </p:nvSpPr>
            <p:spPr bwMode="auto">
              <a:xfrm flipH="1" flipV="1">
                <a:off x="7035801" y="5271680"/>
                <a:ext cx="50800" cy="793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0" name="Line 62">
                <a:extLst>
                  <a:ext uri="{FF2B5EF4-FFF2-40B4-BE49-F238E27FC236}">
                    <a16:creationId xmlns:a16="http://schemas.microsoft.com/office/drawing/2014/main" id="{D163C588-D0E8-66B5-B999-70D851526A51}"/>
                  </a:ext>
                </a:extLst>
              </p:cNvPr>
              <p:cNvSpPr>
                <a:spLocks noChangeShapeType="1"/>
              </p:cNvSpPr>
              <p:nvPr/>
            </p:nvSpPr>
            <p:spPr bwMode="auto">
              <a:xfrm flipH="1" flipV="1">
                <a:off x="7007226" y="5289142"/>
                <a:ext cx="50800" cy="793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1" name="Line 63">
                <a:extLst>
                  <a:ext uri="{FF2B5EF4-FFF2-40B4-BE49-F238E27FC236}">
                    <a16:creationId xmlns:a16="http://schemas.microsoft.com/office/drawing/2014/main" id="{13B9081D-F28D-7125-2710-BC717E2056A3}"/>
                  </a:ext>
                </a:extLst>
              </p:cNvPr>
              <p:cNvSpPr>
                <a:spLocks noChangeShapeType="1"/>
              </p:cNvSpPr>
              <p:nvPr/>
            </p:nvSpPr>
            <p:spPr bwMode="auto">
              <a:xfrm flipH="1" flipV="1">
                <a:off x="6980238" y="5306605"/>
                <a:ext cx="49213" cy="809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2" name="Line 64">
                <a:extLst>
                  <a:ext uri="{FF2B5EF4-FFF2-40B4-BE49-F238E27FC236}">
                    <a16:creationId xmlns:a16="http://schemas.microsoft.com/office/drawing/2014/main" id="{137AB4CA-03B0-A997-E010-14FB3178B4A9}"/>
                  </a:ext>
                </a:extLst>
              </p:cNvPr>
              <p:cNvSpPr>
                <a:spLocks noChangeShapeType="1"/>
              </p:cNvSpPr>
              <p:nvPr/>
            </p:nvSpPr>
            <p:spPr bwMode="auto">
              <a:xfrm flipH="1" flipV="1">
                <a:off x="6951663" y="5322480"/>
                <a:ext cx="47625" cy="825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3" name="Line 65">
                <a:extLst>
                  <a:ext uri="{FF2B5EF4-FFF2-40B4-BE49-F238E27FC236}">
                    <a16:creationId xmlns:a16="http://schemas.microsoft.com/office/drawing/2014/main" id="{06DAF80B-A398-6AEF-667C-186B3B0BDA16}"/>
                  </a:ext>
                </a:extLst>
              </p:cNvPr>
              <p:cNvSpPr>
                <a:spLocks noChangeShapeType="1"/>
              </p:cNvSpPr>
              <p:nvPr/>
            </p:nvSpPr>
            <p:spPr bwMode="auto">
              <a:xfrm flipH="1" flipV="1">
                <a:off x="6924676" y="5338355"/>
                <a:ext cx="61913" cy="1143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4" name="Line 66">
                <a:extLst>
                  <a:ext uri="{FF2B5EF4-FFF2-40B4-BE49-F238E27FC236}">
                    <a16:creationId xmlns:a16="http://schemas.microsoft.com/office/drawing/2014/main" id="{540B26AE-84D7-3A5B-F14B-881331C725E3}"/>
                  </a:ext>
                </a:extLst>
              </p:cNvPr>
              <p:cNvSpPr>
                <a:spLocks noChangeShapeType="1"/>
              </p:cNvSpPr>
              <p:nvPr/>
            </p:nvSpPr>
            <p:spPr bwMode="auto">
              <a:xfrm flipH="1" flipV="1">
                <a:off x="6896101" y="5354230"/>
                <a:ext cx="52388" cy="1000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5" name="Line 67">
                <a:extLst>
                  <a:ext uri="{FF2B5EF4-FFF2-40B4-BE49-F238E27FC236}">
                    <a16:creationId xmlns:a16="http://schemas.microsoft.com/office/drawing/2014/main" id="{80DECA73-1A5C-A9B4-A09D-28FBB54E6A2A}"/>
                  </a:ext>
                </a:extLst>
              </p:cNvPr>
              <p:cNvSpPr>
                <a:spLocks noChangeShapeType="1"/>
              </p:cNvSpPr>
              <p:nvPr/>
            </p:nvSpPr>
            <p:spPr bwMode="auto">
              <a:xfrm flipH="1" flipV="1">
                <a:off x="6867526" y="5368517"/>
                <a:ext cx="76200" cy="1524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6" name="Line 68">
                <a:extLst>
                  <a:ext uri="{FF2B5EF4-FFF2-40B4-BE49-F238E27FC236}">
                    <a16:creationId xmlns:a16="http://schemas.microsoft.com/office/drawing/2014/main" id="{E2486410-9C53-5105-9BD2-7EDD6743E4DE}"/>
                  </a:ext>
                </a:extLst>
              </p:cNvPr>
              <p:cNvSpPr>
                <a:spLocks noChangeShapeType="1"/>
              </p:cNvSpPr>
              <p:nvPr/>
            </p:nvSpPr>
            <p:spPr bwMode="auto">
              <a:xfrm flipH="1" flipV="1">
                <a:off x="6837363" y="5382805"/>
                <a:ext cx="41275" cy="857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7" name="Line 69">
                <a:extLst>
                  <a:ext uri="{FF2B5EF4-FFF2-40B4-BE49-F238E27FC236}">
                    <a16:creationId xmlns:a16="http://schemas.microsoft.com/office/drawing/2014/main" id="{2842CBAD-F573-0FE7-4866-995CEBABF695}"/>
                  </a:ext>
                </a:extLst>
              </p:cNvPr>
              <p:cNvSpPr>
                <a:spLocks noChangeShapeType="1"/>
              </p:cNvSpPr>
              <p:nvPr/>
            </p:nvSpPr>
            <p:spPr bwMode="auto">
              <a:xfrm flipH="1" flipV="1">
                <a:off x="6808788" y="5397092"/>
                <a:ext cx="47625" cy="1031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8" name="Line 70">
                <a:extLst>
                  <a:ext uri="{FF2B5EF4-FFF2-40B4-BE49-F238E27FC236}">
                    <a16:creationId xmlns:a16="http://schemas.microsoft.com/office/drawing/2014/main" id="{68B9340E-8D8E-3ED9-38F8-44D9EF12FA93}"/>
                  </a:ext>
                </a:extLst>
              </p:cNvPr>
              <p:cNvSpPr>
                <a:spLocks noChangeShapeType="1"/>
              </p:cNvSpPr>
              <p:nvPr/>
            </p:nvSpPr>
            <p:spPr bwMode="auto">
              <a:xfrm flipH="1" flipV="1">
                <a:off x="6778626" y="5409792"/>
                <a:ext cx="34925" cy="777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9" name="Line 71">
                <a:extLst>
                  <a:ext uri="{FF2B5EF4-FFF2-40B4-BE49-F238E27FC236}">
                    <a16:creationId xmlns:a16="http://schemas.microsoft.com/office/drawing/2014/main" id="{5EF7BA71-C502-0DB5-4A4B-A6D9BE485FEC}"/>
                  </a:ext>
                </a:extLst>
              </p:cNvPr>
              <p:cNvSpPr>
                <a:spLocks noChangeShapeType="1"/>
              </p:cNvSpPr>
              <p:nvPr/>
            </p:nvSpPr>
            <p:spPr bwMode="auto">
              <a:xfrm flipH="1" flipV="1">
                <a:off x="6748463" y="5422492"/>
                <a:ext cx="33338" cy="793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0" name="Line 72">
                <a:extLst>
                  <a:ext uri="{FF2B5EF4-FFF2-40B4-BE49-F238E27FC236}">
                    <a16:creationId xmlns:a16="http://schemas.microsoft.com/office/drawing/2014/main" id="{449EA6B1-3212-A4CB-996B-2AA65B883D96}"/>
                  </a:ext>
                </a:extLst>
              </p:cNvPr>
              <p:cNvSpPr>
                <a:spLocks noChangeShapeType="1"/>
              </p:cNvSpPr>
              <p:nvPr/>
            </p:nvSpPr>
            <p:spPr bwMode="auto">
              <a:xfrm flipH="1" flipV="1">
                <a:off x="6719888" y="5435192"/>
                <a:ext cx="30163" cy="793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1" name="Line 73">
                <a:extLst>
                  <a:ext uri="{FF2B5EF4-FFF2-40B4-BE49-F238E27FC236}">
                    <a16:creationId xmlns:a16="http://schemas.microsoft.com/office/drawing/2014/main" id="{DB83DF4C-7632-DC36-6353-7B89926A4E72}"/>
                  </a:ext>
                </a:extLst>
              </p:cNvPr>
              <p:cNvSpPr>
                <a:spLocks noChangeShapeType="1"/>
              </p:cNvSpPr>
              <p:nvPr/>
            </p:nvSpPr>
            <p:spPr bwMode="auto">
              <a:xfrm flipH="1" flipV="1">
                <a:off x="6688138" y="5446305"/>
                <a:ext cx="33338" cy="889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2" name="Line 74">
                <a:extLst>
                  <a:ext uri="{FF2B5EF4-FFF2-40B4-BE49-F238E27FC236}">
                    <a16:creationId xmlns:a16="http://schemas.microsoft.com/office/drawing/2014/main" id="{BDE18689-E9DE-5AB4-B983-51554E474F6D}"/>
                  </a:ext>
                </a:extLst>
              </p:cNvPr>
              <p:cNvSpPr>
                <a:spLocks noChangeShapeType="1"/>
              </p:cNvSpPr>
              <p:nvPr/>
            </p:nvSpPr>
            <p:spPr bwMode="auto">
              <a:xfrm flipH="1" flipV="1">
                <a:off x="6657976" y="5457417"/>
                <a:ext cx="50800" cy="1412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3" name="Line 75">
                <a:extLst>
                  <a:ext uri="{FF2B5EF4-FFF2-40B4-BE49-F238E27FC236}">
                    <a16:creationId xmlns:a16="http://schemas.microsoft.com/office/drawing/2014/main" id="{324C4A1A-92F9-6EC5-A4A2-3F9C85499C13}"/>
                  </a:ext>
                </a:extLst>
              </p:cNvPr>
              <p:cNvSpPr>
                <a:spLocks noChangeShapeType="1"/>
              </p:cNvSpPr>
              <p:nvPr/>
            </p:nvSpPr>
            <p:spPr bwMode="auto">
              <a:xfrm flipH="1" flipV="1">
                <a:off x="6627813" y="5466942"/>
                <a:ext cx="33338" cy="1016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4" name="Line 76">
                <a:extLst>
                  <a:ext uri="{FF2B5EF4-FFF2-40B4-BE49-F238E27FC236}">
                    <a16:creationId xmlns:a16="http://schemas.microsoft.com/office/drawing/2014/main" id="{56A6FBA5-7360-B0EF-0675-DF4A65A14E3B}"/>
                  </a:ext>
                </a:extLst>
              </p:cNvPr>
              <p:cNvSpPr>
                <a:spLocks noChangeShapeType="1"/>
              </p:cNvSpPr>
              <p:nvPr/>
            </p:nvSpPr>
            <p:spPr bwMode="auto">
              <a:xfrm flipH="1" flipV="1">
                <a:off x="6575426" y="5484405"/>
                <a:ext cx="26988" cy="889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5" name="Line 77">
                <a:extLst>
                  <a:ext uri="{FF2B5EF4-FFF2-40B4-BE49-F238E27FC236}">
                    <a16:creationId xmlns:a16="http://schemas.microsoft.com/office/drawing/2014/main" id="{FDD1AA30-DE0C-2B05-4D13-AB943A3B48FB}"/>
                  </a:ext>
                </a:extLst>
              </p:cNvPr>
              <p:cNvSpPr>
                <a:spLocks noChangeShapeType="1"/>
              </p:cNvSpPr>
              <p:nvPr/>
            </p:nvSpPr>
            <p:spPr bwMode="auto">
              <a:xfrm flipH="1" flipV="1">
                <a:off x="6545263" y="5492342"/>
                <a:ext cx="23813" cy="904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6" name="Line 78">
                <a:extLst>
                  <a:ext uri="{FF2B5EF4-FFF2-40B4-BE49-F238E27FC236}">
                    <a16:creationId xmlns:a16="http://schemas.microsoft.com/office/drawing/2014/main" id="{95E4B8DD-C5E5-015A-30FC-158EB3DD29A2}"/>
                  </a:ext>
                </a:extLst>
              </p:cNvPr>
              <p:cNvSpPr>
                <a:spLocks noChangeShapeType="1"/>
              </p:cNvSpPr>
              <p:nvPr/>
            </p:nvSpPr>
            <p:spPr bwMode="auto">
              <a:xfrm flipH="1" flipV="1">
                <a:off x="6513513" y="5500280"/>
                <a:ext cx="22225" cy="920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7" name="Line 79">
                <a:extLst>
                  <a:ext uri="{FF2B5EF4-FFF2-40B4-BE49-F238E27FC236}">
                    <a16:creationId xmlns:a16="http://schemas.microsoft.com/office/drawing/2014/main" id="{4D3460E8-79F4-69C8-240B-F36FD6DC7145}"/>
                  </a:ext>
                </a:extLst>
              </p:cNvPr>
              <p:cNvSpPr>
                <a:spLocks noChangeShapeType="1"/>
              </p:cNvSpPr>
              <p:nvPr/>
            </p:nvSpPr>
            <p:spPr bwMode="auto">
              <a:xfrm flipH="1" flipV="1">
                <a:off x="6481763" y="5508217"/>
                <a:ext cx="20638" cy="920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8" name="Line 80">
                <a:extLst>
                  <a:ext uri="{FF2B5EF4-FFF2-40B4-BE49-F238E27FC236}">
                    <a16:creationId xmlns:a16="http://schemas.microsoft.com/office/drawing/2014/main" id="{C2C39D8E-B4C4-6A2F-99F8-A6821D725E13}"/>
                  </a:ext>
                </a:extLst>
              </p:cNvPr>
              <p:cNvSpPr>
                <a:spLocks noChangeShapeType="1"/>
              </p:cNvSpPr>
              <p:nvPr/>
            </p:nvSpPr>
            <p:spPr bwMode="auto">
              <a:xfrm flipH="1" flipV="1">
                <a:off x="6450013" y="5514567"/>
                <a:ext cx="20638" cy="920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9" name="Line 81">
                <a:extLst>
                  <a:ext uri="{FF2B5EF4-FFF2-40B4-BE49-F238E27FC236}">
                    <a16:creationId xmlns:a16="http://schemas.microsoft.com/office/drawing/2014/main" id="{B2022426-6F20-5560-24BA-3E1CF7B2870A}"/>
                  </a:ext>
                </a:extLst>
              </p:cNvPr>
              <p:cNvSpPr>
                <a:spLocks noChangeShapeType="1"/>
              </p:cNvSpPr>
              <p:nvPr/>
            </p:nvSpPr>
            <p:spPr bwMode="auto">
              <a:xfrm flipH="1" flipV="1">
                <a:off x="6418263" y="5520917"/>
                <a:ext cx="25400" cy="1285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10" name="Line 82">
                <a:extLst>
                  <a:ext uri="{FF2B5EF4-FFF2-40B4-BE49-F238E27FC236}">
                    <a16:creationId xmlns:a16="http://schemas.microsoft.com/office/drawing/2014/main" id="{86246118-E001-70A5-CC6B-D9D5CC03B704}"/>
                  </a:ext>
                </a:extLst>
              </p:cNvPr>
              <p:cNvSpPr>
                <a:spLocks noChangeShapeType="1"/>
              </p:cNvSpPr>
              <p:nvPr/>
            </p:nvSpPr>
            <p:spPr bwMode="auto">
              <a:xfrm flipH="1" flipV="1">
                <a:off x="6386513" y="5527267"/>
                <a:ext cx="19050" cy="1127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11" name="Line 83">
                <a:extLst>
                  <a:ext uri="{FF2B5EF4-FFF2-40B4-BE49-F238E27FC236}">
                    <a16:creationId xmlns:a16="http://schemas.microsoft.com/office/drawing/2014/main" id="{C2B74A59-E9EC-D0E7-BD44-90AB4BC52C07}"/>
                  </a:ext>
                </a:extLst>
              </p:cNvPr>
              <p:cNvSpPr>
                <a:spLocks noChangeShapeType="1"/>
              </p:cNvSpPr>
              <p:nvPr/>
            </p:nvSpPr>
            <p:spPr bwMode="auto">
              <a:xfrm flipH="1" flipV="1">
                <a:off x="6354763" y="5532030"/>
                <a:ext cx="25400" cy="1682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12" name="Line 84">
                <a:extLst>
                  <a:ext uri="{FF2B5EF4-FFF2-40B4-BE49-F238E27FC236}">
                    <a16:creationId xmlns:a16="http://schemas.microsoft.com/office/drawing/2014/main" id="{EF8EFCCF-2871-B36B-58F8-90CDE061FD73}"/>
                  </a:ext>
                </a:extLst>
              </p:cNvPr>
              <p:cNvSpPr>
                <a:spLocks noChangeShapeType="1"/>
              </p:cNvSpPr>
              <p:nvPr/>
            </p:nvSpPr>
            <p:spPr bwMode="auto">
              <a:xfrm flipH="1" flipV="1">
                <a:off x="6323013" y="5536792"/>
                <a:ext cx="12700" cy="936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13" name="Line 85">
                <a:extLst>
                  <a:ext uri="{FF2B5EF4-FFF2-40B4-BE49-F238E27FC236}">
                    <a16:creationId xmlns:a16="http://schemas.microsoft.com/office/drawing/2014/main" id="{BADD05CC-CA88-BE95-2716-2D52DCD01C41}"/>
                  </a:ext>
                </a:extLst>
              </p:cNvPr>
              <p:cNvSpPr>
                <a:spLocks noChangeShapeType="1"/>
              </p:cNvSpPr>
              <p:nvPr/>
            </p:nvSpPr>
            <p:spPr bwMode="auto">
              <a:xfrm flipH="1" flipV="1">
                <a:off x="6291263" y="5539967"/>
                <a:ext cx="12700" cy="1143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14" name="Line 86">
                <a:extLst>
                  <a:ext uri="{FF2B5EF4-FFF2-40B4-BE49-F238E27FC236}">
                    <a16:creationId xmlns:a16="http://schemas.microsoft.com/office/drawing/2014/main" id="{FE288BB8-BBEA-647B-EEEC-2037AB6C2FCC}"/>
                  </a:ext>
                </a:extLst>
              </p:cNvPr>
              <p:cNvSpPr>
                <a:spLocks noChangeShapeType="1"/>
              </p:cNvSpPr>
              <p:nvPr/>
            </p:nvSpPr>
            <p:spPr bwMode="auto">
              <a:xfrm flipH="1" flipV="1">
                <a:off x="6257926" y="5544730"/>
                <a:ext cx="7938" cy="841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15" name="Line 87">
                <a:extLst>
                  <a:ext uri="{FF2B5EF4-FFF2-40B4-BE49-F238E27FC236}">
                    <a16:creationId xmlns:a16="http://schemas.microsoft.com/office/drawing/2014/main" id="{272A3E57-F5CD-F8FB-C563-E37CFA57DF6F}"/>
                  </a:ext>
                </a:extLst>
              </p:cNvPr>
              <p:cNvSpPr>
                <a:spLocks noChangeShapeType="1"/>
              </p:cNvSpPr>
              <p:nvPr/>
            </p:nvSpPr>
            <p:spPr bwMode="auto">
              <a:xfrm flipH="1" flipV="1">
                <a:off x="6226176" y="5547905"/>
                <a:ext cx="6350" cy="841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16" name="Line 88">
                <a:extLst>
                  <a:ext uri="{FF2B5EF4-FFF2-40B4-BE49-F238E27FC236}">
                    <a16:creationId xmlns:a16="http://schemas.microsoft.com/office/drawing/2014/main" id="{4AD33252-C4A7-1B66-CF94-1C36EE43FEC2}"/>
                  </a:ext>
                </a:extLst>
              </p:cNvPr>
              <p:cNvSpPr>
                <a:spLocks noChangeShapeType="1"/>
              </p:cNvSpPr>
              <p:nvPr/>
            </p:nvSpPr>
            <p:spPr bwMode="auto">
              <a:xfrm flipH="1" flipV="1">
                <a:off x="6194426" y="5549492"/>
                <a:ext cx="4763" cy="841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17" name="Line 89">
                <a:extLst>
                  <a:ext uri="{FF2B5EF4-FFF2-40B4-BE49-F238E27FC236}">
                    <a16:creationId xmlns:a16="http://schemas.microsoft.com/office/drawing/2014/main" id="{FBAF5ED6-49FD-9397-7E8A-B6D1F0E5A227}"/>
                  </a:ext>
                </a:extLst>
              </p:cNvPr>
              <p:cNvSpPr>
                <a:spLocks noChangeShapeType="1"/>
              </p:cNvSpPr>
              <p:nvPr/>
            </p:nvSpPr>
            <p:spPr bwMode="auto">
              <a:xfrm flipH="1" flipV="1">
                <a:off x="6161088" y="5551080"/>
                <a:ext cx="3175" cy="936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18" name="Line 90">
                <a:extLst>
                  <a:ext uri="{FF2B5EF4-FFF2-40B4-BE49-F238E27FC236}">
                    <a16:creationId xmlns:a16="http://schemas.microsoft.com/office/drawing/2014/main" id="{BC23AADE-6D15-1D5A-FE6B-A9DA7BD24ADF}"/>
                  </a:ext>
                </a:extLst>
              </p:cNvPr>
              <p:cNvSpPr>
                <a:spLocks noChangeShapeType="1"/>
              </p:cNvSpPr>
              <p:nvPr/>
            </p:nvSpPr>
            <p:spPr bwMode="auto">
              <a:xfrm flipH="1" flipV="1">
                <a:off x="6129338" y="5551080"/>
                <a:ext cx="3175" cy="1508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19" name="Line 91">
                <a:extLst>
                  <a:ext uri="{FF2B5EF4-FFF2-40B4-BE49-F238E27FC236}">
                    <a16:creationId xmlns:a16="http://schemas.microsoft.com/office/drawing/2014/main" id="{3012E2C1-5994-B425-8DA2-98143545920C}"/>
                  </a:ext>
                </a:extLst>
              </p:cNvPr>
              <p:cNvSpPr>
                <a:spLocks noChangeShapeType="1"/>
              </p:cNvSpPr>
              <p:nvPr/>
            </p:nvSpPr>
            <p:spPr bwMode="auto">
              <a:xfrm flipV="1">
                <a:off x="6096001" y="5552667"/>
                <a:ext cx="0" cy="1047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0" name="Line 92">
                <a:extLst>
                  <a:ext uri="{FF2B5EF4-FFF2-40B4-BE49-F238E27FC236}">
                    <a16:creationId xmlns:a16="http://schemas.microsoft.com/office/drawing/2014/main" id="{9CCDE99F-1208-ACB6-AC0E-B465E478750C}"/>
                  </a:ext>
                </a:extLst>
              </p:cNvPr>
              <p:cNvSpPr>
                <a:spLocks noChangeShapeType="1"/>
              </p:cNvSpPr>
              <p:nvPr/>
            </p:nvSpPr>
            <p:spPr bwMode="auto">
              <a:xfrm flipV="1">
                <a:off x="6038851" y="5551080"/>
                <a:ext cx="3175" cy="936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1" name="Line 93">
                <a:extLst>
                  <a:ext uri="{FF2B5EF4-FFF2-40B4-BE49-F238E27FC236}">
                    <a16:creationId xmlns:a16="http://schemas.microsoft.com/office/drawing/2014/main" id="{58BF4D72-059F-878A-D8E0-3274A107BE2D}"/>
                  </a:ext>
                </a:extLst>
              </p:cNvPr>
              <p:cNvSpPr>
                <a:spLocks noChangeShapeType="1"/>
              </p:cNvSpPr>
              <p:nvPr/>
            </p:nvSpPr>
            <p:spPr bwMode="auto">
              <a:xfrm flipV="1">
                <a:off x="6005513" y="5549492"/>
                <a:ext cx="3175" cy="952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2" name="Line 94">
                <a:extLst>
                  <a:ext uri="{FF2B5EF4-FFF2-40B4-BE49-F238E27FC236}">
                    <a16:creationId xmlns:a16="http://schemas.microsoft.com/office/drawing/2014/main" id="{67682BDE-3C48-6017-48F7-E7E876D75483}"/>
                  </a:ext>
                </a:extLst>
              </p:cNvPr>
              <p:cNvSpPr>
                <a:spLocks noChangeShapeType="1"/>
              </p:cNvSpPr>
              <p:nvPr/>
            </p:nvSpPr>
            <p:spPr bwMode="auto">
              <a:xfrm flipV="1">
                <a:off x="5970588" y="5547905"/>
                <a:ext cx="6350" cy="936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3" name="Line 95">
                <a:extLst>
                  <a:ext uri="{FF2B5EF4-FFF2-40B4-BE49-F238E27FC236}">
                    <a16:creationId xmlns:a16="http://schemas.microsoft.com/office/drawing/2014/main" id="{5961B15C-85C6-17DC-B8DF-59BC85010F7E}"/>
                  </a:ext>
                </a:extLst>
              </p:cNvPr>
              <p:cNvSpPr>
                <a:spLocks noChangeShapeType="1"/>
              </p:cNvSpPr>
              <p:nvPr/>
            </p:nvSpPr>
            <p:spPr bwMode="auto">
              <a:xfrm flipV="1">
                <a:off x="5937251" y="5544730"/>
                <a:ext cx="7938" cy="952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4" name="Line 96">
                <a:extLst>
                  <a:ext uri="{FF2B5EF4-FFF2-40B4-BE49-F238E27FC236}">
                    <a16:creationId xmlns:a16="http://schemas.microsoft.com/office/drawing/2014/main" id="{8E9E29B7-A88E-C821-245E-A939301CE3BF}"/>
                  </a:ext>
                </a:extLst>
              </p:cNvPr>
              <p:cNvSpPr>
                <a:spLocks noChangeShapeType="1"/>
              </p:cNvSpPr>
              <p:nvPr/>
            </p:nvSpPr>
            <p:spPr bwMode="auto">
              <a:xfrm flipV="1">
                <a:off x="5902326" y="5543142"/>
                <a:ext cx="9525" cy="936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5" name="Line 97">
                <a:extLst>
                  <a:ext uri="{FF2B5EF4-FFF2-40B4-BE49-F238E27FC236}">
                    <a16:creationId xmlns:a16="http://schemas.microsoft.com/office/drawing/2014/main" id="{3FD75D38-D5A6-68A6-616F-AE4942E65E55}"/>
                  </a:ext>
                </a:extLst>
              </p:cNvPr>
              <p:cNvSpPr>
                <a:spLocks noChangeShapeType="1"/>
              </p:cNvSpPr>
              <p:nvPr/>
            </p:nvSpPr>
            <p:spPr bwMode="auto">
              <a:xfrm flipV="1">
                <a:off x="5864226" y="5538380"/>
                <a:ext cx="15875" cy="1301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6" name="Line 98">
                <a:extLst>
                  <a:ext uri="{FF2B5EF4-FFF2-40B4-BE49-F238E27FC236}">
                    <a16:creationId xmlns:a16="http://schemas.microsoft.com/office/drawing/2014/main" id="{F2BFE191-BC41-6B5C-67D4-79888B8EAB71}"/>
                  </a:ext>
                </a:extLst>
              </p:cNvPr>
              <p:cNvSpPr>
                <a:spLocks noChangeShapeType="1"/>
              </p:cNvSpPr>
              <p:nvPr/>
            </p:nvSpPr>
            <p:spPr bwMode="auto">
              <a:xfrm flipV="1">
                <a:off x="5832476" y="5535205"/>
                <a:ext cx="15875" cy="1127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7" name="Line 99">
                <a:extLst>
                  <a:ext uri="{FF2B5EF4-FFF2-40B4-BE49-F238E27FC236}">
                    <a16:creationId xmlns:a16="http://schemas.microsoft.com/office/drawing/2014/main" id="{202CD48B-D894-9A04-8643-16A539FD370D}"/>
                  </a:ext>
                </a:extLst>
              </p:cNvPr>
              <p:cNvSpPr>
                <a:spLocks noChangeShapeType="1"/>
              </p:cNvSpPr>
              <p:nvPr/>
            </p:nvSpPr>
            <p:spPr bwMode="auto">
              <a:xfrm flipV="1">
                <a:off x="5789613" y="5528855"/>
                <a:ext cx="26988" cy="1682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8" name="Line 100">
                <a:extLst>
                  <a:ext uri="{FF2B5EF4-FFF2-40B4-BE49-F238E27FC236}">
                    <a16:creationId xmlns:a16="http://schemas.microsoft.com/office/drawing/2014/main" id="{03742927-EC24-3329-0BE2-B5743F197409}"/>
                  </a:ext>
                </a:extLst>
              </p:cNvPr>
              <p:cNvSpPr>
                <a:spLocks noChangeShapeType="1"/>
              </p:cNvSpPr>
              <p:nvPr/>
            </p:nvSpPr>
            <p:spPr bwMode="auto">
              <a:xfrm flipV="1">
                <a:off x="5767388" y="5524092"/>
                <a:ext cx="17463" cy="920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9" name="Line 101">
                <a:extLst>
                  <a:ext uri="{FF2B5EF4-FFF2-40B4-BE49-F238E27FC236}">
                    <a16:creationId xmlns:a16="http://schemas.microsoft.com/office/drawing/2014/main" id="{907306A3-EAEC-AA1B-E500-C52CD3B190D5}"/>
                  </a:ext>
                </a:extLst>
              </p:cNvPr>
              <p:cNvSpPr>
                <a:spLocks noChangeShapeType="1"/>
              </p:cNvSpPr>
              <p:nvPr/>
            </p:nvSpPr>
            <p:spPr bwMode="auto">
              <a:xfrm flipV="1">
                <a:off x="5730876" y="5517742"/>
                <a:ext cx="22225" cy="1127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0" name="Line 102">
                <a:extLst>
                  <a:ext uri="{FF2B5EF4-FFF2-40B4-BE49-F238E27FC236}">
                    <a16:creationId xmlns:a16="http://schemas.microsoft.com/office/drawing/2014/main" id="{E0FA7CD4-07BD-AEAB-0EA4-A929076C8358}"/>
                  </a:ext>
                </a:extLst>
              </p:cNvPr>
              <p:cNvSpPr>
                <a:spLocks noChangeShapeType="1"/>
              </p:cNvSpPr>
              <p:nvPr/>
            </p:nvSpPr>
            <p:spPr bwMode="auto">
              <a:xfrm flipV="1">
                <a:off x="5702301" y="5511392"/>
                <a:ext cx="19050" cy="825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1" name="Line 103">
                <a:extLst>
                  <a:ext uri="{FF2B5EF4-FFF2-40B4-BE49-F238E27FC236}">
                    <a16:creationId xmlns:a16="http://schemas.microsoft.com/office/drawing/2014/main" id="{0775B14A-4E66-175C-4C56-75DB450F37AB}"/>
                  </a:ext>
                </a:extLst>
              </p:cNvPr>
              <p:cNvSpPr>
                <a:spLocks noChangeShapeType="1"/>
              </p:cNvSpPr>
              <p:nvPr/>
            </p:nvSpPr>
            <p:spPr bwMode="auto">
              <a:xfrm flipV="1">
                <a:off x="5670551" y="5503455"/>
                <a:ext cx="19050" cy="841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2" name="Line 104">
                <a:extLst>
                  <a:ext uri="{FF2B5EF4-FFF2-40B4-BE49-F238E27FC236}">
                    <a16:creationId xmlns:a16="http://schemas.microsoft.com/office/drawing/2014/main" id="{28D738B4-5CC3-282B-4C61-5BCECE3BD5DF}"/>
                  </a:ext>
                </a:extLst>
              </p:cNvPr>
              <p:cNvSpPr>
                <a:spLocks noChangeShapeType="1"/>
              </p:cNvSpPr>
              <p:nvPr/>
            </p:nvSpPr>
            <p:spPr bwMode="auto">
              <a:xfrm flipV="1">
                <a:off x="5637213" y="5495517"/>
                <a:ext cx="20638" cy="825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3" name="Line 105">
                <a:extLst>
                  <a:ext uri="{FF2B5EF4-FFF2-40B4-BE49-F238E27FC236}">
                    <a16:creationId xmlns:a16="http://schemas.microsoft.com/office/drawing/2014/main" id="{2991400B-5664-064F-FA8F-EEB44F147B40}"/>
                  </a:ext>
                </a:extLst>
              </p:cNvPr>
              <p:cNvSpPr>
                <a:spLocks noChangeShapeType="1"/>
              </p:cNvSpPr>
              <p:nvPr/>
            </p:nvSpPr>
            <p:spPr bwMode="auto">
              <a:xfrm flipV="1">
                <a:off x="5600701" y="5487580"/>
                <a:ext cx="25400" cy="904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4" name="Line 106">
                <a:extLst>
                  <a:ext uri="{FF2B5EF4-FFF2-40B4-BE49-F238E27FC236}">
                    <a16:creationId xmlns:a16="http://schemas.microsoft.com/office/drawing/2014/main" id="{D107B3E1-8D3B-D7F8-0F1B-7CBBD89B3C4C}"/>
                  </a:ext>
                </a:extLst>
              </p:cNvPr>
              <p:cNvSpPr>
                <a:spLocks noChangeShapeType="1"/>
              </p:cNvSpPr>
              <p:nvPr/>
            </p:nvSpPr>
            <p:spPr bwMode="auto">
              <a:xfrm flipV="1">
                <a:off x="5553076" y="5479642"/>
                <a:ext cx="42863" cy="1428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5" name="Line 107">
                <a:extLst>
                  <a:ext uri="{FF2B5EF4-FFF2-40B4-BE49-F238E27FC236}">
                    <a16:creationId xmlns:a16="http://schemas.microsoft.com/office/drawing/2014/main" id="{B5770BDD-E3F7-D0A4-B4D9-F29F36AAA322}"/>
                  </a:ext>
                </a:extLst>
              </p:cNvPr>
              <p:cNvSpPr>
                <a:spLocks noChangeShapeType="1"/>
              </p:cNvSpPr>
              <p:nvPr/>
            </p:nvSpPr>
            <p:spPr bwMode="auto">
              <a:xfrm flipV="1">
                <a:off x="5532438" y="5468530"/>
                <a:ext cx="31750" cy="1016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6" name="Line 108">
                <a:extLst>
                  <a:ext uri="{FF2B5EF4-FFF2-40B4-BE49-F238E27FC236}">
                    <a16:creationId xmlns:a16="http://schemas.microsoft.com/office/drawing/2014/main" id="{23038349-2D5D-B478-AC1F-970531816269}"/>
                  </a:ext>
                </a:extLst>
              </p:cNvPr>
              <p:cNvSpPr>
                <a:spLocks noChangeShapeType="1"/>
              </p:cNvSpPr>
              <p:nvPr/>
            </p:nvSpPr>
            <p:spPr bwMode="auto">
              <a:xfrm flipV="1">
                <a:off x="5481638" y="5451067"/>
                <a:ext cx="31750" cy="889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7" name="Line 109">
                <a:extLst>
                  <a:ext uri="{FF2B5EF4-FFF2-40B4-BE49-F238E27FC236}">
                    <a16:creationId xmlns:a16="http://schemas.microsoft.com/office/drawing/2014/main" id="{853C64E2-27ED-AED0-FDA9-27D2EDBA17E2}"/>
                  </a:ext>
                </a:extLst>
              </p:cNvPr>
              <p:cNvSpPr>
                <a:spLocks noChangeShapeType="1"/>
              </p:cNvSpPr>
              <p:nvPr/>
            </p:nvSpPr>
            <p:spPr bwMode="auto">
              <a:xfrm flipV="1">
                <a:off x="5449888" y="5439955"/>
                <a:ext cx="33338" cy="889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8" name="Line 110">
                <a:extLst>
                  <a:ext uri="{FF2B5EF4-FFF2-40B4-BE49-F238E27FC236}">
                    <a16:creationId xmlns:a16="http://schemas.microsoft.com/office/drawing/2014/main" id="{B6D39852-DE1F-1A85-461B-31FF8AAC50D4}"/>
                  </a:ext>
                </a:extLst>
              </p:cNvPr>
              <p:cNvSpPr>
                <a:spLocks noChangeShapeType="1"/>
              </p:cNvSpPr>
              <p:nvPr/>
            </p:nvSpPr>
            <p:spPr bwMode="auto">
              <a:xfrm flipV="1">
                <a:off x="5418138" y="5428842"/>
                <a:ext cx="34925" cy="873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9" name="Line 111">
                <a:extLst>
                  <a:ext uri="{FF2B5EF4-FFF2-40B4-BE49-F238E27FC236}">
                    <a16:creationId xmlns:a16="http://schemas.microsoft.com/office/drawing/2014/main" id="{206C778F-3BAB-FF3A-68FF-0175B2DD0422}"/>
                  </a:ext>
                </a:extLst>
              </p:cNvPr>
              <p:cNvSpPr>
                <a:spLocks noChangeShapeType="1"/>
              </p:cNvSpPr>
              <p:nvPr/>
            </p:nvSpPr>
            <p:spPr bwMode="auto">
              <a:xfrm flipV="1">
                <a:off x="5386388" y="5416142"/>
                <a:ext cx="36513" cy="873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0" name="Line 112">
                <a:extLst>
                  <a:ext uri="{FF2B5EF4-FFF2-40B4-BE49-F238E27FC236}">
                    <a16:creationId xmlns:a16="http://schemas.microsoft.com/office/drawing/2014/main" id="{DE68BEDE-5021-B252-0D76-8BDE3CE87C14}"/>
                  </a:ext>
                </a:extLst>
              </p:cNvPr>
              <p:cNvSpPr>
                <a:spLocks noChangeShapeType="1"/>
              </p:cNvSpPr>
              <p:nvPr/>
            </p:nvSpPr>
            <p:spPr bwMode="auto">
              <a:xfrm flipV="1">
                <a:off x="5354638" y="5403442"/>
                <a:ext cx="38100" cy="857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1" name="Line 113">
                <a:extLst>
                  <a:ext uri="{FF2B5EF4-FFF2-40B4-BE49-F238E27FC236}">
                    <a16:creationId xmlns:a16="http://schemas.microsoft.com/office/drawing/2014/main" id="{24DDE30A-90D7-785B-8B1D-ED60B9F041F2}"/>
                  </a:ext>
                </a:extLst>
              </p:cNvPr>
              <p:cNvSpPr>
                <a:spLocks noChangeShapeType="1"/>
              </p:cNvSpPr>
              <p:nvPr/>
            </p:nvSpPr>
            <p:spPr bwMode="auto">
              <a:xfrm flipV="1">
                <a:off x="5308601" y="5389155"/>
                <a:ext cx="55563" cy="1190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2" name="Line 114">
                <a:extLst>
                  <a:ext uri="{FF2B5EF4-FFF2-40B4-BE49-F238E27FC236}">
                    <a16:creationId xmlns:a16="http://schemas.microsoft.com/office/drawing/2014/main" id="{94DE126F-E0C4-2D33-9EA5-B8840548735B}"/>
                  </a:ext>
                </a:extLst>
              </p:cNvPr>
              <p:cNvSpPr>
                <a:spLocks noChangeShapeType="1"/>
              </p:cNvSpPr>
              <p:nvPr/>
            </p:nvSpPr>
            <p:spPr bwMode="auto">
              <a:xfrm flipV="1">
                <a:off x="5284788" y="5374867"/>
                <a:ext cx="49213" cy="1031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3" name="Line 115">
                <a:extLst>
                  <a:ext uri="{FF2B5EF4-FFF2-40B4-BE49-F238E27FC236}">
                    <a16:creationId xmlns:a16="http://schemas.microsoft.com/office/drawing/2014/main" id="{0DF5FFC9-01C9-859B-E116-ABC133B6871B}"/>
                  </a:ext>
                </a:extLst>
              </p:cNvPr>
              <p:cNvSpPr>
                <a:spLocks noChangeShapeType="1"/>
              </p:cNvSpPr>
              <p:nvPr/>
            </p:nvSpPr>
            <p:spPr bwMode="auto">
              <a:xfrm flipV="1">
                <a:off x="5227638" y="5360580"/>
                <a:ext cx="77788" cy="1508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4" name="Line 116">
                <a:extLst>
                  <a:ext uri="{FF2B5EF4-FFF2-40B4-BE49-F238E27FC236}">
                    <a16:creationId xmlns:a16="http://schemas.microsoft.com/office/drawing/2014/main" id="{936B0168-299C-8E2A-36AD-A6AE6CE1E0EC}"/>
                  </a:ext>
                </a:extLst>
              </p:cNvPr>
              <p:cNvSpPr>
                <a:spLocks noChangeShapeType="1"/>
              </p:cNvSpPr>
              <p:nvPr/>
            </p:nvSpPr>
            <p:spPr bwMode="auto">
              <a:xfrm flipV="1">
                <a:off x="5232401" y="5346292"/>
                <a:ext cx="44450" cy="825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5" name="Line 117">
                <a:extLst>
                  <a:ext uri="{FF2B5EF4-FFF2-40B4-BE49-F238E27FC236}">
                    <a16:creationId xmlns:a16="http://schemas.microsoft.com/office/drawing/2014/main" id="{9FFE1437-712B-257D-E3B8-18BE0842BF00}"/>
                  </a:ext>
                </a:extLst>
              </p:cNvPr>
              <p:cNvSpPr>
                <a:spLocks noChangeShapeType="1"/>
              </p:cNvSpPr>
              <p:nvPr/>
            </p:nvSpPr>
            <p:spPr bwMode="auto">
              <a:xfrm flipV="1">
                <a:off x="5192713" y="5330417"/>
                <a:ext cx="55563" cy="984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6" name="Line 118">
                <a:extLst>
                  <a:ext uri="{FF2B5EF4-FFF2-40B4-BE49-F238E27FC236}">
                    <a16:creationId xmlns:a16="http://schemas.microsoft.com/office/drawing/2014/main" id="{303267E0-56F3-E73C-8313-8F7D1A2728DB}"/>
                  </a:ext>
                </a:extLst>
              </p:cNvPr>
              <p:cNvSpPr>
                <a:spLocks noChangeShapeType="1"/>
              </p:cNvSpPr>
              <p:nvPr/>
            </p:nvSpPr>
            <p:spPr bwMode="auto">
              <a:xfrm flipV="1">
                <a:off x="5176838" y="5314542"/>
                <a:ext cx="44450" cy="730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7" name="Line 119">
                <a:extLst>
                  <a:ext uri="{FF2B5EF4-FFF2-40B4-BE49-F238E27FC236}">
                    <a16:creationId xmlns:a16="http://schemas.microsoft.com/office/drawing/2014/main" id="{1977FD87-696D-9932-FCCD-BE2DD1DE85E1}"/>
                  </a:ext>
                </a:extLst>
              </p:cNvPr>
              <p:cNvSpPr>
                <a:spLocks noChangeShapeType="1"/>
              </p:cNvSpPr>
              <p:nvPr/>
            </p:nvSpPr>
            <p:spPr bwMode="auto">
              <a:xfrm flipV="1">
                <a:off x="5148263" y="5297080"/>
                <a:ext cx="44450" cy="730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8" name="Line 120">
                <a:extLst>
                  <a:ext uri="{FF2B5EF4-FFF2-40B4-BE49-F238E27FC236}">
                    <a16:creationId xmlns:a16="http://schemas.microsoft.com/office/drawing/2014/main" id="{1374BA5F-23BD-EB42-0F1B-67929E16A4BF}"/>
                  </a:ext>
                </a:extLst>
              </p:cNvPr>
              <p:cNvSpPr>
                <a:spLocks noChangeShapeType="1"/>
              </p:cNvSpPr>
              <p:nvPr/>
            </p:nvSpPr>
            <p:spPr bwMode="auto">
              <a:xfrm flipV="1">
                <a:off x="5119688" y="5279617"/>
                <a:ext cx="46038" cy="714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9" name="Line 121">
                <a:extLst>
                  <a:ext uri="{FF2B5EF4-FFF2-40B4-BE49-F238E27FC236}">
                    <a16:creationId xmlns:a16="http://schemas.microsoft.com/office/drawing/2014/main" id="{A1CD8388-6AE9-753E-067C-7ABB6194CAE4}"/>
                  </a:ext>
                </a:extLst>
              </p:cNvPr>
              <p:cNvSpPr>
                <a:spLocks noChangeShapeType="1"/>
              </p:cNvSpPr>
              <p:nvPr/>
            </p:nvSpPr>
            <p:spPr bwMode="auto">
              <a:xfrm flipV="1">
                <a:off x="5086351" y="5262155"/>
                <a:ext cx="52388" cy="793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0" name="Line 122">
                <a:extLst>
                  <a:ext uri="{FF2B5EF4-FFF2-40B4-BE49-F238E27FC236}">
                    <a16:creationId xmlns:a16="http://schemas.microsoft.com/office/drawing/2014/main" id="{C0253880-360B-5ED5-AB5C-197AD774D49A}"/>
                  </a:ext>
                </a:extLst>
              </p:cNvPr>
              <p:cNvSpPr>
                <a:spLocks noChangeShapeType="1"/>
              </p:cNvSpPr>
              <p:nvPr/>
            </p:nvSpPr>
            <p:spPr bwMode="auto">
              <a:xfrm flipV="1">
                <a:off x="5026026" y="5244692"/>
                <a:ext cx="85725" cy="1222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1" name="Line 123">
                <a:extLst>
                  <a:ext uri="{FF2B5EF4-FFF2-40B4-BE49-F238E27FC236}">
                    <a16:creationId xmlns:a16="http://schemas.microsoft.com/office/drawing/2014/main" id="{8E95CF14-1718-0E89-E9B0-CE471FAA1AF3}"/>
                  </a:ext>
                </a:extLst>
              </p:cNvPr>
              <p:cNvSpPr>
                <a:spLocks noChangeShapeType="1"/>
              </p:cNvSpPr>
              <p:nvPr/>
            </p:nvSpPr>
            <p:spPr bwMode="auto">
              <a:xfrm flipV="1">
                <a:off x="5022851" y="5225642"/>
                <a:ext cx="61913" cy="857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2" name="Line 124">
                <a:extLst>
                  <a:ext uri="{FF2B5EF4-FFF2-40B4-BE49-F238E27FC236}">
                    <a16:creationId xmlns:a16="http://schemas.microsoft.com/office/drawing/2014/main" id="{2C81CA6B-6F86-5FB7-05F6-19951CF2E4BD}"/>
                  </a:ext>
                </a:extLst>
              </p:cNvPr>
              <p:cNvSpPr>
                <a:spLocks noChangeShapeType="1"/>
              </p:cNvSpPr>
              <p:nvPr/>
            </p:nvSpPr>
            <p:spPr bwMode="auto">
              <a:xfrm flipV="1">
                <a:off x="4984751" y="5192305"/>
                <a:ext cx="57150" cy="746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3" name="Line 125">
                <a:extLst>
                  <a:ext uri="{FF2B5EF4-FFF2-40B4-BE49-F238E27FC236}">
                    <a16:creationId xmlns:a16="http://schemas.microsoft.com/office/drawing/2014/main" id="{1FAA3D69-5B3D-4DFC-7EBA-EE22A50B5269}"/>
                  </a:ext>
                </a:extLst>
              </p:cNvPr>
              <p:cNvSpPr>
                <a:spLocks noChangeShapeType="1"/>
              </p:cNvSpPr>
              <p:nvPr/>
            </p:nvSpPr>
            <p:spPr bwMode="auto">
              <a:xfrm flipV="1">
                <a:off x="4957763" y="5173255"/>
                <a:ext cx="58738" cy="730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4" name="Line 126">
                <a:extLst>
                  <a:ext uri="{FF2B5EF4-FFF2-40B4-BE49-F238E27FC236}">
                    <a16:creationId xmlns:a16="http://schemas.microsoft.com/office/drawing/2014/main" id="{2DA31B89-7FA9-266F-6464-7E1800E57722}"/>
                  </a:ext>
                </a:extLst>
              </p:cNvPr>
              <p:cNvSpPr>
                <a:spLocks noChangeShapeType="1"/>
              </p:cNvSpPr>
              <p:nvPr/>
            </p:nvSpPr>
            <p:spPr bwMode="auto">
              <a:xfrm flipV="1">
                <a:off x="4930776" y="5152617"/>
                <a:ext cx="60325" cy="714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5" name="Line 127">
                <a:extLst>
                  <a:ext uri="{FF2B5EF4-FFF2-40B4-BE49-F238E27FC236}">
                    <a16:creationId xmlns:a16="http://schemas.microsoft.com/office/drawing/2014/main" id="{F4361981-91C1-CC03-0425-8D13BC424AED}"/>
                  </a:ext>
                </a:extLst>
              </p:cNvPr>
              <p:cNvSpPr>
                <a:spLocks noChangeShapeType="1"/>
              </p:cNvSpPr>
              <p:nvPr/>
            </p:nvSpPr>
            <p:spPr bwMode="auto">
              <a:xfrm flipV="1">
                <a:off x="4905376" y="5131980"/>
                <a:ext cx="61913" cy="698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6" name="Line 128">
                <a:extLst>
                  <a:ext uri="{FF2B5EF4-FFF2-40B4-BE49-F238E27FC236}">
                    <a16:creationId xmlns:a16="http://schemas.microsoft.com/office/drawing/2014/main" id="{7E71B51D-5797-4D0B-0969-BB3322B03C81}"/>
                  </a:ext>
                </a:extLst>
              </p:cNvPr>
              <p:cNvSpPr>
                <a:spLocks noChangeShapeType="1"/>
              </p:cNvSpPr>
              <p:nvPr/>
            </p:nvSpPr>
            <p:spPr bwMode="auto">
              <a:xfrm flipV="1">
                <a:off x="4879976" y="5109755"/>
                <a:ext cx="61913" cy="698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7" name="Line 129">
                <a:extLst>
                  <a:ext uri="{FF2B5EF4-FFF2-40B4-BE49-F238E27FC236}">
                    <a16:creationId xmlns:a16="http://schemas.microsoft.com/office/drawing/2014/main" id="{C151E3C2-11AD-7226-4D21-1B202362C6C1}"/>
                  </a:ext>
                </a:extLst>
              </p:cNvPr>
              <p:cNvSpPr>
                <a:spLocks noChangeShapeType="1"/>
              </p:cNvSpPr>
              <p:nvPr/>
            </p:nvSpPr>
            <p:spPr bwMode="auto">
              <a:xfrm flipV="1">
                <a:off x="4829176" y="5087530"/>
                <a:ext cx="88900" cy="952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8" name="Line 130">
                <a:extLst>
                  <a:ext uri="{FF2B5EF4-FFF2-40B4-BE49-F238E27FC236}">
                    <a16:creationId xmlns:a16="http://schemas.microsoft.com/office/drawing/2014/main" id="{C2239CA6-36A0-FA4C-BB90-694668CAFA2C}"/>
                  </a:ext>
                </a:extLst>
              </p:cNvPr>
              <p:cNvSpPr>
                <a:spLocks noChangeShapeType="1"/>
              </p:cNvSpPr>
              <p:nvPr/>
            </p:nvSpPr>
            <p:spPr bwMode="auto">
              <a:xfrm flipV="1">
                <a:off x="4816476" y="5065305"/>
                <a:ext cx="79375" cy="825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9" name="Line 131">
                <a:extLst>
                  <a:ext uri="{FF2B5EF4-FFF2-40B4-BE49-F238E27FC236}">
                    <a16:creationId xmlns:a16="http://schemas.microsoft.com/office/drawing/2014/main" id="{65AB095C-792E-A028-8D08-AC8D67C62C3F}"/>
                  </a:ext>
                </a:extLst>
              </p:cNvPr>
              <p:cNvSpPr>
                <a:spLocks noChangeShapeType="1"/>
              </p:cNvSpPr>
              <p:nvPr/>
            </p:nvSpPr>
            <p:spPr bwMode="auto">
              <a:xfrm flipV="1">
                <a:off x="4751388" y="5043080"/>
                <a:ext cx="120650" cy="1190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0" name="Line 132">
                <a:extLst>
                  <a:ext uri="{FF2B5EF4-FFF2-40B4-BE49-F238E27FC236}">
                    <a16:creationId xmlns:a16="http://schemas.microsoft.com/office/drawing/2014/main" id="{A5362A24-7F82-6B70-5E70-047C5305B4BE}"/>
                  </a:ext>
                </a:extLst>
              </p:cNvPr>
              <p:cNvSpPr>
                <a:spLocks noChangeShapeType="1"/>
              </p:cNvSpPr>
              <p:nvPr/>
            </p:nvSpPr>
            <p:spPr bwMode="auto">
              <a:xfrm flipV="1">
                <a:off x="4781551" y="5019267"/>
                <a:ext cx="68263" cy="650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1" name="Line 133">
                <a:extLst>
                  <a:ext uri="{FF2B5EF4-FFF2-40B4-BE49-F238E27FC236}">
                    <a16:creationId xmlns:a16="http://schemas.microsoft.com/office/drawing/2014/main" id="{88FE313A-43D0-E080-2352-FBEF6ACD620E}"/>
                  </a:ext>
                </a:extLst>
              </p:cNvPr>
              <p:cNvSpPr>
                <a:spLocks noChangeShapeType="1"/>
              </p:cNvSpPr>
              <p:nvPr/>
            </p:nvSpPr>
            <p:spPr bwMode="auto">
              <a:xfrm flipV="1">
                <a:off x="4743451" y="4995455"/>
                <a:ext cx="84138" cy="777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2" name="Line 134">
                <a:extLst>
                  <a:ext uri="{FF2B5EF4-FFF2-40B4-BE49-F238E27FC236}">
                    <a16:creationId xmlns:a16="http://schemas.microsoft.com/office/drawing/2014/main" id="{0EDA3A39-13A7-B85B-AE77-97A3F2E28AB1}"/>
                  </a:ext>
                </a:extLst>
              </p:cNvPr>
              <p:cNvSpPr>
                <a:spLocks noChangeShapeType="1"/>
              </p:cNvSpPr>
              <p:nvPr/>
            </p:nvSpPr>
            <p:spPr bwMode="auto">
              <a:xfrm flipV="1">
                <a:off x="4741863" y="4971642"/>
                <a:ext cx="63500" cy="571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3" name="Line 135">
                <a:extLst>
                  <a:ext uri="{FF2B5EF4-FFF2-40B4-BE49-F238E27FC236}">
                    <a16:creationId xmlns:a16="http://schemas.microsoft.com/office/drawing/2014/main" id="{A6AB0C7E-26B4-C629-9E38-DF004E64BA1D}"/>
                  </a:ext>
                </a:extLst>
              </p:cNvPr>
              <p:cNvSpPr>
                <a:spLocks noChangeShapeType="1"/>
              </p:cNvSpPr>
              <p:nvPr/>
            </p:nvSpPr>
            <p:spPr bwMode="auto">
              <a:xfrm flipV="1">
                <a:off x="4719638" y="4947830"/>
                <a:ext cx="65088" cy="539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4" name="Line 136">
                <a:extLst>
                  <a:ext uri="{FF2B5EF4-FFF2-40B4-BE49-F238E27FC236}">
                    <a16:creationId xmlns:a16="http://schemas.microsoft.com/office/drawing/2014/main" id="{F02FF937-978E-0BA9-BB7A-EF028D86A55E}"/>
                  </a:ext>
                </a:extLst>
              </p:cNvPr>
              <p:cNvSpPr>
                <a:spLocks noChangeShapeType="1"/>
              </p:cNvSpPr>
              <p:nvPr/>
            </p:nvSpPr>
            <p:spPr bwMode="auto">
              <a:xfrm flipV="1">
                <a:off x="4697413" y="4922430"/>
                <a:ext cx="66675" cy="539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5" name="Line 137">
                <a:extLst>
                  <a:ext uri="{FF2B5EF4-FFF2-40B4-BE49-F238E27FC236}">
                    <a16:creationId xmlns:a16="http://schemas.microsoft.com/office/drawing/2014/main" id="{260AFAA8-D3EB-1950-34F1-32B05148902F}"/>
                  </a:ext>
                </a:extLst>
              </p:cNvPr>
              <p:cNvSpPr>
                <a:spLocks noChangeShapeType="1"/>
              </p:cNvSpPr>
              <p:nvPr/>
            </p:nvSpPr>
            <p:spPr bwMode="auto">
              <a:xfrm flipV="1">
                <a:off x="4668838" y="4897030"/>
                <a:ext cx="74613" cy="587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6" name="Line 138">
                <a:extLst>
                  <a:ext uri="{FF2B5EF4-FFF2-40B4-BE49-F238E27FC236}">
                    <a16:creationId xmlns:a16="http://schemas.microsoft.com/office/drawing/2014/main" id="{8433BCC4-097A-6D79-68A3-38C58C2F4130}"/>
                  </a:ext>
                </a:extLst>
              </p:cNvPr>
              <p:cNvSpPr>
                <a:spLocks noChangeShapeType="1"/>
              </p:cNvSpPr>
              <p:nvPr/>
            </p:nvSpPr>
            <p:spPr bwMode="auto">
              <a:xfrm flipV="1">
                <a:off x="4603751" y="4871630"/>
                <a:ext cx="120650" cy="904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7" name="Line 139">
                <a:extLst>
                  <a:ext uri="{FF2B5EF4-FFF2-40B4-BE49-F238E27FC236}">
                    <a16:creationId xmlns:a16="http://schemas.microsoft.com/office/drawing/2014/main" id="{DDA83838-B744-95C0-5DEF-21803D8BD9EE}"/>
                  </a:ext>
                </a:extLst>
              </p:cNvPr>
              <p:cNvSpPr>
                <a:spLocks noChangeShapeType="1"/>
              </p:cNvSpPr>
              <p:nvPr/>
            </p:nvSpPr>
            <p:spPr bwMode="auto">
              <a:xfrm flipV="1">
                <a:off x="4619626" y="4846230"/>
                <a:ext cx="84138" cy="619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8" name="Line 140">
                <a:extLst>
                  <a:ext uri="{FF2B5EF4-FFF2-40B4-BE49-F238E27FC236}">
                    <a16:creationId xmlns:a16="http://schemas.microsoft.com/office/drawing/2014/main" id="{74AF1AB0-B7F4-0AAA-6347-874322F2F9CC}"/>
                  </a:ext>
                </a:extLst>
              </p:cNvPr>
              <p:cNvSpPr>
                <a:spLocks noChangeShapeType="1"/>
              </p:cNvSpPr>
              <p:nvPr/>
            </p:nvSpPr>
            <p:spPr bwMode="auto">
              <a:xfrm flipV="1">
                <a:off x="4595813" y="4801780"/>
                <a:ext cx="77788" cy="523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9" name="Line 141">
                <a:extLst>
                  <a:ext uri="{FF2B5EF4-FFF2-40B4-BE49-F238E27FC236}">
                    <a16:creationId xmlns:a16="http://schemas.microsoft.com/office/drawing/2014/main" id="{8264B1DC-78C2-9EF5-10D7-FFE2E9DA5B5C}"/>
                  </a:ext>
                </a:extLst>
              </p:cNvPr>
              <p:cNvSpPr>
                <a:spLocks noChangeShapeType="1"/>
              </p:cNvSpPr>
              <p:nvPr/>
            </p:nvSpPr>
            <p:spPr bwMode="auto">
              <a:xfrm flipV="1">
                <a:off x="4575176" y="4774792"/>
                <a:ext cx="79375" cy="508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0" name="Line 142">
                <a:extLst>
                  <a:ext uri="{FF2B5EF4-FFF2-40B4-BE49-F238E27FC236}">
                    <a16:creationId xmlns:a16="http://schemas.microsoft.com/office/drawing/2014/main" id="{CD4C87AE-4C22-E1D6-DE1D-28892287800E}"/>
                  </a:ext>
                </a:extLst>
              </p:cNvPr>
              <p:cNvSpPr>
                <a:spLocks noChangeShapeType="1"/>
              </p:cNvSpPr>
              <p:nvPr/>
            </p:nvSpPr>
            <p:spPr bwMode="auto">
              <a:xfrm flipV="1">
                <a:off x="4557713" y="4747805"/>
                <a:ext cx="79375" cy="492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1" name="Line 143">
                <a:extLst>
                  <a:ext uri="{FF2B5EF4-FFF2-40B4-BE49-F238E27FC236}">
                    <a16:creationId xmlns:a16="http://schemas.microsoft.com/office/drawing/2014/main" id="{F50C63C7-B54B-7400-95FE-C581EA5E373E}"/>
                  </a:ext>
                </a:extLst>
              </p:cNvPr>
              <p:cNvSpPr>
                <a:spLocks noChangeShapeType="1"/>
              </p:cNvSpPr>
              <p:nvPr/>
            </p:nvSpPr>
            <p:spPr bwMode="auto">
              <a:xfrm flipV="1">
                <a:off x="4540251" y="4719230"/>
                <a:ext cx="79375" cy="492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2" name="Line 144">
                <a:extLst>
                  <a:ext uri="{FF2B5EF4-FFF2-40B4-BE49-F238E27FC236}">
                    <a16:creationId xmlns:a16="http://schemas.microsoft.com/office/drawing/2014/main" id="{B7EA50F7-9E6B-815B-E8C5-1F342869A882}"/>
                  </a:ext>
                </a:extLst>
              </p:cNvPr>
              <p:cNvSpPr>
                <a:spLocks noChangeShapeType="1"/>
              </p:cNvSpPr>
              <p:nvPr/>
            </p:nvSpPr>
            <p:spPr bwMode="auto">
              <a:xfrm flipV="1">
                <a:off x="4522788" y="4692242"/>
                <a:ext cx="80963" cy="476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3" name="Line 145">
                <a:extLst>
                  <a:ext uri="{FF2B5EF4-FFF2-40B4-BE49-F238E27FC236}">
                    <a16:creationId xmlns:a16="http://schemas.microsoft.com/office/drawing/2014/main" id="{0C36ECD2-FCA6-8E82-DE65-8263FF306BDA}"/>
                  </a:ext>
                </a:extLst>
              </p:cNvPr>
              <p:cNvSpPr>
                <a:spLocks noChangeShapeType="1"/>
              </p:cNvSpPr>
              <p:nvPr/>
            </p:nvSpPr>
            <p:spPr bwMode="auto">
              <a:xfrm flipV="1">
                <a:off x="4473576" y="4663667"/>
                <a:ext cx="114300" cy="635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4" name="Line 146">
                <a:extLst>
                  <a:ext uri="{FF2B5EF4-FFF2-40B4-BE49-F238E27FC236}">
                    <a16:creationId xmlns:a16="http://schemas.microsoft.com/office/drawing/2014/main" id="{B54973D5-9E88-0023-F5C0-0B44F109E65B}"/>
                  </a:ext>
                </a:extLst>
              </p:cNvPr>
              <p:cNvSpPr>
                <a:spLocks noChangeShapeType="1"/>
              </p:cNvSpPr>
              <p:nvPr/>
            </p:nvSpPr>
            <p:spPr bwMode="auto">
              <a:xfrm flipV="1">
                <a:off x="4471988" y="4635092"/>
                <a:ext cx="100013" cy="539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5" name="Line 147">
                <a:extLst>
                  <a:ext uri="{FF2B5EF4-FFF2-40B4-BE49-F238E27FC236}">
                    <a16:creationId xmlns:a16="http://schemas.microsoft.com/office/drawing/2014/main" id="{94DD1657-5BA2-9F37-BCA2-C6EC4A420A68}"/>
                  </a:ext>
                </a:extLst>
              </p:cNvPr>
              <p:cNvSpPr>
                <a:spLocks noChangeShapeType="1"/>
              </p:cNvSpPr>
              <p:nvPr/>
            </p:nvSpPr>
            <p:spPr bwMode="auto">
              <a:xfrm flipV="1">
                <a:off x="4405313" y="4606517"/>
                <a:ext cx="152400" cy="762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6" name="Line 148">
                <a:extLst>
                  <a:ext uri="{FF2B5EF4-FFF2-40B4-BE49-F238E27FC236}">
                    <a16:creationId xmlns:a16="http://schemas.microsoft.com/office/drawing/2014/main" id="{66418033-8622-2584-7327-7D3A548DBBAA}"/>
                  </a:ext>
                </a:extLst>
              </p:cNvPr>
              <p:cNvSpPr>
                <a:spLocks noChangeShapeType="1"/>
              </p:cNvSpPr>
              <p:nvPr/>
            </p:nvSpPr>
            <p:spPr bwMode="auto">
              <a:xfrm flipV="1">
                <a:off x="4457701" y="4577942"/>
                <a:ext cx="85725" cy="396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7" name="Line 149">
                <a:extLst>
                  <a:ext uri="{FF2B5EF4-FFF2-40B4-BE49-F238E27FC236}">
                    <a16:creationId xmlns:a16="http://schemas.microsoft.com/office/drawing/2014/main" id="{4889D319-0A06-C20B-84D6-BAB0D6B4B7AD}"/>
                  </a:ext>
                </a:extLst>
              </p:cNvPr>
              <p:cNvSpPr>
                <a:spLocks noChangeShapeType="1"/>
              </p:cNvSpPr>
              <p:nvPr/>
            </p:nvSpPr>
            <p:spPr bwMode="auto">
              <a:xfrm flipV="1">
                <a:off x="4425951" y="4547780"/>
                <a:ext cx="104775" cy="476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8" name="Line 150">
                <a:extLst>
                  <a:ext uri="{FF2B5EF4-FFF2-40B4-BE49-F238E27FC236}">
                    <a16:creationId xmlns:a16="http://schemas.microsoft.com/office/drawing/2014/main" id="{965B8004-B25D-9A7B-1588-8686AD1F049C}"/>
                  </a:ext>
                </a:extLst>
              </p:cNvPr>
              <p:cNvSpPr>
                <a:spLocks noChangeShapeType="1"/>
              </p:cNvSpPr>
              <p:nvPr/>
            </p:nvSpPr>
            <p:spPr bwMode="auto">
              <a:xfrm flipV="1">
                <a:off x="4438651" y="4519205"/>
                <a:ext cx="77788" cy="333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9" name="Line 151">
                <a:extLst>
                  <a:ext uri="{FF2B5EF4-FFF2-40B4-BE49-F238E27FC236}">
                    <a16:creationId xmlns:a16="http://schemas.microsoft.com/office/drawing/2014/main" id="{BEF97448-0C94-76AA-3649-7AE29BB1818E}"/>
                  </a:ext>
                </a:extLst>
              </p:cNvPr>
              <p:cNvSpPr>
                <a:spLocks noChangeShapeType="1"/>
              </p:cNvSpPr>
              <p:nvPr/>
            </p:nvSpPr>
            <p:spPr bwMode="auto">
              <a:xfrm flipV="1">
                <a:off x="4425951" y="4489042"/>
                <a:ext cx="77788" cy="317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0" name="Line 152">
                <a:extLst>
                  <a:ext uri="{FF2B5EF4-FFF2-40B4-BE49-F238E27FC236}">
                    <a16:creationId xmlns:a16="http://schemas.microsoft.com/office/drawing/2014/main" id="{3738D49C-F0AA-4B19-5F8C-089EB587C1A9}"/>
                  </a:ext>
                </a:extLst>
              </p:cNvPr>
              <p:cNvSpPr>
                <a:spLocks noChangeShapeType="1"/>
              </p:cNvSpPr>
              <p:nvPr/>
            </p:nvSpPr>
            <p:spPr bwMode="auto">
              <a:xfrm flipV="1">
                <a:off x="4413251" y="4458880"/>
                <a:ext cx="79375" cy="317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1" name="Line 153">
                <a:extLst>
                  <a:ext uri="{FF2B5EF4-FFF2-40B4-BE49-F238E27FC236}">
                    <a16:creationId xmlns:a16="http://schemas.microsoft.com/office/drawing/2014/main" id="{7B401C29-FFAB-8E30-FCEB-39A3A3318D9A}"/>
                  </a:ext>
                </a:extLst>
              </p:cNvPr>
              <p:cNvSpPr>
                <a:spLocks noChangeShapeType="1"/>
              </p:cNvSpPr>
              <p:nvPr/>
            </p:nvSpPr>
            <p:spPr bwMode="auto">
              <a:xfrm flipV="1">
                <a:off x="4392613" y="4428717"/>
                <a:ext cx="87313" cy="333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2" name="Line 154">
                <a:extLst>
                  <a:ext uri="{FF2B5EF4-FFF2-40B4-BE49-F238E27FC236}">
                    <a16:creationId xmlns:a16="http://schemas.microsoft.com/office/drawing/2014/main" id="{B3FC53BA-04B4-6E58-6FD2-261C7F61A67D}"/>
                  </a:ext>
                </a:extLst>
              </p:cNvPr>
              <p:cNvSpPr>
                <a:spLocks noChangeShapeType="1"/>
              </p:cNvSpPr>
              <p:nvPr/>
            </p:nvSpPr>
            <p:spPr bwMode="auto">
              <a:xfrm flipV="1">
                <a:off x="4327526" y="4398555"/>
                <a:ext cx="142875" cy="492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3" name="Line 155">
                <a:extLst>
                  <a:ext uri="{FF2B5EF4-FFF2-40B4-BE49-F238E27FC236}">
                    <a16:creationId xmlns:a16="http://schemas.microsoft.com/office/drawing/2014/main" id="{778EF906-E21C-8FCE-4C4B-2E838CE5993A}"/>
                  </a:ext>
                </a:extLst>
              </p:cNvPr>
              <p:cNvSpPr>
                <a:spLocks noChangeShapeType="1"/>
              </p:cNvSpPr>
              <p:nvPr/>
            </p:nvSpPr>
            <p:spPr bwMode="auto">
              <a:xfrm flipV="1">
                <a:off x="4359276" y="4366805"/>
                <a:ext cx="100013" cy="333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4" name="Line 156">
                <a:extLst>
                  <a:ext uri="{FF2B5EF4-FFF2-40B4-BE49-F238E27FC236}">
                    <a16:creationId xmlns:a16="http://schemas.microsoft.com/office/drawing/2014/main" id="{68DC52EE-AFF0-B53E-97C5-6C105ACCB6F6}"/>
                  </a:ext>
                </a:extLst>
              </p:cNvPr>
              <p:cNvSpPr>
                <a:spLocks noChangeShapeType="1"/>
              </p:cNvSpPr>
              <p:nvPr/>
            </p:nvSpPr>
            <p:spPr bwMode="auto">
              <a:xfrm flipV="1">
                <a:off x="4352926" y="4316005"/>
                <a:ext cx="90488" cy="254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5" name="Line 157">
                <a:extLst>
                  <a:ext uri="{FF2B5EF4-FFF2-40B4-BE49-F238E27FC236}">
                    <a16:creationId xmlns:a16="http://schemas.microsoft.com/office/drawing/2014/main" id="{9AAC109B-04D8-DAF5-6C8A-66D3DE3C5E02}"/>
                  </a:ext>
                </a:extLst>
              </p:cNvPr>
              <p:cNvSpPr>
                <a:spLocks noChangeShapeType="1"/>
              </p:cNvSpPr>
              <p:nvPr/>
            </p:nvSpPr>
            <p:spPr bwMode="auto">
              <a:xfrm flipV="1">
                <a:off x="4343401" y="4284255"/>
                <a:ext cx="90488" cy="254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6" name="Line 158">
                <a:extLst>
                  <a:ext uri="{FF2B5EF4-FFF2-40B4-BE49-F238E27FC236}">
                    <a16:creationId xmlns:a16="http://schemas.microsoft.com/office/drawing/2014/main" id="{23DDC547-21CC-E95D-8D8C-D967DB8C3B29}"/>
                  </a:ext>
                </a:extLst>
              </p:cNvPr>
              <p:cNvSpPr>
                <a:spLocks noChangeShapeType="1"/>
              </p:cNvSpPr>
              <p:nvPr/>
            </p:nvSpPr>
            <p:spPr bwMode="auto">
              <a:xfrm flipV="1">
                <a:off x="4333876" y="4252505"/>
                <a:ext cx="92075" cy="238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7" name="Line 159">
                <a:extLst>
                  <a:ext uri="{FF2B5EF4-FFF2-40B4-BE49-F238E27FC236}">
                    <a16:creationId xmlns:a16="http://schemas.microsoft.com/office/drawing/2014/main" id="{CD1C9316-2BCD-3819-F152-9E6109E44361}"/>
                  </a:ext>
                </a:extLst>
              </p:cNvPr>
              <p:cNvSpPr>
                <a:spLocks noChangeShapeType="1"/>
              </p:cNvSpPr>
              <p:nvPr/>
            </p:nvSpPr>
            <p:spPr bwMode="auto">
              <a:xfrm flipV="1">
                <a:off x="4325938" y="4222342"/>
                <a:ext cx="92075" cy="206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8" name="Line 160">
                <a:extLst>
                  <a:ext uri="{FF2B5EF4-FFF2-40B4-BE49-F238E27FC236}">
                    <a16:creationId xmlns:a16="http://schemas.microsoft.com/office/drawing/2014/main" id="{42E4B0C7-19D0-6C02-31D8-FF23E0933438}"/>
                  </a:ext>
                </a:extLst>
              </p:cNvPr>
              <p:cNvSpPr>
                <a:spLocks noChangeShapeType="1"/>
              </p:cNvSpPr>
              <p:nvPr/>
            </p:nvSpPr>
            <p:spPr bwMode="auto">
              <a:xfrm flipV="1">
                <a:off x="4319588" y="4190592"/>
                <a:ext cx="92075" cy="190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9" name="Line 161">
                <a:extLst>
                  <a:ext uri="{FF2B5EF4-FFF2-40B4-BE49-F238E27FC236}">
                    <a16:creationId xmlns:a16="http://schemas.microsoft.com/office/drawing/2014/main" id="{258BF930-30C5-D685-8F36-7B97ECBD5F73}"/>
                  </a:ext>
                </a:extLst>
              </p:cNvPr>
              <p:cNvSpPr>
                <a:spLocks noChangeShapeType="1"/>
              </p:cNvSpPr>
              <p:nvPr/>
            </p:nvSpPr>
            <p:spPr bwMode="auto">
              <a:xfrm flipV="1">
                <a:off x="4276726" y="4158842"/>
                <a:ext cx="128588" cy="238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0" name="Line 162">
                <a:extLst>
                  <a:ext uri="{FF2B5EF4-FFF2-40B4-BE49-F238E27FC236}">
                    <a16:creationId xmlns:a16="http://schemas.microsoft.com/office/drawing/2014/main" id="{3EEEF215-2F8D-37E6-0634-32326E858B88}"/>
                  </a:ext>
                </a:extLst>
              </p:cNvPr>
              <p:cNvSpPr>
                <a:spLocks noChangeShapeType="1"/>
              </p:cNvSpPr>
              <p:nvPr/>
            </p:nvSpPr>
            <p:spPr bwMode="auto">
              <a:xfrm flipV="1">
                <a:off x="4287838" y="4125505"/>
                <a:ext cx="111125" cy="206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1" name="Line 163">
                <a:extLst>
                  <a:ext uri="{FF2B5EF4-FFF2-40B4-BE49-F238E27FC236}">
                    <a16:creationId xmlns:a16="http://schemas.microsoft.com/office/drawing/2014/main" id="{252E2AEE-E255-5CAF-DC5B-30FC7217E575}"/>
                  </a:ext>
                </a:extLst>
              </p:cNvPr>
              <p:cNvSpPr>
                <a:spLocks noChangeShapeType="1"/>
              </p:cNvSpPr>
              <p:nvPr/>
            </p:nvSpPr>
            <p:spPr bwMode="auto">
              <a:xfrm flipV="1">
                <a:off x="4225926" y="4093755"/>
                <a:ext cx="168275" cy="269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2" name="Line 164">
                <a:extLst>
                  <a:ext uri="{FF2B5EF4-FFF2-40B4-BE49-F238E27FC236}">
                    <a16:creationId xmlns:a16="http://schemas.microsoft.com/office/drawing/2014/main" id="{8C36D0C7-DFBE-8401-A2EB-2E643D0D5BA3}"/>
                  </a:ext>
                </a:extLst>
              </p:cNvPr>
              <p:cNvSpPr>
                <a:spLocks noChangeShapeType="1"/>
              </p:cNvSpPr>
              <p:nvPr/>
            </p:nvSpPr>
            <p:spPr bwMode="auto">
              <a:xfrm flipV="1">
                <a:off x="4295776" y="4062005"/>
                <a:ext cx="93663" cy="127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3" name="Line 165">
                <a:extLst>
                  <a:ext uri="{FF2B5EF4-FFF2-40B4-BE49-F238E27FC236}">
                    <a16:creationId xmlns:a16="http://schemas.microsoft.com/office/drawing/2014/main" id="{D5BD74A7-A860-B43A-F5C6-99EE1597F4F3}"/>
                  </a:ext>
                </a:extLst>
              </p:cNvPr>
              <p:cNvSpPr>
                <a:spLocks noChangeShapeType="1"/>
              </p:cNvSpPr>
              <p:nvPr/>
            </p:nvSpPr>
            <p:spPr bwMode="auto">
              <a:xfrm flipV="1">
                <a:off x="4271963" y="4030255"/>
                <a:ext cx="114300" cy="127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4" name="Line 166">
                <a:extLst>
                  <a:ext uri="{FF2B5EF4-FFF2-40B4-BE49-F238E27FC236}">
                    <a16:creationId xmlns:a16="http://schemas.microsoft.com/office/drawing/2014/main" id="{2047AF49-51EF-1C04-5831-0E7EFD248071}"/>
                  </a:ext>
                </a:extLst>
              </p:cNvPr>
              <p:cNvSpPr>
                <a:spLocks noChangeShapeType="1"/>
              </p:cNvSpPr>
              <p:nvPr/>
            </p:nvSpPr>
            <p:spPr bwMode="auto">
              <a:xfrm flipV="1">
                <a:off x="4297363" y="3998505"/>
                <a:ext cx="85725" cy="79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5" name="Line 167">
                <a:extLst>
                  <a:ext uri="{FF2B5EF4-FFF2-40B4-BE49-F238E27FC236}">
                    <a16:creationId xmlns:a16="http://schemas.microsoft.com/office/drawing/2014/main" id="{C3345312-F7C8-9DE3-753D-81B63A6DA729}"/>
                  </a:ext>
                </a:extLst>
              </p:cNvPr>
              <p:cNvSpPr>
                <a:spLocks noChangeShapeType="1"/>
              </p:cNvSpPr>
              <p:nvPr/>
            </p:nvSpPr>
            <p:spPr bwMode="auto">
              <a:xfrm flipV="1">
                <a:off x="4294188" y="3965167"/>
                <a:ext cx="85725" cy="79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6" name="Line 168">
                <a:extLst>
                  <a:ext uri="{FF2B5EF4-FFF2-40B4-BE49-F238E27FC236}">
                    <a16:creationId xmlns:a16="http://schemas.microsoft.com/office/drawing/2014/main" id="{B041B3E7-7DA2-610C-9F11-D196B86229BB}"/>
                  </a:ext>
                </a:extLst>
              </p:cNvPr>
              <p:cNvSpPr>
                <a:spLocks noChangeShapeType="1"/>
              </p:cNvSpPr>
              <p:nvPr/>
            </p:nvSpPr>
            <p:spPr bwMode="auto">
              <a:xfrm flipV="1">
                <a:off x="4292601" y="3933417"/>
                <a:ext cx="84138" cy="47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7" name="Line 169">
                <a:extLst>
                  <a:ext uri="{FF2B5EF4-FFF2-40B4-BE49-F238E27FC236}">
                    <a16:creationId xmlns:a16="http://schemas.microsoft.com/office/drawing/2014/main" id="{962DBFE7-7079-51DA-0734-B29131EE6420}"/>
                  </a:ext>
                </a:extLst>
              </p:cNvPr>
              <p:cNvSpPr>
                <a:spLocks noChangeShapeType="1"/>
              </p:cNvSpPr>
              <p:nvPr/>
            </p:nvSpPr>
            <p:spPr bwMode="auto">
              <a:xfrm flipV="1">
                <a:off x="4281488" y="3901667"/>
                <a:ext cx="95250" cy="31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8" name="Line 170">
                <a:extLst>
                  <a:ext uri="{FF2B5EF4-FFF2-40B4-BE49-F238E27FC236}">
                    <a16:creationId xmlns:a16="http://schemas.microsoft.com/office/drawing/2014/main" id="{96F77147-76B4-E7BD-6B08-2907588879A3}"/>
                  </a:ext>
                </a:extLst>
              </p:cNvPr>
              <p:cNvSpPr>
                <a:spLocks noChangeShapeType="1"/>
              </p:cNvSpPr>
              <p:nvPr/>
            </p:nvSpPr>
            <p:spPr bwMode="auto">
              <a:xfrm flipV="1">
                <a:off x="4224338" y="3868330"/>
                <a:ext cx="150813" cy="31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9" name="Line 171">
                <a:extLst>
                  <a:ext uri="{FF2B5EF4-FFF2-40B4-BE49-F238E27FC236}">
                    <a16:creationId xmlns:a16="http://schemas.microsoft.com/office/drawing/2014/main" id="{BB107808-EAEB-262B-3AF9-004C1420E975}"/>
                  </a:ext>
                </a:extLst>
              </p:cNvPr>
              <p:cNvSpPr>
                <a:spLocks noChangeShapeType="1"/>
              </p:cNvSpPr>
              <p:nvPr/>
            </p:nvSpPr>
            <p:spPr bwMode="auto">
              <a:xfrm>
                <a:off x="4268788" y="3836580"/>
                <a:ext cx="106363" cy="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0" name="Line 172">
                <a:extLst>
                  <a:ext uri="{FF2B5EF4-FFF2-40B4-BE49-F238E27FC236}">
                    <a16:creationId xmlns:a16="http://schemas.microsoft.com/office/drawing/2014/main" id="{E28B94A4-11B9-BD06-A881-6AA0112C0548}"/>
                  </a:ext>
                </a:extLst>
              </p:cNvPr>
              <p:cNvSpPr>
                <a:spLocks noChangeShapeType="1"/>
              </p:cNvSpPr>
              <p:nvPr/>
            </p:nvSpPr>
            <p:spPr bwMode="auto">
              <a:xfrm>
                <a:off x="4281488" y="3779430"/>
                <a:ext cx="93663" cy="31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1" name="Line 173">
                <a:extLst>
                  <a:ext uri="{FF2B5EF4-FFF2-40B4-BE49-F238E27FC236}">
                    <a16:creationId xmlns:a16="http://schemas.microsoft.com/office/drawing/2014/main" id="{6EF9AD5F-C7B4-099C-1708-C0189932ACD9}"/>
                  </a:ext>
                </a:extLst>
              </p:cNvPr>
              <p:cNvSpPr>
                <a:spLocks noChangeShapeType="1"/>
              </p:cNvSpPr>
              <p:nvPr/>
            </p:nvSpPr>
            <p:spPr bwMode="auto">
              <a:xfrm>
                <a:off x="4283076" y="3744505"/>
                <a:ext cx="93663" cy="47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2" name="Line 174">
                <a:extLst>
                  <a:ext uri="{FF2B5EF4-FFF2-40B4-BE49-F238E27FC236}">
                    <a16:creationId xmlns:a16="http://schemas.microsoft.com/office/drawing/2014/main" id="{A534D752-66F0-9F44-17A8-64196DD799F3}"/>
                  </a:ext>
                </a:extLst>
              </p:cNvPr>
              <p:cNvSpPr>
                <a:spLocks noChangeShapeType="1"/>
              </p:cNvSpPr>
              <p:nvPr/>
            </p:nvSpPr>
            <p:spPr bwMode="auto">
              <a:xfrm>
                <a:off x="4284663" y="3711167"/>
                <a:ext cx="93663" cy="63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3" name="Line 175">
                <a:extLst>
                  <a:ext uri="{FF2B5EF4-FFF2-40B4-BE49-F238E27FC236}">
                    <a16:creationId xmlns:a16="http://schemas.microsoft.com/office/drawing/2014/main" id="{798E1067-8F0F-A5B9-0CCC-BE0203707D13}"/>
                  </a:ext>
                </a:extLst>
              </p:cNvPr>
              <p:cNvSpPr>
                <a:spLocks noChangeShapeType="1"/>
              </p:cNvSpPr>
              <p:nvPr/>
            </p:nvSpPr>
            <p:spPr bwMode="auto">
              <a:xfrm>
                <a:off x="4287838" y="3676242"/>
                <a:ext cx="93663" cy="95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4" name="Line 176">
                <a:extLst>
                  <a:ext uri="{FF2B5EF4-FFF2-40B4-BE49-F238E27FC236}">
                    <a16:creationId xmlns:a16="http://schemas.microsoft.com/office/drawing/2014/main" id="{E705DA99-A6E1-4E97-1E1A-347CF65F0715}"/>
                  </a:ext>
                </a:extLst>
              </p:cNvPr>
              <p:cNvSpPr>
                <a:spLocks noChangeShapeType="1"/>
              </p:cNvSpPr>
              <p:nvPr/>
            </p:nvSpPr>
            <p:spPr bwMode="auto">
              <a:xfrm>
                <a:off x="4289426" y="3642905"/>
                <a:ext cx="95250" cy="95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5" name="Line 177">
                <a:extLst>
                  <a:ext uri="{FF2B5EF4-FFF2-40B4-BE49-F238E27FC236}">
                    <a16:creationId xmlns:a16="http://schemas.microsoft.com/office/drawing/2014/main" id="{90C720D3-B3F8-0A6F-C385-36E8098225B7}"/>
                  </a:ext>
                </a:extLst>
              </p:cNvPr>
              <p:cNvSpPr>
                <a:spLocks noChangeShapeType="1"/>
              </p:cNvSpPr>
              <p:nvPr/>
            </p:nvSpPr>
            <p:spPr bwMode="auto">
              <a:xfrm>
                <a:off x="4257676" y="3604805"/>
                <a:ext cx="130175" cy="158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6" name="Line 178">
                <a:extLst>
                  <a:ext uri="{FF2B5EF4-FFF2-40B4-BE49-F238E27FC236}">
                    <a16:creationId xmlns:a16="http://schemas.microsoft.com/office/drawing/2014/main" id="{186D5AA1-222C-E7CC-1947-D478DA0735F3}"/>
                  </a:ext>
                </a:extLst>
              </p:cNvPr>
              <p:cNvSpPr>
                <a:spLocks noChangeShapeType="1"/>
              </p:cNvSpPr>
              <p:nvPr/>
            </p:nvSpPr>
            <p:spPr bwMode="auto">
              <a:xfrm>
                <a:off x="4279901" y="3573055"/>
                <a:ext cx="112713" cy="158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7" name="Line 179">
                <a:extLst>
                  <a:ext uri="{FF2B5EF4-FFF2-40B4-BE49-F238E27FC236}">
                    <a16:creationId xmlns:a16="http://schemas.microsoft.com/office/drawing/2014/main" id="{2C3C815A-82D3-A817-B32D-CAEA8B318A9D}"/>
                  </a:ext>
                </a:extLst>
              </p:cNvPr>
              <p:cNvSpPr>
                <a:spLocks noChangeShapeType="1"/>
              </p:cNvSpPr>
              <p:nvPr/>
            </p:nvSpPr>
            <p:spPr bwMode="auto">
              <a:xfrm>
                <a:off x="4229101" y="3530192"/>
                <a:ext cx="168275" cy="269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8" name="Line 180">
                <a:extLst>
                  <a:ext uri="{FF2B5EF4-FFF2-40B4-BE49-F238E27FC236}">
                    <a16:creationId xmlns:a16="http://schemas.microsoft.com/office/drawing/2014/main" id="{84C895DA-6E11-CE75-0485-37E708580DDE}"/>
                  </a:ext>
                </a:extLst>
              </p:cNvPr>
              <p:cNvSpPr>
                <a:spLocks noChangeShapeType="1"/>
              </p:cNvSpPr>
              <p:nvPr/>
            </p:nvSpPr>
            <p:spPr bwMode="auto">
              <a:xfrm>
                <a:off x="4310063" y="3507967"/>
                <a:ext cx="92075" cy="174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9" name="Line 181">
                <a:extLst>
                  <a:ext uri="{FF2B5EF4-FFF2-40B4-BE49-F238E27FC236}">
                    <a16:creationId xmlns:a16="http://schemas.microsoft.com/office/drawing/2014/main" id="{B3E0A541-58EE-968D-4C2E-BCE4558692F6}"/>
                  </a:ext>
                </a:extLst>
              </p:cNvPr>
              <p:cNvSpPr>
                <a:spLocks noChangeShapeType="1"/>
              </p:cNvSpPr>
              <p:nvPr/>
            </p:nvSpPr>
            <p:spPr bwMode="auto">
              <a:xfrm>
                <a:off x="4295776" y="3471455"/>
                <a:ext cx="112713" cy="222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0" name="Line 182">
                <a:extLst>
                  <a:ext uri="{FF2B5EF4-FFF2-40B4-BE49-F238E27FC236}">
                    <a16:creationId xmlns:a16="http://schemas.microsoft.com/office/drawing/2014/main" id="{1FBD388C-257B-EF7D-9F89-D50861A11DFE}"/>
                  </a:ext>
                </a:extLst>
              </p:cNvPr>
              <p:cNvSpPr>
                <a:spLocks noChangeShapeType="1"/>
              </p:cNvSpPr>
              <p:nvPr/>
            </p:nvSpPr>
            <p:spPr bwMode="auto">
              <a:xfrm>
                <a:off x="4332288" y="3442880"/>
                <a:ext cx="82550" cy="190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1" name="Line 183">
                <a:extLst>
                  <a:ext uri="{FF2B5EF4-FFF2-40B4-BE49-F238E27FC236}">
                    <a16:creationId xmlns:a16="http://schemas.microsoft.com/office/drawing/2014/main" id="{5DC2AB87-8012-9870-DEC4-48AFFD27E7F3}"/>
                  </a:ext>
                </a:extLst>
              </p:cNvPr>
              <p:cNvSpPr>
                <a:spLocks noChangeShapeType="1"/>
              </p:cNvSpPr>
              <p:nvPr/>
            </p:nvSpPr>
            <p:spPr bwMode="auto">
              <a:xfrm>
                <a:off x="4340226" y="3409542"/>
                <a:ext cx="82550" cy="206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2" name="Line 184">
                <a:extLst>
                  <a:ext uri="{FF2B5EF4-FFF2-40B4-BE49-F238E27FC236}">
                    <a16:creationId xmlns:a16="http://schemas.microsoft.com/office/drawing/2014/main" id="{5F624BCD-8C93-BB28-4759-FFF1DFAD857B}"/>
                  </a:ext>
                </a:extLst>
              </p:cNvPr>
              <p:cNvSpPr>
                <a:spLocks noChangeShapeType="1"/>
              </p:cNvSpPr>
              <p:nvPr/>
            </p:nvSpPr>
            <p:spPr bwMode="auto">
              <a:xfrm>
                <a:off x="4348163" y="3377792"/>
                <a:ext cx="82550" cy="206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3" name="Line 185">
                <a:extLst>
                  <a:ext uri="{FF2B5EF4-FFF2-40B4-BE49-F238E27FC236}">
                    <a16:creationId xmlns:a16="http://schemas.microsoft.com/office/drawing/2014/main" id="{9906A1F3-033C-4BA7-28AD-4A2DE848B54B}"/>
                  </a:ext>
                </a:extLst>
              </p:cNvPr>
              <p:cNvSpPr>
                <a:spLocks noChangeShapeType="1"/>
              </p:cNvSpPr>
              <p:nvPr/>
            </p:nvSpPr>
            <p:spPr bwMode="auto">
              <a:xfrm>
                <a:off x="4348163" y="3341280"/>
                <a:ext cx="90488" cy="254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4" name="Line 186">
                <a:extLst>
                  <a:ext uri="{FF2B5EF4-FFF2-40B4-BE49-F238E27FC236}">
                    <a16:creationId xmlns:a16="http://schemas.microsoft.com/office/drawing/2014/main" id="{A193A417-2931-EE1F-16C7-2D49FA532C57}"/>
                  </a:ext>
                </a:extLst>
              </p:cNvPr>
              <p:cNvSpPr>
                <a:spLocks noChangeShapeType="1"/>
              </p:cNvSpPr>
              <p:nvPr/>
            </p:nvSpPr>
            <p:spPr bwMode="auto">
              <a:xfrm>
                <a:off x="4303713" y="3292067"/>
                <a:ext cx="144463" cy="444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5" name="Line 187">
                <a:extLst>
                  <a:ext uri="{FF2B5EF4-FFF2-40B4-BE49-F238E27FC236}">
                    <a16:creationId xmlns:a16="http://schemas.microsoft.com/office/drawing/2014/main" id="{1D77A690-4B22-C2CB-A198-8426BC095BF6}"/>
                  </a:ext>
                </a:extLst>
              </p:cNvPr>
              <p:cNvSpPr>
                <a:spLocks noChangeShapeType="1"/>
              </p:cNvSpPr>
              <p:nvPr/>
            </p:nvSpPr>
            <p:spPr bwMode="auto">
              <a:xfrm>
                <a:off x="4356101" y="3273017"/>
                <a:ext cx="101600" cy="317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6" name="Line 188">
                <a:extLst>
                  <a:ext uri="{FF2B5EF4-FFF2-40B4-BE49-F238E27FC236}">
                    <a16:creationId xmlns:a16="http://schemas.microsoft.com/office/drawing/2014/main" id="{36CCF1E0-FFA1-C200-1CC4-F2E16B739285}"/>
                  </a:ext>
                </a:extLst>
              </p:cNvPr>
              <p:cNvSpPr>
                <a:spLocks noChangeShapeType="1"/>
              </p:cNvSpPr>
              <p:nvPr/>
            </p:nvSpPr>
            <p:spPr bwMode="auto">
              <a:xfrm>
                <a:off x="4386263" y="3222217"/>
                <a:ext cx="88900" cy="317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7" name="Line 189">
                <a:extLst>
                  <a:ext uri="{FF2B5EF4-FFF2-40B4-BE49-F238E27FC236}">
                    <a16:creationId xmlns:a16="http://schemas.microsoft.com/office/drawing/2014/main" id="{68B6C3D1-C638-1B46-E5B8-5032793955A4}"/>
                  </a:ext>
                </a:extLst>
              </p:cNvPr>
              <p:cNvSpPr>
                <a:spLocks noChangeShapeType="1"/>
              </p:cNvSpPr>
              <p:nvPr/>
            </p:nvSpPr>
            <p:spPr bwMode="auto">
              <a:xfrm>
                <a:off x="4397376" y="3190467"/>
                <a:ext cx="88900" cy="333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8" name="Line 190">
                <a:extLst>
                  <a:ext uri="{FF2B5EF4-FFF2-40B4-BE49-F238E27FC236}">
                    <a16:creationId xmlns:a16="http://schemas.microsoft.com/office/drawing/2014/main" id="{C64BD713-553F-0DA6-7864-0CB0B5362FE3}"/>
                  </a:ext>
                </a:extLst>
              </p:cNvPr>
              <p:cNvSpPr>
                <a:spLocks noChangeShapeType="1"/>
              </p:cNvSpPr>
              <p:nvPr/>
            </p:nvSpPr>
            <p:spPr bwMode="auto">
              <a:xfrm>
                <a:off x="4410076" y="3158717"/>
                <a:ext cx="87313" cy="349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9" name="Line 191">
                <a:extLst>
                  <a:ext uri="{FF2B5EF4-FFF2-40B4-BE49-F238E27FC236}">
                    <a16:creationId xmlns:a16="http://schemas.microsoft.com/office/drawing/2014/main" id="{EA7BA005-A942-8C6E-B461-D4496C27344C}"/>
                  </a:ext>
                </a:extLst>
              </p:cNvPr>
              <p:cNvSpPr>
                <a:spLocks noChangeShapeType="1"/>
              </p:cNvSpPr>
              <p:nvPr/>
            </p:nvSpPr>
            <p:spPr bwMode="auto">
              <a:xfrm>
                <a:off x="4422776" y="3126967"/>
                <a:ext cx="87313" cy="365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0" name="Line 192">
                <a:extLst>
                  <a:ext uri="{FF2B5EF4-FFF2-40B4-BE49-F238E27FC236}">
                    <a16:creationId xmlns:a16="http://schemas.microsoft.com/office/drawing/2014/main" id="{30B14E44-CAA8-21DB-D361-D0F30D5B7D67}"/>
                  </a:ext>
                </a:extLst>
              </p:cNvPr>
              <p:cNvSpPr>
                <a:spLocks noChangeShapeType="1"/>
              </p:cNvSpPr>
              <p:nvPr/>
            </p:nvSpPr>
            <p:spPr bwMode="auto">
              <a:xfrm>
                <a:off x="4437063" y="3095217"/>
                <a:ext cx="85725" cy="381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1" name="Line 193">
                <a:extLst>
                  <a:ext uri="{FF2B5EF4-FFF2-40B4-BE49-F238E27FC236}">
                    <a16:creationId xmlns:a16="http://schemas.microsoft.com/office/drawing/2014/main" id="{DA1804EE-0559-6A9E-8724-5BFD1B356040}"/>
                  </a:ext>
                </a:extLst>
              </p:cNvPr>
              <p:cNvSpPr>
                <a:spLocks noChangeShapeType="1"/>
              </p:cNvSpPr>
              <p:nvPr/>
            </p:nvSpPr>
            <p:spPr bwMode="auto">
              <a:xfrm>
                <a:off x="4418013" y="3049180"/>
                <a:ext cx="119063" cy="555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2" name="Line 194">
                <a:extLst>
                  <a:ext uri="{FF2B5EF4-FFF2-40B4-BE49-F238E27FC236}">
                    <a16:creationId xmlns:a16="http://schemas.microsoft.com/office/drawing/2014/main" id="{2C143EF8-8680-3D5A-2C28-614B77C7E404}"/>
                  </a:ext>
                </a:extLst>
              </p:cNvPr>
              <p:cNvSpPr>
                <a:spLocks noChangeShapeType="1"/>
              </p:cNvSpPr>
              <p:nvPr/>
            </p:nvSpPr>
            <p:spPr bwMode="auto">
              <a:xfrm>
                <a:off x="4448176" y="3025367"/>
                <a:ext cx="103188" cy="492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3" name="Line 195">
                <a:extLst>
                  <a:ext uri="{FF2B5EF4-FFF2-40B4-BE49-F238E27FC236}">
                    <a16:creationId xmlns:a16="http://schemas.microsoft.com/office/drawing/2014/main" id="{B605DD39-B8E9-43FE-3F4B-E779C5CCCA35}"/>
                  </a:ext>
                </a:extLst>
              </p:cNvPr>
              <p:cNvSpPr>
                <a:spLocks noChangeShapeType="1"/>
              </p:cNvSpPr>
              <p:nvPr/>
            </p:nvSpPr>
            <p:spPr bwMode="auto">
              <a:xfrm>
                <a:off x="4414838" y="2968217"/>
                <a:ext cx="150813" cy="777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4" name="Line 196">
                <a:extLst>
                  <a:ext uri="{FF2B5EF4-FFF2-40B4-BE49-F238E27FC236}">
                    <a16:creationId xmlns:a16="http://schemas.microsoft.com/office/drawing/2014/main" id="{7BF890FC-CAA5-356C-F619-B7339EC8EA64}"/>
                  </a:ext>
                </a:extLst>
              </p:cNvPr>
              <p:cNvSpPr>
                <a:spLocks noChangeShapeType="1"/>
              </p:cNvSpPr>
              <p:nvPr/>
            </p:nvSpPr>
            <p:spPr bwMode="auto">
              <a:xfrm>
                <a:off x="4497388" y="2972980"/>
                <a:ext cx="82550" cy="444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5" name="Line 197">
                <a:extLst>
                  <a:ext uri="{FF2B5EF4-FFF2-40B4-BE49-F238E27FC236}">
                    <a16:creationId xmlns:a16="http://schemas.microsoft.com/office/drawing/2014/main" id="{5CEF08E5-4E1C-0593-8A32-2438AFCE3C19}"/>
                  </a:ext>
                </a:extLst>
              </p:cNvPr>
              <p:cNvSpPr>
                <a:spLocks noChangeShapeType="1"/>
              </p:cNvSpPr>
              <p:nvPr/>
            </p:nvSpPr>
            <p:spPr bwMode="auto">
              <a:xfrm>
                <a:off x="4497388" y="2933292"/>
                <a:ext cx="98425" cy="555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6" name="Line 198">
                <a:extLst>
                  <a:ext uri="{FF2B5EF4-FFF2-40B4-BE49-F238E27FC236}">
                    <a16:creationId xmlns:a16="http://schemas.microsoft.com/office/drawing/2014/main" id="{B790A413-0A08-9CDA-3D6E-469B021A6660}"/>
                  </a:ext>
                </a:extLst>
              </p:cNvPr>
              <p:cNvSpPr>
                <a:spLocks noChangeShapeType="1"/>
              </p:cNvSpPr>
              <p:nvPr/>
            </p:nvSpPr>
            <p:spPr bwMode="auto">
              <a:xfrm>
                <a:off x="4538663" y="2917417"/>
                <a:ext cx="73025" cy="444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7" name="Line 199">
                <a:extLst>
                  <a:ext uri="{FF2B5EF4-FFF2-40B4-BE49-F238E27FC236}">
                    <a16:creationId xmlns:a16="http://schemas.microsoft.com/office/drawing/2014/main" id="{4FA0F75B-3C13-3ED0-03E2-3102B7858AF6}"/>
                  </a:ext>
                </a:extLst>
              </p:cNvPr>
              <p:cNvSpPr>
                <a:spLocks noChangeShapeType="1"/>
              </p:cNvSpPr>
              <p:nvPr/>
            </p:nvSpPr>
            <p:spPr bwMode="auto">
              <a:xfrm>
                <a:off x="4556126" y="2888842"/>
                <a:ext cx="73025" cy="444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8" name="Line 200">
                <a:extLst>
                  <a:ext uri="{FF2B5EF4-FFF2-40B4-BE49-F238E27FC236}">
                    <a16:creationId xmlns:a16="http://schemas.microsoft.com/office/drawing/2014/main" id="{9617ABA2-53E1-7944-7586-A909608D2254}"/>
                  </a:ext>
                </a:extLst>
              </p:cNvPr>
              <p:cNvSpPr>
                <a:spLocks noChangeShapeType="1"/>
              </p:cNvSpPr>
              <p:nvPr/>
            </p:nvSpPr>
            <p:spPr bwMode="auto">
              <a:xfrm>
                <a:off x="4575176" y="2860267"/>
                <a:ext cx="71438" cy="460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9" name="Line 201">
                <a:extLst>
                  <a:ext uri="{FF2B5EF4-FFF2-40B4-BE49-F238E27FC236}">
                    <a16:creationId xmlns:a16="http://schemas.microsoft.com/office/drawing/2014/main" id="{1CAEC9AE-410F-7CF1-A9D3-5BA95EFC6670}"/>
                  </a:ext>
                </a:extLst>
              </p:cNvPr>
              <p:cNvSpPr>
                <a:spLocks noChangeShapeType="1"/>
              </p:cNvSpPr>
              <p:nvPr/>
            </p:nvSpPr>
            <p:spPr bwMode="auto">
              <a:xfrm>
                <a:off x="4586288" y="2826930"/>
                <a:ext cx="77788" cy="523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0" name="Line 202">
                <a:extLst>
                  <a:ext uri="{FF2B5EF4-FFF2-40B4-BE49-F238E27FC236}">
                    <a16:creationId xmlns:a16="http://schemas.microsoft.com/office/drawing/2014/main" id="{F210FEF7-2868-0530-F10C-E5612B674BF8}"/>
                  </a:ext>
                </a:extLst>
              </p:cNvPr>
              <p:cNvSpPr>
                <a:spLocks noChangeShapeType="1"/>
              </p:cNvSpPr>
              <p:nvPr/>
            </p:nvSpPr>
            <p:spPr bwMode="auto">
              <a:xfrm>
                <a:off x="4559301" y="2766605"/>
                <a:ext cx="123825" cy="857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1" name="Line 203">
                <a:extLst>
                  <a:ext uri="{FF2B5EF4-FFF2-40B4-BE49-F238E27FC236}">
                    <a16:creationId xmlns:a16="http://schemas.microsoft.com/office/drawing/2014/main" id="{36519143-FF9B-4506-04A5-0AEC2EB35943}"/>
                  </a:ext>
                </a:extLst>
              </p:cNvPr>
              <p:cNvSpPr>
                <a:spLocks noChangeShapeType="1"/>
              </p:cNvSpPr>
              <p:nvPr/>
            </p:nvSpPr>
            <p:spPr bwMode="auto">
              <a:xfrm>
                <a:off x="4614863" y="2765017"/>
                <a:ext cx="85725" cy="619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2" name="Line 204">
                <a:extLst>
                  <a:ext uri="{FF2B5EF4-FFF2-40B4-BE49-F238E27FC236}">
                    <a16:creationId xmlns:a16="http://schemas.microsoft.com/office/drawing/2014/main" id="{82897424-ED3F-8474-2710-D5A8529DBE5C}"/>
                  </a:ext>
                </a:extLst>
              </p:cNvPr>
              <p:cNvSpPr>
                <a:spLocks noChangeShapeType="1"/>
              </p:cNvSpPr>
              <p:nvPr/>
            </p:nvSpPr>
            <p:spPr bwMode="auto">
              <a:xfrm>
                <a:off x="4659313" y="2725330"/>
                <a:ext cx="74613" cy="571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3" name="Line 205">
                <a:extLst>
                  <a:ext uri="{FF2B5EF4-FFF2-40B4-BE49-F238E27FC236}">
                    <a16:creationId xmlns:a16="http://schemas.microsoft.com/office/drawing/2014/main" id="{C983E37D-7B3B-1A7B-069A-8E3C9AF70401}"/>
                  </a:ext>
                </a:extLst>
              </p:cNvPr>
              <p:cNvSpPr>
                <a:spLocks noChangeShapeType="1"/>
              </p:cNvSpPr>
              <p:nvPr/>
            </p:nvSpPr>
            <p:spPr bwMode="auto">
              <a:xfrm>
                <a:off x="4679951" y="2698342"/>
                <a:ext cx="74613" cy="587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4" name="Line 206">
                <a:extLst>
                  <a:ext uri="{FF2B5EF4-FFF2-40B4-BE49-F238E27FC236}">
                    <a16:creationId xmlns:a16="http://schemas.microsoft.com/office/drawing/2014/main" id="{0FB6C8BB-A69C-9079-7FE1-0BC3F3CB265D}"/>
                  </a:ext>
                </a:extLst>
              </p:cNvPr>
              <p:cNvSpPr>
                <a:spLocks noChangeShapeType="1"/>
              </p:cNvSpPr>
              <p:nvPr/>
            </p:nvSpPr>
            <p:spPr bwMode="auto">
              <a:xfrm>
                <a:off x="4702176" y="2671355"/>
                <a:ext cx="73025" cy="603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5" name="Line 207">
                <a:extLst>
                  <a:ext uri="{FF2B5EF4-FFF2-40B4-BE49-F238E27FC236}">
                    <a16:creationId xmlns:a16="http://schemas.microsoft.com/office/drawing/2014/main" id="{BB9CB0E4-5CCF-91FB-A54D-677DA7E658F4}"/>
                  </a:ext>
                </a:extLst>
              </p:cNvPr>
              <p:cNvSpPr>
                <a:spLocks noChangeShapeType="1"/>
              </p:cNvSpPr>
              <p:nvPr/>
            </p:nvSpPr>
            <p:spPr bwMode="auto">
              <a:xfrm>
                <a:off x="4724401" y="2645955"/>
                <a:ext cx="71438" cy="619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6" name="Line 208">
                <a:extLst>
                  <a:ext uri="{FF2B5EF4-FFF2-40B4-BE49-F238E27FC236}">
                    <a16:creationId xmlns:a16="http://schemas.microsoft.com/office/drawing/2014/main" id="{F7534473-DABB-A971-FF58-49B84339E10F}"/>
                  </a:ext>
                </a:extLst>
              </p:cNvPr>
              <p:cNvSpPr>
                <a:spLocks noChangeShapeType="1"/>
              </p:cNvSpPr>
              <p:nvPr/>
            </p:nvSpPr>
            <p:spPr bwMode="auto">
              <a:xfrm>
                <a:off x="4746626" y="2620555"/>
                <a:ext cx="69850" cy="635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7" name="Line 209">
                <a:extLst>
                  <a:ext uri="{FF2B5EF4-FFF2-40B4-BE49-F238E27FC236}">
                    <a16:creationId xmlns:a16="http://schemas.microsoft.com/office/drawing/2014/main" id="{183C12C6-D914-8A33-EAE2-9545C9750766}"/>
                  </a:ext>
                </a:extLst>
              </p:cNvPr>
              <p:cNvSpPr>
                <a:spLocks noChangeShapeType="1"/>
              </p:cNvSpPr>
              <p:nvPr/>
            </p:nvSpPr>
            <p:spPr bwMode="auto">
              <a:xfrm>
                <a:off x="4743451" y="2569755"/>
                <a:ext cx="95250" cy="904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8" name="Line 210">
                <a:extLst>
                  <a:ext uri="{FF2B5EF4-FFF2-40B4-BE49-F238E27FC236}">
                    <a16:creationId xmlns:a16="http://schemas.microsoft.com/office/drawing/2014/main" id="{5CCE3DD1-CC27-B2F1-01E1-989928F2C6CA}"/>
                  </a:ext>
                </a:extLst>
              </p:cNvPr>
              <p:cNvSpPr>
                <a:spLocks noChangeShapeType="1"/>
              </p:cNvSpPr>
              <p:nvPr/>
            </p:nvSpPr>
            <p:spPr bwMode="auto">
              <a:xfrm>
                <a:off x="4779963" y="2557055"/>
                <a:ext cx="80963" cy="793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9" name="Line 211">
                <a:extLst>
                  <a:ext uri="{FF2B5EF4-FFF2-40B4-BE49-F238E27FC236}">
                    <a16:creationId xmlns:a16="http://schemas.microsoft.com/office/drawing/2014/main" id="{DDBF9A02-395A-857A-D209-21BBAD7C2A74}"/>
                  </a:ext>
                </a:extLst>
              </p:cNvPr>
              <p:cNvSpPr>
                <a:spLocks noChangeShapeType="1"/>
              </p:cNvSpPr>
              <p:nvPr/>
            </p:nvSpPr>
            <p:spPr bwMode="auto">
              <a:xfrm>
                <a:off x="4764088" y="2491967"/>
                <a:ext cx="120650" cy="1206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40" name="Line 213">
                <a:extLst>
                  <a:ext uri="{FF2B5EF4-FFF2-40B4-BE49-F238E27FC236}">
                    <a16:creationId xmlns:a16="http://schemas.microsoft.com/office/drawing/2014/main" id="{3AE9DDAC-422A-28AF-4C2C-194DCB31F18D}"/>
                  </a:ext>
                </a:extLst>
              </p:cNvPr>
              <p:cNvSpPr>
                <a:spLocks noChangeShapeType="1"/>
              </p:cNvSpPr>
              <p:nvPr/>
            </p:nvSpPr>
            <p:spPr bwMode="auto">
              <a:xfrm>
                <a:off x="4841875" y="2522129"/>
                <a:ext cx="65088" cy="682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41" name="Line 214">
                <a:extLst>
                  <a:ext uri="{FF2B5EF4-FFF2-40B4-BE49-F238E27FC236}">
                    <a16:creationId xmlns:a16="http://schemas.microsoft.com/office/drawing/2014/main" id="{DF73F2F3-4E30-1570-61DD-C9118B521ADD}"/>
                  </a:ext>
                </a:extLst>
              </p:cNvPr>
              <p:cNvSpPr>
                <a:spLocks noChangeShapeType="1"/>
              </p:cNvSpPr>
              <p:nvPr/>
            </p:nvSpPr>
            <p:spPr bwMode="auto">
              <a:xfrm>
                <a:off x="4852988" y="2484029"/>
                <a:ext cx="77788" cy="841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42" name="Line 215">
                <a:extLst>
                  <a:ext uri="{FF2B5EF4-FFF2-40B4-BE49-F238E27FC236}">
                    <a16:creationId xmlns:a16="http://schemas.microsoft.com/office/drawing/2014/main" id="{6DDBE615-17D5-33C8-6810-C3A390B25883}"/>
                  </a:ext>
                </a:extLst>
              </p:cNvPr>
              <p:cNvSpPr>
                <a:spLocks noChangeShapeType="1"/>
              </p:cNvSpPr>
              <p:nvPr/>
            </p:nvSpPr>
            <p:spPr bwMode="auto">
              <a:xfrm>
                <a:off x="4899025" y="2482442"/>
                <a:ext cx="55563" cy="650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43" name="Line 216">
                <a:extLst>
                  <a:ext uri="{FF2B5EF4-FFF2-40B4-BE49-F238E27FC236}">
                    <a16:creationId xmlns:a16="http://schemas.microsoft.com/office/drawing/2014/main" id="{4ACF7FA0-9E7A-7652-AC19-F3D28C87FA21}"/>
                  </a:ext>
                </a:extLst>
              </p:cNvPr>
              <p:cNvSpPr>
                <a:spLocks noChangeShapeType="1"/>
              </p:cNvSpPr>
              <p:nvPr/>
            </p:nvSpPr>
            <p:spPr bwMode="auto">
              <a:xfrm>
                <a:off x="4924425" y="2460217"/>
                <a:ext cx="55563" cy="650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44" name="Line 217">
                <a:extLst>
                  <a:ext uri="{FF2B5EF4-FFF2-40B4-BE49-F238E27FC236}">
                    <a16:creationId xmlns:a16="http://schemas.microsoft.com/office/drawing/2014/main" id="{374A02E8-5D0F-4FAA-4073-7621A694804D}"/>
                  </a:ext>
                </a:extLst>
              </p:cNvPr>
              <p:cNvSpPr>
                <a:spLocks noChangeShapeType="1"/>
              </p:cNvSpPr>
              <p:nvPr/>
            </p:nvSpPr>
            <p:spPr bwMode="auto">
              <a:xfrm>
                <a:off x="4949825" y="2439579"/>
                <a:ext cx="53975" cy="650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45" name="Line 218">
                <a:extLst>
                  <a:ext uri="{FF2B5EF4-FFF2-40B4-BE49-F238E27FC236}">
                    <a16:creationId xmlns:a16="http://schemas.microsoft.com/office/drawing/2014/main" id="{2BD1F354-E0B0-8FDF-3517-AC5BD1CA8E75}"/>
                  </a:ext>
                </a:extLst>
              </p:cNvPr>
              <p:cNvSpPr>
                <a:spLocks noChangeShapeType="1"/>
              </p:cNvSpPr>
              <p:nvPr/>
            </p:nvSpPr>
            <p:spPr bwMode="auto">
              <a:xfrm>
                <a:off x="4970463" y="2411004"/>
                <a:ext cx="58738" cy="730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46" name="Line 219">
                <a:extLst>
                  <a:ext uri="{FF2B5EF4-FFF2-40B4-BE49-F238E27FC236}">
                    <a16:creationId xmlns:a16="http://schemas.microsoft.com/office/drawing/2014/main" id="{6FF3BB08-6ED2-256B-4302-089A5BC9CB81}"/>
                  </a:ext>
                </a:extLst>
              </p:cNvPr>
              <p:cNvSpPr>
                <a:spLocks noChangeShapeType="1"/>
              </p:cNvSpPr>
              <p:nvPr/>
            </p:nvSpPr>
            <p:spPr bwMode="auto">
              <a:xfrm>
                <a:off x="4964113" y="2344329"/>
                <a:ext cx="90488" cy="1206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47" name="Line 220">
                <a:extLst>
                  <a:ext uri="{FF2B5EF4-FFF2-40B4-BE49-F238E27FC236}">
                    <a16:creationId xmlns:a16="http://schemas.microsoft.com/office/drawing/2014/main" id="{A455C3C6-1C08-DE55-C0FB-37A2AEA91562}"/>
                  </a:ext>
                </a:extLst>
              </p:cNvPr>
              <p:cNvSpPr>
                <a:spLocks noChangeShapeType="1"/>
              </p:cNvSpPr>
              <p:nvPr/>
            </p:nvSpPr>
            <p:spPr bwMode="auto">
              <a:xfrm>
                <a:off x="5019675" y="2360204"/>
                <a:ext cx="61913" cy="857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48" name="Line 221">
                <a:extLst>
                  <a:ext uri="{FF2B5EF4-FFF2-40B4-BE49-F238E27FC236}">
                    <a16:creationId xmlns:a16="http://schemas.microsoft.com/office/drawing/2014/main" id="{8956D974-FC96-7FA5-5762-ACF25F8A847B}"/>
                  </a:ext>
                </a:extLst>
              </p:cNvPr>
              <p:cNvSpPr>
                <a:spLocks noChangeShapeType="1"/>
              </p:cNvSpPr>
              <p:nvPr/>
            </p:nvSpPr>
            <p:spPr bwMode="auto">
              <a:xfrm>
                <a:off x="5072063" y="2336392"/>
                <a:ext cx="53975" cy="777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49" name="Line 222">
                <a:extLst>
                  <a:ext uri="{FF2B5EF4-FFF2-40B4-BE49-F238E27FC236}">
                    <a16:creationId xmlns:a16="http://schemas.microsoft.com/office/drawing/2014/main" id="{3923EFC6-1A24-22BA-FCCF-D49DB1558B73}"/>
                  </a:ext>
                </a:extLst>
              </p:cNvPr>
              <p:cNvSpPr>
                <a:spLocks noChangeShapeType="1"/>
              </p:cNvSpPr>
              <p:nvPr/>
            </p:nvSpPr>
            <p:spPr bwMode="auto">
              <a:xfrm>
                <a:off x="5100638" y="2317342"/>
                <a:ext cx="52388" cy="793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50" name="Line 223">
                <a:extLst>
                  <a:ext uri="{FF2B5EF4-FFF2-40B4-BE49-F238E27FC236}">
                    <a16:creationId xmlns:a16="http://schemas.microsoft.com/office/drawing/2014/main" id="{D6127B7D-8EA0-4433-7293-6E320D2114A5}"/>
                  </a:ext>
                </a:extLst>
              </p:cNvPr>
              <p:cNvSpPr>
                <a:spLocks noChangeShapeType="1"/>
              </p:cNvSpPr>
              <p:nvPr/>
            </p:nvSpPr>
            <p:spPr bwMode="auto">
              <a:xfrm>
                <a:off x="5129213" y="2298292"/>
                <a:ext cx="50800" cy="809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51" name="Line 224">
                <a:extLst>
                  <a:ext uri="{FF2B5EF4-FFF2-40B4-BE49-F238E27FC236}">
                    <a16:creationId xmlns:a16="http://schemas.microsoft.com/office/drawing/2014/main" id="{2DC5E559-52F0-A055-86DA-ACD1AA73FA5A}"/>
                  </a:ext>
                </a:extLst>
              </p:cNvPr>
              <p:cNvSpPr>
                <a:spLocks noChangeShapeType="1"/>
              </p:cNvSpPr>
              <p:nvPr/>
            </p:nvSpPr>
            <p:spPr bwMode="auto">
              <a:xfrm>
                <a:off x="5159375" y="2280829"/>
                <a:ext cx="47625" cy="809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52" name="Line 225">
                <a:extLst>
                  <a:ext uri="{FF2B5EF4-FFF2-40B4-BE49-F238E27FC236}">
                    <a16:creationId xmlns:a16="http://schemas.microsoft.com/office/drawing/2014/main" id="{7C47D3B6-277D-991F-5DDB-FE85FB98D323}"/>
                  </a:ext>
                </a:extLst>
              </p:cNvPr>
              <p:cNvSpPr>
                <a:spLocks noChangeShapeType="1"/>
              </p:cNvSpPr>
              <p:nvPr/>
            </p:nvSpPr>
            <p:spPr bwMode="auto">
              <a:xfrm>
                <a:off x="5187950" y="2263367"/>
                <a:ext cx="47625" cy="825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53" name="Line 226">
                <a:extLst>
                  <a:ext uri="{FF2B5EF4-FFF2-40B4-BE49-F238E27FC236}">
                    <a16:creationId xmlns:a16="http://schemas.microsoft.com/office/drawing/2014/main" id="{90CAB3F5-4C74-BBDA-F744-BB1D93AEDE9B}"/>
                  </a:ext>
                </a:extLst>
              </p:cNvPr>
              <p:cNvSpPr>
                <a:spLocks noChangeShapeType="1"/>
              </p:cNvSpPr>
              <p:nvPr/>
            </p:nvSpPr>
            <p:spPr bwMode="auto">
              <a:xfrm>
                <a:off x="5200650" y="2214154"/>
                <a:ext cx="63500" cy="1158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54" name="Line 227">
                <a:extLst>
                  <a:ext uri="{FF2B5EF4-FFF2-40B4-BE49-F238E27FC236}">
                    <a16:creationId xmlns:a16="http://schemas.microsoft.com/office/drawing/2014/main" id="{59E91248-20E9-371F-63F2-424B3420CE82}"/>
                  </a:ext>
                </a:extLst>
              </p:cNvPr>
              <p:cNvSpPr>
                <a:spLocks noChangeShapeType="1"/>
              </p:cNvSpPr>
              <p:nvPr/>
            </p:nvSpPr>
            <p:spPr bwMode="auto">
              <a:xfrm>
                <a:off x="5238750" y="2212567"/>
                <a:ext cx="53975" cy="1016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55" name="Line 228">
                <a:extLst>
                  <a:ext uri="{FF2B5EF4-FFF2-40B4-BE49-F238E27FC236}">
                    <a16:creationId xmlns:a16="http://schemas.microsoft.com/office/drawing/2014/main" id="{549C7D4F-C1D0-CEDE-AD91-463DE2F31F97}"/>
                  </a:ext>
                </a:extLst>
              </p:cNvPr>
              <p:cNvSpPr>
                <a:spLocks noChangeShapeType="1"/>
              </p:cNvSpPr>
              <p:nvPr/>
            </p:nvSpPr>
            <p:spPr bwMode="auto">
              <a:xfrm>
                <a:off x="5243513" y="2147479"/>
                <a:ext cx="77788" cy="1508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56" name="Line 229">
                <a:extLst>
                  <a:ext uri="{FF2B5EF4-FFF2-40B4-BE49-F238E27FC236}">
                    <a16:creationId xmlns:a16="http://schemas.microsoft.com/office/drawing/2014/main" id="{8D4FE360-1DD7-BFFA-61B5-3796BBB498E9}"/>
                  </a:ext>
                </a:extLst>
              </p:cNvPr>
              <p:cNvSpPr>
                <a:spLocks noChangeShapeType="1"/>
              </p:cNvSpPr>
              <p:nvPr/>
            </p:nvSpPr>
            <p:spPr bwMode="auto">
              <a:xfrm>
                <a:off x="5308600" y="2199867"/>
                <a:ext cx="41275" cy="841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57" name="Line 230">
                <a:extLst>
                  <a:ext uri="{FF2B5EF4-FFF2-40B4-BE49-F238E27FC236}">
                    <a16:creationId xmlns:a16="http://schemas.microsoft.com/office/drawing/2014/main" id="{93A7E8F5-B3DC-BF13-9D7C-04389A610ED3}"/>
                  </a:ext>
                </a:extLst>
              </p:cNvPr>
              <p:cNvSpPr>
                <a:spLocks noChangeShapeType="1"/>
              </p:cNvSpPr>
              <p:nvPr/>
            </p:nvSpPr>
            <p:spPr bwMode="auto">
              <a:xfrm>
                <a:off x="5330825" y="2166529"/>
                <a:ext cx="47625" cy="1047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58" name="Line 231">
                <a:extLst>
                  <a:ext uri="{FF2B5EF4-FFF2-40B4-BE49-F238E27FC236}">
                    <a16:creationId xmlns:a16="http://schemas.microsoft.com/office/drawing/2014/main" id="{94B4A822-6560-4C13-5153-7D3ACBE9B692}"/>
                  </a:ext>
                </a:extLst>
              </p:cNvPr>
              <p:cNvSpPr>
                <a:spLocks noChangeShapeType="1"/>
              </p:cNvSpPr>
              <p:nvPr/>
            </p:nvSpPr>
            <p:spPr bwMode="auto">
              <a:xfrm>
                <a:off x="5375275" y="2179229"/>
                <a:ext cx="33338" cy="793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59" name="Line 232">
                <a:extLst>
                  <a:ext uri="{FF2B5EF4-FFF2-40B4-BE49-F238E27FC236}">
                    <a16:creationId xmlns:a16="http://schemas.microsoft.com/office/drawing/2014/main" id="{CC43C712-7279-1F2F-F438-C5844B0E4DD0}"/>
                  </a:ext>
                </a:extLst>
              </p:cNvPr>
              <p:cNvSpPr>
                <a:spLocks noChangeShapeType="1"/>
              </p:cNvSpPr>
              <p:nvPr/>
            </p:nvSpPr>
            <p:spPr bwMode="auto">
              <a:xfrm>
                <a:off x="5405438" y="2166529"/>
                <a:ext cx="33338" cy="793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0" name="Line 233">
                <a:extLst>
                  <a:ext uri="{FF2B5EF4-FFF2-40B4-BE49-F238E27FC236}">
                    <a16:creationId xmlns:a16="http://schemas.microsoft.com/office/drawing/2014/main" id="{C158D45C-058F-794F-9C53-F5BAFC11EF84}"/>
                  </a:ext>
                </a:extLst>
              </p:cNvPr>
              <p:cNvSpPr>
                <a:spLocks noChangeShapeType="1"/>
              </p:cNvSpPr>
              <p:nvPr/>
            </p:nvSpPr>
            <p:spPr bwMode="auto">
              <a:xfrm>
                <a:off x="5437188" y="2153829"/>
                <a:ext cx="31750" cy="793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1" name="Line 234">
                <a:extLst>
                  <a:ext uri="{FF2B5EF4-FFF2-40B4-BE49-F238E27FC236}">
                    <a16:creationId xmlns:a16="http://schemas.microsoft.com/office/drawing/2014/main" id="{125AF00B-54F9-B014-B25F-FF8AFAA64EC4}"/>
                  </a:ext>
                </a:extLst>
              </p:cNvPr>
              <p:cNvSpPr>
                <a:spLocks noChangeShapeType="1"/>
              </p:cNvSpPr>
              <p:nvPr/>
            </p:nvSpPr>
            <p:spPr bwMode="auto">
              <a:xfrm>
                <a:off x="5465763" y="2133192"/>
                <a:ext cx="33338" cy="889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2" name="Line 235">
                <a:extLst>
                  <a:ext uri="{FF2B5EF4-FFF2-40B4-BE49-F238E27FC236}">
                    <a16:creationId xmlns:a16="http://schemas.microsoft.com/office/drawing/2014/main" id="{8FBD0BC0-A15D-39C2-AC85-2103FD84656A}"/>
                  </a:ext>
                </a:extLst>
              </p:cNvPr>
              <p:cNvSpPr>
                <a:spLocks noChangeShapeType="1"/>
              </p:cNvSpPr>
              <p:nvPr/>
            </p:nvSpPr>
            <p:spPr bwMode="auto">
              <a:xfrm>
                <a:off x="5480050" y="2068104"/>
                <a:ext cx="49213" cy="1428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3" name="Line 236">
                <a:extLst>
                  <a:ext uri="{FF2B5EF4-FFF2-40B4-BE49-F238E27FC236}">
                    <a16:creationId xmlns:a16="http://schemas.microsoft.com/office/drawing/2014/main" id="{C663BCBF-B652-D489-32D4-A52AD7068B0D}"/>
                  </a:ext>
                </a:extLst>
              </p:cNvPr>
              <p:cNvSpPr>
                <a:spLocks noChangeShapeType="1"/>
              </p:cNvSpPr>
              <p:nvPr/>
            </p:nvSpPr>
            <p:spPr bwMode="auto">
              <a:xfrm>
                <a:off x="5527675" y="2099854"/>
                <a:ext cx="31750" cy="1000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4" name="Line 237">
                <a:extLst>
                  <a:ext uri="{FF2B5EF4-FFF2-40B4-BE49-F238E27FC236}">
                    <a16:creationId xmlns:a16="http://schemas.microsoft.com/office/drawing/2014/main" id="{5CAD5538-8F00-9C13-ABF6-637C1F4F6371}"/>
                  </a:ext>
                </a:extLst>
              </p:cNvPr>
              <p:cNvSpPr>
                <a:spLocks noChangeShapeType="1"/>
              </p:cNvSpPr>
              <p:nvPr/>
            </p:nvSpPr>
            <p:spPr bwMode="auto">
              <a:xfrm>
                <a:off x="5584825" y="2093504"/>
                <a:ext cx="26988" cy="904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5" name="Line 238">
                <a:extLst>
                  <a:ext uri="{FF2B5EF4-FFF2-40B4-BE49-F238E27FC236}">
                    <a16:creationId xmlns:a16="http://schemas.microsoft.com/office/drawing/2014/main" id="{BC0F0234-1F8C-D16B-6AB7-E0389D019880}"/>
                  </a:ext>
                </a:extLst>
              </p:cNvPr>
              <p:cNvSpPr>
                <a:spLocks noChangeShapeType="1"/>
              </p:cNvSpPr>
              <p:nvPr/>
            </p:nvSpPr>
            <p:spPr bwMode="auto">
              <a:xfrm>
                <a:off x="5618163" y="2083979"/>
                <a:ext cx="25400" cy="920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6" name="Line 239">
                <a:extLst>
                  <a:ext uri="{FF2B5EF4-FFF2-40B4-BE49-F238E27FC236}">
                    <a16:creationId xmlns:a16="http://schemas.microsoft.com/office/drawing/2014/main" id="{5D68CF90-6995-5E72-C759-32AC6BEAFB8B}"/>
                  </a:ext>
                </a:extLst>
              </p:cNvPr>
              <p:cNvSpPr>
                <a:spLocks noChangeShapeType="1"/>
              </p:cNvSpPr>
              <p:nvPr/>
            </p:nvSpPr>
            <p:spPr bwMode="auto">
              <a:xfrm>
                <a:off x="5651500" y="2076042"/>
                <a:ext cx="22225" cy="920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7" name="Line 240">
                <a:extLst>
                  <a:ext uri="{FF2B5EF4-FFF2-40B4-BE49-F238E27FC236}">
                    <a16:creationId xmlns:a16="http://schemas.microsoft.com/office/drawing/2014/main" id="{0BC8935C-E8DE-998F-1E4F-E5615686C7D2}"/>
                  </a:ext>
                </a:extLst>
              </p:cNvPr>
              <p:cNvSpPr>
                <a:spLocks noChangeShapeType="1"/>
              </p:cNvSpPr>
              <p:nvPr/>
            </p:nvSpPr>
            <p:spPr bwMode="auto">
              <a:xfrm>
                <a:off x="5684838" y="2068104"/>
                <a:ext cx="20638" cy="920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8" name="Line 241">
                <a:extLst>
                  <a:ext uri="{FF2B5EF4-FFF2-40B4-BE49-F238E27FC236}">
                    <a16:creationId xmlns:a16="http://schemas.microsoft.com/office/drawing/2014/main" id="{C040E08E-AA0D-D2F6-35BD-463CD2F3EFDB}"/>
                  </a:ext>
                </a:extLst>
              </p:cNvPr>
              <p:cNvSpPr>
                <a:spLocks noChangeShapeType="1"/>
              </p:cNvSpPr>
              <p:nvPr/>
            </p:nvSpPr>
            <p:spPr bwMode="auto">
              <a:xfrm>
                <a:off x="5718175" y="2060167"/>
                <a:ext cx="19050" cy="920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9" name="Line 242">
                <a:extLst>
                  <a:ext uri="{FF2B5EF4-FFF2-40B4-BE49-F238E27FC236}">
                    <a16:creationId xmlns:a16="http://schemas.microsoft.com/office/drawing/2014/main" id="{575CA368-D060-3C03-6B85-596DE64B900C}"/>
                  </a:ext>
                </a:extLst>
              </p:cNvPr>
              <p:cNvSpPr>
                <a:spLocks noChangeShapeType="1"/>
              </p:cNvSpPr>
              <p:nvPr/>
            </p:nvSpPr>
            <p:spPr bwMode="auto">
              <a:xfrm>
                <a:off x="5745163" y="2017304"/>
                <a:ext cx="23813" cy="1285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70" name="Line 243">
                <a:extLst>
                  <a:ext uri="{FF2B5EF4-FFF2-40B4-BE49-F238E27FC236}">
                    <a16:creationId xmlns:a16="http://schemas.microsoft.com/office/drawing/2014/main" id="{56684C51-9FB4-75AF-DAA3-8EAC04A85620}"/>
                  </a:ext>
                </a:extLst>
              </p:cNvPr>
              <p:cNvSpPr>
                <a:spLocks noChangeShapeType="1"/>
              </p:cNvSpPr>
              <p:nvPr/>
            </p:nvSpPr>
            <p:spPr bwMode="auto">
              <a:xfrm>
                <a:off x="5781675" y="2028417"/>
                <a:ext cx="19050" cy="1127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71" name="Line 244">
                <a:extLst>
                  <a:ext uri="{FF2B5EF4-FFF2-40B4-BE49-F238E27FC236}">
                    <a16:creationId xmlns:a16="http://schemas.microsoft.com/office/drawing/2014/main" id="{455EB8E9-5878-923B-05E8-165430B8DE5F}"/>
                  </a:ext>
                </a:extLst>
              </p:cNvPr>
              <p:cNvSpPr>
                <a:spLocks noChangeShapeType="1"/>
              </p:cNvSpPr>
              <p:nvPr/>
            </p:nvSpPr>
            <p:spPr bwMode="auto">
              <a:xfrm>
                <a:off x="5807075" y="1968092"/>
                <a:ext cx="25400" cy="1666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72" name="Line 245">
                <a:extLst>
                  <a:ext uri="{FF2B5EF4-FFF2-40B4-BE49-F238E27FC236}">
                    <a16:creationId xmlns:a16="http://schemas.microsoft.com/office/drawing/2014/main" id="{13B29DEE-0D46-6108-13F5-8EA9F431FD68}"/>
                  </a:ext>
                </a:extLst>
              </p:cNvPr>
              <p:cNvSpPr>
                <a:spLocks noChangeShapeType="1"/>
              </p:cNvSpPr>
              <p:nvPr/>
            </p:nvSpPr>
            <p:spPr bwMode="auto">
              <a:xfrm>
                <a:off x="5853113" y="2037942"/>
                <a:ext cx="11113" cy="936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73" name="Line 246">
                <a:extLst>
                  <a:ext uri="{FF2B5EF4-FFF2-40B4-BE49-F238E27FC236}">
                    <a16:creationId xmlns:a16="http://schemas.microsoft.com/office/drawing/2014/main" id="{397B6D00-AD4B-7DD1-3E7D-787654BD856A}"/>
                  </a:ext>
                </a:extLst>
              </p:cNvPr>
              <p:cNvSpPr>
                <a:spLocks noChangeShapeType="1"/>
              </p:cNvSpPr>
              <p:nvPr/>
            </p:nvSpPr>
            <p:spPr bwMode="auto">
              <a:xfrm>
                <a:off x="5884863" y="2014129"/>
                <a:ext cx="12700" cy="1127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74" name="Line 247">
                <a:extLst>
                  <a:ext uri="{FF2B5EF4-FFF2-40B4-BE49-F238E27FC236}">
                    <a16:creationId xmlns:a16="http://schemas.microsoft.com/office/drawing/2014/main" id="{93E224FD-AF3F-C12D-28FB-9BA9926E326B}"/>
                  </a:ext>
                </a:extLst>
              </p:cNvPr>
              <p:cNvSpPr>
                <a:spLocks noChangeShapeType="1"/>
              </p:cNvSpPr>
              <p:nvPr/>
            </p:nvSpPr>
            <p:spPr bwMode="auto">
              <a:xfrm>
                <a:off x="5921375" y="2039529"/>
                <a:ext cx="7938" cy="841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75" name="Line 248">
                <a:extLst>
                  <a:ext uri="{FF2B5EF4-FFF2-40B4-BE49-F238E27FC236}">
                    <a16:creationId xmlns:a16="http://schemas.microsoft.com/office/drawing/2014/main" id="{142D7CE1-3E63-4F8B-B53E-5A39435F43B2}"/>
                  </a:ext>
                </a:extLst>
              </p:cNvPr>
              <p:cNvSpPr>
                <a:spLocks noChangeShapeType="1"/>
              </p:cNvSpPr>
              <p:nvPr/>
            </p:nvSpPr>
            <p:spPr bwMode="auto">
              <a:xfrm>
                <a:off x="5954713" y="2036354"/>
                <a:ext cx="6350" cy="841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76" name="Line 249">
                <a:extLst>
                  <a:ext uri="{FF2B5EF4-FFF2-40B4-BE49-F238E27FC236}">
                    <a16:creationId xmlns:a16="http://schemas.microsoft.com/office/drawing/2014/main" id="{22C428BA-9127-43BD-D63A-B1D634BF78EE}"/>
                  </a:ext>
                </a:extLst>
              </p:cNvPr>
              <p:cNvSpPr>
                <a:spLocks noChangeShapeType="1"/>
              </p:cNvSpPr>
              <p:nvPr/>
            </p:nvSpPr>
            <p:spPr bwMode="auto">
              <a:xfrm>
                <a:off x="5989638" y="2033179"/>
                <a:ext cx="4763" cy="857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77" name="Line 250">
                <a:extLst>
                  <a:ext uri="{FF2B5EF4-FFF2-40B4-BE49-F238E27FC236}">
                    <a16:creationId xmlns:a16="http://schemas.microsoft.com/office/drawing/2014/main" id="{0AA2012F-9D2F-7688-8293-C16D3902466E}"/>
                  </a:ext>
                </a:extLst>
              </p:cNvPr>
              <p:cNvSpPr>
                <a:spLocks noChangeShapeType="1"/>
              </p:cNvSpPr>
              <p:nvPr/>
            </p:nvSpPr>
            <p:spPr bwMode="auto">
              <a:xfrm>
                <a:off x="6022975" y="2023654"/>
                <a:ext cx="3175" cy="936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78" name="Line 251">
                <a:extLst>
                  <a:ext uri="{FF2B5EF4-FFF2-40B4-BE49-F238E27FC236}">
                    <a16:creationId xmlns:a16="http://schemas.microsoft.com/office/drawing/2014/main" id="{D799F710-442E-ADEF-749D-CAD834A747FE}"/>
                  </a:ext>
                </a:extLst>
              </p:cNvPr>
              <p:cNvSpPr>
                <a:spLocks noChangeShapeType="1"/>
              </p:cNvSpPr>
              <p:nvPr/>
            </p:nvSpPr>
            <p:spPr bwMode="auto">
              <a:xfrm>
                <a:off x="6056313" y="1966504"/>
                <a:ext cx="1588" cy="1492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79" name="Line 252">
                <a:extLst>
                  <a:ext uri="{FF2B5EF4-FFF2-40B4-BE49-F238E27FC236}">
                    <a16:creationId xmlns:a16="http://schemas.microsoft.com/office/drawing/2014/main" id="{EB8CF94F-7AAC-DBD6-FFE1-BF987626B61B}"/>
                  </a:ext>
                </a:extLst>
              </p:cNvPr>
              <p:cNvSpPr>
                <a:spLocks noChangeShapeType="1"/>
              </p:cNvSpPr>
              <p:nvPr/>
            </p:nvSpPr>
            <p:spPr bwMode="auto">
              <a:xfrm>
                <a:off x="6091238" y="2010954"/>
                <a:ext cx="0" cy="1047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0" name="Line 253">
                <a:extLst>
                  <a:ext uri="{FF2B5EF4-FFF2-40B4-BE49-F238E27FC236}">
                    <a16:creationId xmlns:a16="http://schemas.microsoft.com/office/drawing/2014/main" id="{64E4D20F-91D0-D1D3-D9F7-CF53C30755DE}"/>
                  </a:ext>
                </a:extLst>
              </p:cNvPr>
              <p:cNvSpPr>
                <a:spLocks noChangeShapeType="1"/>
              </p:cNvSpPr>
              <p:nvPr/>
            </p:nvSpPr>
            <p:spPr bwMode="auto">
              <a:xfrm flipH="1">
                <a:off x="6145213" y="2022067"/>
                <a:ext cx="3175" cy="952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1" name="Line 254">
                <a:extLst>
                  <a:ext uri="{FF2B5EF4-FFF2-40B4-BE49-F238E27FC236}">
                    <a16:creationId xmlns:a16="http://schemas.microsoft.com/office/drawing/2014/main" id="{207DC1B3-0C95-0445-D68E-FA4215ED3D99}"/>
                  </a:ext>
                </a:extLst>
              </p:cNvPr>
              <p:cNvSpPr>
                <a:spLocks noChangeShapeType="1"/>
              </p:cNvSpPr>
              <p:nvPr/>
            </p:nvSpPr>
            <p:spPr bwMode="auto">
              <a:xfrm flipH="1">
                <a:off x="6178550" y="2023654"/>
                <a:ext cx="4763" cy="936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2" name="Line 255">
                <a:extLst>
                  <a:ext uri="{FF2B5EF4-FFF2-40B4-BE49-F238E27FC236}">
                    <a16:creationId xmlns:a16="http://schemas.microsoft.com/office/drawing/2014/main" id="{8FF169FE-959F-1328-95D6-87BC969F0E3B}"/>
                  </a:ext>
                </a:extLst>
              </p:cNvPr>
              <p:cNvSpPr>
                <a:spLocks noChangeShapeType="1"/>
              </p:cNvSpPr>
              <p:nvPr/>
            </p:nvSpPr>
            <p:spPr bwMode="auto">
              <a:xfrm flipH="1">
                <a:off x="6210300" y="2025242"/>
                <a:ext cx="6350" cy="952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3" name="Line 256">
                <a:extLst>
                  <a:ext uri="{FF2B5EF4-FFF2-40B4-BE49-F238E27FC236}">
                    <a16:creationId xmlns:a16="http://schemas.microsoft.com/office/drawing/2014/main" id="{5962E611-722B-3F1E-A99F-6AC7F98912A3}"/>
                  </a:ext>
                </a:extLst>
              </p:cNvPr>
              <p:cNvSpPr>
                <a:spLocks noChangeShapeType="1"/>
              </p:cNvSpPr>
              <p:nvPr/>
            </p:nvSpPr>
            <p:spPr bwMode="auto">
              <a:xfrm flipH="1">
                <a:off x="6242050" y="2028417"/>
                <a:ext cx="9525" cy="936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4" name="Line 257">
                <a:extLst>
                  <a:ext uri="{FF2B5EF4-FFF2-40B4-BE49-F238E27FC236}">
                    <a16:creationId xmlns:a16="http://schemas.microsoft.com/office/drawing/2014/main" id="{87C82B3D-73CD-6FD8-0626-9D943F054426}"/>
                  </a:ext>
                </a:extLst>
              </p:cNvPr>
              <p:cNvSpPr>
                <a:spLocks noChangeShapeType="1"/>
              </p:cNvSpPr>
              <p:nvPr/>
            </p:nvSpPr>
            <p:spPr bwMode="auto">
              <a:xfrm flipH="1">
                <a:off x="6275388" y="2031592"/>
                <a:ext cx="9525" cy="936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5" name="Line 258">
                <a:extLst>
                  <a:ext uri="{FF2B5EF4-FFF2-40B4-BE49-F238E27FC236}">
                    <a16:creationId xmlns:a16="http://schemas.microsoft.com/office/drawing/2014/main" id="{42496F41-8B08-00BC-A7D1-4E6E34DA1258}"/>
                  </a:ext>
                </a:extLst>
              </p:cNvPr>
              <p:cNvSpPr>
                <a:spLocks noChangeShapeType="1"/>
              </p:cNvSpPr>
              <p:nvPr/>
            </p:nvSpPr>
            <p:spPr bwMode="auto">
              <a:xfrm flipH="1">
                <a:off x="6307138" y="1999842"/>
                <a:ext cx="15875" cy="1285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6" name="Line 259">
                <a:extLst>
                  <a:ext uri="{FF2B5EF4-FFF2-40B4-BE49-F238E27FC236}">
                    <a16:creationId xmlns:a16="http://schemas.microsoft.com/office/drawing/2014/main" id="{0EEDB3C9-F8CE-74D3-2EB5-C54549CC65DD}"/>
                  </a:ext>
                </a:extLst>
              </p:cNvPr>
              <p:cNvSpPr>
                <a:spLocks noChangeShapeType="1"/>
              </p:cNvSpPr>
              <p:nvPr/>
            </p:nvSpPr>
            <p:spPr bwMode="auto">
              <a:xfrm flipH="1">
                <a:off x="6338888" y="2020479"/>
                <a:ext cx="15875" cy="1127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7" name="Line 260">
                <a:extLst>
                  <a:ext uri="{FF2B5EF4-FFF2-40B4-BE49-F238E27FC236}">
                    <a16:creationId xmlns:a16="http://schemas.microsoft.com/office/drawing/2014/main" id="{7C44C829-DD7B-3CC1-C49D-1745C6F6AD0C}"/>
                  </a:ext>
                </a:extLst>
              </p:cNvPr>
              <p:cNvSpPr>
                <a:spLocks noChangeShapeType="1"/>
              </p:cNvSpPr>
              <p:nvPr/>
            </p:nvSpPr>
            <p:spPr bwMode="auto">
              <a:xfrm flipH="1">
                <a:off x="6370638" y="1969679"/>
                <a:ext cx="26988" cy="1682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8" name="Line 261">
                <a:extLst>
                  <a:ext uri="{FF2B5EF4-FFF2-40B4-BE49-F238E27FC236}">
                    <a16:creationId xmlns:a16="http://schemas.microsoft.com/office/drawing/2014/main" id="{6A1B3B14-40FC-1025-082E-8FECD46B0A7F}"/>
                  </a:ext>
                </a:extLst>
              </p:cNvPr>
              <p:cNvSpPr>
                <a:spLocks noChangeShapeType="1"/>
              </p:cNvSpPr>
              <p:nvPr/>
            </p:nvSpPr>
            <p:spPr bwMode="auto">
              <a:xfrm flipH="1">
                <a:off x="6402388" y="2050642"/>
                <a:ext cx="17463" cy="936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9" name="Line 262">
                <a:extLst>
                  <a:ext uri="{FF2B5EF4-FFF2-40B4-BE49-F238E27FC236}">
                    <a16:creationId xmlns:a16="http://schemas.microsoft.com/office/drawing/2014/main" id="{020CC607-7FCF-A20D-B158-850D75B376C7}"/>
                  </a:ext>
                </a:extLst>
              </p:cNvPr>
              <p:cNvSpPr>
                <a:spLocks noChangeShapeType="1"/>
              </p:cNvSpPr>
              <p:nvPr/>
            </p:nvSpPr>
            <p:spPr bwMode="auto">
              <a:xfrm flipH="1">
                <a:off x="6434138" y="2037942"/>
                <a:ext cx="23813" cy="1111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0" name="Line 263">
                <a:extLst>
                  <a:ext uri="{FF2B5EF4-FFF2-40B4-BE49-F238E27FC236}">
                    <a16:creationId xmlns:a16="http://schemas.microsoft.com/office/drawing/2014/main" id="{427BC3D9-5230-83DD-4400-7EC800C5B44D}"/>
                  </a:ext>
                </a:extLst>
              </p:cNvPr>
              <p:cNvSpPr>
                <a:spLocks noChangeShapeType="1"/>
              </p:cNvSpPr>
              <p:nvPr/>
            </p:nvSpPr>
            <p:spPr bwMode="auto">
              <a:xfrm flipH="1">
                <a:off x="6465888" y="2072867"/>
                <a:ext cx="19050" cy="841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1" name="Line 264">
                <a:extLst>
                  <a:ext uri="{FF2B5EF4-FFF2-40B4-BE49-F238E27FC236}">
                    <a16:creationId xmlns:a16="http://schemas.microsoft.com/office/drawing/2014/main" id="{3CE9A5C6-7E14-814E-66D6-3DA43300C46A}"/>
                  </a:ext>
                </a:extLst>
              </p:cNvPr>
              <p:cNvSpPr>
                <a:spLocks noChangeShapeType="1"/>
              </p:cNvSpPr>
              <p:nvPr/>
            </p:nvSpPr>
            <p:spPr bwMode="auto">
              <a:xfrm flipH="1">
                <a:off x="6497638" y="2080804"/>
                <a:ext cx="20638" cy="825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2" name="Line 265">
                <a:extLst>
                  <a:ext uri="{FF2B5EF4-FFF2-40B4-BE49-F238E27FC236}">
                    <a16:creationId xmlns:a16="http://schemas.microsoft.com/office/drawing/2014/main" id="{0579DB54-321D-0FD6-34E0-8F4A749BB0DE}"/>
                  </a:ext>
                </a:extLst>
              </p:cNvPr>
              <p:cNvSpPr>
                <a:spLocks noChangeShapeType="1"/>
              </p:cNvSpPr>
              <p:nvPr/>
            </p:nvSpPr>
            <p:spPr bwMode="auto">
              <a:xfrm flipH="1">
                <a:off x="6529388" y="2088742"/>
                <a:ext cx="22225" cy="825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3" name="Line 266">
                <a:extLst>
                  <a:ext uri="{FF2B5EF4-FFF2-40B4-BE49-F238E27FC236}">
                    <a16:creationId xmlns:a16="http://schemas.microsoft.com/office/drawing/2014/main" id="{9B7C1D43-8DDD-229E-60E6-BDC99FF20406}"/>
                  </a:ext>
                </a:extLst>
              </p:cNvPr>
              <p:cNvSpPr>
                <a:spLocks noChangeShapeType="1"/>
              </p:cNvSpPr>
              <p:nvPr/>
            </p:nvSpPr>
            <p:spPr bwMode="auto">
              <a:xfrm flipH="1">
                <a:off x="6561138" y="2088742"/>
                <a:ext cx="25400" cy="904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4" name="Line 267">
                <a:extLst>
                  <a:ext uri="{FF2B5EF4-FFF2-40B4-BE49-F238E27FC236}">
                    <a16:creationId xmlns:a16="http://schemas.microsoft.com/office/drawing/2014/main" id="{E4483C0B-A0B1-89DE-ECB1-0E26D3A88AE7}"/>
                  </a:ext>
                </a:extLst>
              </p:cNvPr>
              <p:cNvSpPr>
                <a:spLocks noChangeShapeType="1"/>
              </p:cNvSpPr>
              <p:nvPr/>
            </p:nvSpPr>
            <p:spPr bwMode="auto">
              <a:xfrm flipH="1">
                <a:off x="6591300" y="2045879"/>
                <a:ext cx="44450" cy="1428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5" name="Line 268">
                <a:extLst>
                  <a:ext uri="{FF2B5EF4-FFF2-40B4-BE49-F238E27FC236}">
                    <a16:creationId xmlns:a16="http://schemas.microsoft.com/office/drawing/2014/main" id="{06618B7F-5136-E278-C578-9C65D9A115E1}"/>
                  </a:ext>
                </a:extLst>
              </p:cNvPr>
              <p:cNvSpPr>
                <a:spLocks noChangeShapeType="1"/>
              </p:cNvSpPr>
              <p:nvPr/>
            </p:nvSpPr>
            <p:spPr bwMode="auto">
              <a:xfrm flipH="1">
                <a:off x="6623050" y="2098267"/>
                <a:ext cx="31750" cy="1000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6" name="Line 269">
                <a:extLst>
                  <a:ext uri="{FF2B5EF4-FFF2-40B4-BE49-F238E27FC236}">
                    <a16:creationId xmlns:a16="http://schemas.microsoft.com/office/drawing/2014/main" id="{B8C6B7F8-B22E-56DF-D77E-A5ADDDBB6447}"/>
                  </a:ext>
                </a:extLst>
              </p:cNvPr>
              <p:cNvSpPr>
                <a:spLocks noChangeShapeType="1"/>
              </p:cNvSpPr>
              <p:nvPr/>
            </p:nvSpPr>
            <p:spPr bwMode="auto">
              <a:xfrm flipH="1">
                <a:off x="6673850" y="2126842"/>
                <a:ext cx="31750" cy="889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7" name="Line 270">
                <a:extLst>
                  <a:ext uri="{FF2B5EF4-FFF2-40B4-BE49-F238E27FC236}">
                    <a16:creationId xmlns:a16="http://schemas.microsoft.com/office/drawing/2014/main" id="{EA184048-D3A0-45D3-71E8-98A0CB4E5110}"/>
                  </a:ext>
                </a:extLst>
              </p:cNvPr>
              <p:cNvSpPr>
                <a:spLocks noChangeShapeType="1"/>
              </p:cNvSpPr>
              <p:nvPr/>
            </p:nvSpPr>
            <p:spPr bwMode="auto">
              <a:xfrm flipH="1">
                <a:off x="6704013" y="2139542"/>
                <a:ext cx="33338" cy="873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8" name="Line 271">
                <a:extLst>
                  <a:ext uri="{FF2B5EF4-FFF2-40B4-BE49-F238E27FC236}">
                    <a16:creationId xmlns:a16="http://schemas.microsoft.com/office/drawing/2014/main" id="{6F51D87C-16B9-0572-70E3-592E6B89F270}"/>
                  </a:ext>
                </a:extLst>
              </p:cNvPr>
              <p:cNvSpPr>
                <a:spLocks noChangeShapeType="1"/>
              </p:cNvSpPr>
              <p:nvPr/>
            </p:nvSpPr>
            <p:spPr bwMode="auto">
              <a:xfrm flipH="1">
                <a:off x="6734175" y="2152242"/>
                <a:ext cx="34925" cy="873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9" name="Line 272">
                <a:extLst>
                  <a:ext uri="{FF2B5EF4-FFF2-40B4-BE49-F238E27FC236}">
                    <a16:creationId xmlns:a16="http://schemas.microsoft.com/office/drawing/2014/main" id="{9E1081B2-1C16-38AA-D33A-02C436D8CDF9}"/>
                  </a:ext>
                </a:extLst>
              </p:cNvPr>
              <p:cNvSpPr>
                <a:spLocks noChangeShapeType="1"/>
              </p:cNvSpPr>
              <p:nvPr/>
            </p:nvSpPr>
            <p:spPr bwMode="auto">
              <a:xfrm flipH="1">
                <a:off x="6764338" y="2164942"/>
                <a:ext cx="36513" cy="857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00" name="Line 273">
                <a:extLst>
                  <a:ext uri="{FF2B5EF4-FFF2-40B4-BE49-F238E27FC236}">
                    <a16:creationId xmlns:a16="http://schemas.microsoft.com/office/drawing/2014/main" id="{9C958225-AA1E-3B66-7776-86DF2C2088CA}"/>
                  </a:ext>
                </a:extLst>
              </p:cNvPr>
              <p:cNvSpPr>
                <a:spLocks noChangeShapeType="1"/>
              </p:cNvSpPr>
              <p:nvPr/>
            </p:nvSpPr>
            <p:spPr bwMode="auto">
              <a:xfrm flipH="1">
                <a:off x="6794500" y="2177642"/>
                <a:ext cx="38100" cy="873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01" name="Line 274">
                <a:extLst>
                  <a:ext uri="{FF2B5EF4-FFF2-40B4-BE49-F238E27FC236}">
                    <a16:creationId xmlns:a16="http://schemas.microsoft.com/office/drawing/2014/main" id="{800E7A82-6CF9-4C74-6F41-CC953A995070}"/>
                  </a:ext>
                </a:extLst>
              </p:cNvPr>
              <p:cNvSpPr>
                <a:spLocks noChangeShapeType="1"/>
              </p:cNvSpPr>
              <p:nvPr/>
            </p:nvSpPr>
            <p:spPr bwMode="auto">
              <a:xfrm flipH="1">
                <a:off x="6823075" y="2160179"/>
                <a:ext cx="55563" cy="1174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02" name="Line 275">
                <a:extLst>
                  <a:ext uri="{FF2B5EF4-FFF2-40B4-BE49-F238E27FC236}">
                    <a16:creationId xmlns:a16="http://schemas.microsoft.com/office/drawing/2014/main" id="{7DFC110F-66AB-6866-B657-DC3C44FBDE8F}"/>
                  </a:ext>
                </a:extLst>
              </p:cNvPr>
              <p:cNvSpPr>
                <a:spLocks noChangeShapeType="1"/>
              </p:cNvSpPr>
              <p:nvPr/>
            </p:nvSpPr>
            <p:spPr bwMode="auto">
              <a:xfrm flipH="1">
                <a:off x="6853238" y="2190342"/>
                <a:ext cx="49213" cy="1016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03" name="Line 276">
                <a:extLst>
                  <a:ext uri="{FF2B5EF4-FFF2-40B4-BE49-F238E27FC236}">
                    <a16:creationId xmlns:a16="http://schemas.microsoft.com/office/drawing/2014/main" id="{8BFB47E5-C644-413F-7C69-6DC57688007A}"/>
                  </a:ext>
                </a:extLst>
              </p:cNvPr>
              <p:cNvSpPr>
                <a:spLocks noChangeShapeType="1"/>
              </p:cNvSpPr>
              <p:nvPr/>
            </p:nvSpPr>
            <p:spPr bwMode="auto">
              <a:xfrm flipH="1">
                <a:off x="6881813" y="2155417"/>
                <a:ext cx="77788" cy="1508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04" name="Line 277">
                <a:extLst>
                  <a:ext uri="{FF2B5EF4-FFF2-40B4-BE49-F238E27FC236}">
                    <a16:creationId xmlns:a16="http://schemas.microsoft.com/office/drawing/2014/main" id="{13A80A7B-DC0D-C14B-F97E-65AAAE1FEDA8}"/>
                  </a:ext>
                </a:extLst>
              </p:cNvPr>
              <p:cNvSpPr>
                <a:spLocks noChangeShapeType="1"/>
              </p:cNvSpPr>
              <p:nvPr/>
            </p:nvSpPr>
            <p:spPr bwMode="auto">
              <a:xfrm flipH="1">
                <a:off x="6910388" y="2237967"/>
                <a:ext cx="44450" cy="841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05" name="Line 278">
                <a:extLst>
                  <a:ext uri="{FF2B5EF4-FFF2-40B4-BE49-F238E27FC236}">
                    <a16:creationId xmlns:a16="http://schemas.microsoft.com/office/drawing/2014/main" id="{1209BD1C-F074-49E9-15CC-28E72D37B23C}"/>
                  </a:ext>
                </a:extLst>
              </p:cNvPr>
              <p:cNvSpPr>
                <a:spLocks noChangeShapeType="1"/>
              </p:cNvSpPr>
              <p:nvPr/>
            </p:nvSpPr>
            <p:spPr bwMode="auto">
              <a:xfrm flipH="1">
                <a:off x="6938963" y="2237967"/>
                <a:ext cx="55563" cy="1000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06" name="Line 279">
                <a:extLst>
                  <a:ext uri="{FF2B5EF4-FFF2-40B4-BE49-F238E27FC236}">
                    <a16:creationId xmlns:a16="http://schemas.microsoft.com/office/drawing/2014/main" id="{4B142BDE-5F1B-0102-5E08-772457AC4EE5}"/>
                  </a:ext>
                </a:extLst>
              </p:cNvPr>
              <p:cNvSpPr>
                <a:spLocks noChangeShapeType="1"/>
              </p:cNvSpPr>
              <p:nvPr/>
            </p:nvSpPr>
            <p:spPr bwMode="auto">
              <a:xfrm flipH="1">
                <a:off x="6967538" y="2280829"/>
                <a:ext cx="42863" cy="730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07" name="Line 280">
                <a:extLst>
                  <a:ext uri="{FF2B5EF4-FFF2-40B4-BE49-F238E27FC236}">
                    <a16:creationId xmlns:a16="http://schemas.microsoft.com/office/drawing/2014/main" id="{D2D97122-49FD-C87D-A92A-27AEFD5DF75C}"/>
                  </a:ext>
                </a:extLst>
              </p:cNvPr>
              <p:cNvSpPr>
                <a:spLocks noChangeShapeType="1"/>
              </p:cNvSpPr>
              <p:nvPr/>
            </p:nvSpPr>
            <p:spPr bwMode="auto">
              <a:xfrm flipH="1">
                <a:off x="6994525" y="2298292"/>
                <a:ext cx="44450" cy="714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08" name="Line 281">
                <a:extLst>
                  <a:ext uri="{FF2B5EF4-FFF2-40B4-BE49-F238E27FC236}">
                    <a16:creationId xmlns:a16="http://schemas.microsoft.com/office/drawing/2014/main" id="{3F03EB11-41A4-699D-B7EB-D656701E3156}"/>
                  </a:ext>
                </a:extLst>
              </p:cNvPr>
              <p:cNvSpPr>
                <a:spLocks noChangeShapeType="1"/>
              </p:cNvSpPr>
              <p:nvPr/>
            </p:nvSpPr>
            <p:spPr bwMode="auto">
              <a:xfrm flipH="1">
                <a:off x="7021513" y="2315754"/>
                <a:ext cx="46038" cy="714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09" name="Line 282">
                <a:extLst>
                  <a:ext uri="{FF2B5EF4-FFF2-40B4-BE49-F238E27FC236}">
                    <a16:creationId xmlns:a16="http://schemas.microsoft.com/office/drawing/2014/main" id="{6E64170B-EC3B-5F1F-E46B-8BFD510E155E}"/>
                  </a:ext>
                </a:extLst>
              </p:cNvPr>
              <p:cNvSpPr>
                <a:spLocks noChangeShapeType="1"/>
              </p:cNvSpPr>
              <p:nvPr/>
            </p:nvSpPr>
            <p:spPr bwMode="auto">
              <a:xfrm flipH="1">
                <a:off x="7048500" y="2326867"/>
                <a:ext cx="52388" cy="777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10" name="Line 283">
                <a:extLst>
                  <a:ext uri="{FF2B5EF4-FFF2-40B4-BE49-F238E27FC236}">
                    <a16:creationId xmlns:a16="http://schemas.microsoft.com/office/drawing/2014/main" id="{348E1785-ADAC-4CCB-425E-9DC5F5238C3F}"/>
                  </a:ext>
                </a:extLst>
              </p:cNvPr>
              <p:cNvSpPr>
                <a:spLocks noChangeShapeType="1"/>
              </p:cNvSpPr>
              <p:nvPr/>
            </p:nvSpPr>
            <p:spPr bwMode="auto">
              <a:xfrm flipH="1">
                <a:off x="7075488" y="2299879"/>
                <a:ext cx="85725" cy="1238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11" name="Line 284">
                <a:extLst>
                  <a:ext uri="{FF2B5EF4-FFF2-40B4-BE49-F238E27FC236}">
                    <a16:creationId xmlns:a16="http://schemas.microsoft.com/office/drawing/2014/main" id="{A3C9BCBD-9C93-FA11-C7E7-8EE2EA988CB9}"/>
                  </a:ext>
                </a:extLst>
              </p:cNvPr>
              <p:cNvSpPr>
                <a:spLocks noChangeShapeType="1"/>
              </p:cNvSpPr>
              <p:nvPr/>
            </p:nvSpPr>
            <p:spPr bwMode="auto">
              <a:xfrm flipH="1">
                <a:off x="7102475" y="2357029"/>
                <a:ext cx="61913" cy="857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12" name="Line 285">
                <a:extLst>
                  <a:ext uri="{FF2B5EF4-FFF2-40B4-BE49-F238E27FC236}">
                    <a16:creationId xmlns:a16="http://schemas.microsoft.com/office/drawing/2014/main" id="{F6B3B2F5-3987-0834-CC80-A481A6182F7B}"/>
                  </a:ext>
                </a:extLst>
              </p:cNvPr>
              <p:cNvSpPr>
                <a:spLocks noChangeShapeType="1"/>
              </p:cNvSpPr>
              <p:nvPr/>
            </p:nvSpPr>
            <p:spPr bwMode="auto">
              <a:xfrm flipH="1">
                <a:off x="7145338" y="2399892"/>
                <a:ext cx="58738" cy="746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13" name="Line 286">
                <a:extLst>
                  <a:ext uri="{FF2B5EF4-FFF2-40B4-BE49-F238E27FC236}">
                    <a16:creationId xmlns:a16="http://schemas.microsoft.com/office/drawing/2014/main" id="{CD237CCB-09AB-F795-EE17-95BA18363232}"/>
                  </a:ext>
                </a:extLst>
              </p:cNvPr>
              <p:cNvSpPr>
                <a:spLocks noChangeShapeType="1"/>
              </p:cNvSpPr>
              <p:nvPr/>
            </p:nvSpPr>
            <p:spPr bwMode="auto">
              <a:xfrm flipH="1">
                <a:off x="7170738" y="2422117"/>
                <a:ext cx="58738" cy="730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14" name="Line 287">
                <a:extLst>
                  <a:ext uri="{FF2B5EF4-FFF2-40B4-BE49-F238E27FC236}">
                    <a16:creationId xmlns:a16="http://schemas.microsoft.com/office/drawing/2014/main" id="{D8F7DE5F-F1D0-860A-47CD-DD04FD908F08}"/>
                  </a:ext>
                </a:extLst>
              </p:cNvPr>
              <p:cNvSpPr>
                <a:spLocks noChangeShapeType="1"/>
              </p:cNvSpPr>
              <p:nvPr/>
            </p:nvSpPr>
            <p:spPr bwMode="auto">
              <a:xfrm flipH="1">
                <a:off x="7196138" y="2442754"/>
                <a:ext cx="60325" cy="730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15" name="Line 288">
                <a:extLst>
                  <a:ext uri="{FF2B5EF4-FFF2-40B4-BE49-F238E27FC236}">
                    <a16:creationId xmlns:a16="http://schemas.microsoft.com/office/drawing/2014/main" id="{265DE20E-32B2-805F-B2A8-4FA0675A2BA3}"/>
                  </a:ext>
                </a:extLst>
              </p:cNvPr>
              <p:cNvSpPr>
                <a:spLocks noChangeShapeType="1"/>
              </p:cNvSpPr>
              <p:nvPr/>
            </p:nvSpPr>
            <p:spPr bwMode="auto">
              <a:xfrm flipH="1">
                <a:off x="7221538" y="2464979"/>
                <a:ext cx="60325" cy="714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16" name="Line 289">
                <a:extLst>
                  <a:ext uri="{FF2B5EF4-FFF2-40B4-BE49-F238E27FC236}">
                    <a16:creationId xmlns:a16="http://schemas.microsoft.com/office/drawing/2014/main" id="{DAC008CB-0539-4549-2831-C9266863B551}"/>
                  </a:ext>
                </a:extLst>
              </p:cNvPr>
              <p:cNvSpPr>
                <a:spLocks noChangeShapeType="1"/>
              </p:cNvSpPr>
              <p:nvPr/>
            </p:nvSpPr>
            <p:spPr bwMode="auto">
              <a:xfrm flipH="1">
                <a:off x="7245350" y="2487204"/>
                <a:ext cx="63500" cy="714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17" name="Line 290">
                <a:extLst>
                  <a:ext uri="{FF2B5EF4-FFF2-40B4-BE49-F238E27FC236}">
                    <a16:creationId xmlns:a16="http://schemas.microsoft.com/office/drawing/2014/main" id="{BE12F8E9-378B-AEE1-9A33-3FEB155B35E3}"/>
                  </a:ext>
                </a:extLst>
              </p:cNvPr>
              <p:cNvSpPr>
                <a:spLocks noChangeShapeType="1"/>
              </p:cNvSpPr>
              <p:nvPr/>
            </p:nvSpPr>
            <p:spPr bwMode="auto">
              <a:xfrm flipH="1">
                <a:off x="7269163" y="2484029"/>
                <a:ext cx="88900" cy="952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18" name="Line 291">
                <a:extLst>
                  <a:ext uri="{FF2B5EF4-FFF2-40B4-BE49-F238E27FC236}">
                    <a16:creationId xmlns:a16="http://schemas.microsoft.com/office/drawing/2014/main" id="{58926BC2-9C39-0232-4E7A-906369D5FA8A}"/>
                  </a:ext>
                </a:extLst>
              </p:cNvPr>
              <p:cNvSpPr>
                <a:spLocks noChangeShapeType="1"/>
              </p:cNvSpPr>
              <p:nvPr/>
            </p:nvSpPr>
            <p:spPr bwMode="auto">
              <a:xfrm flipH="1">
                <a:off x="7292975" y="2520542"/>
                <a:ext cx="79375" cy="825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19" name="Line 292">
                <a:extLst>
                  <a:ext uri="{FF2B5EF4-FFF2-40B4-BE49-F238E27FC236}">
                    <a16:creationId xmlns:a16="http://schemas.microsoft.com/office/drawing/2014/main" id="{C1527713-E411-D318-7DB9-B9D999087222}"/>
                  </a:ext>
                </a:extLst>
              </p:cNvPr>
              <p:cNvSpPr>
                <a:spLocks noChangeShapeType="1"/>
              </p:cNvSpPr>
              <p:nvPr/>
            </p:nvSpPr>
            <p:spPr bwMode="auto">
              <a:xfrm flipH="1">
                <a:off x="7315200" y="2504667"/>
                <a:ext cx="120650" cy="1206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20" name="Line 293">
                <a:extLst>
                  <a:ext uri="{FF2B5EF4-FFF2-40B4-BE49-F238E27FC236}">
                    <a16:creationId xmlns:a16="http://schemas.microsoft.com/office/drawing/2014/main" id="{8918DD60-ADB8-7C7D-EC23-DB3E77C4570B}"/>
                  </a:ext>
                </a:extLst>
              </p:cNvPr>
              <p:cNvSpPr>
                <a:spLocks noChangeShapeType="1"/>
              </p:cNvSpPr>
              <p:nvPr/>
            </p:nvSpPr>
            <p:spPr bwMode="auto">
              <a:xfrm flipH="1">
                <a:off x="7337425" y="2584042"/>
                <a:ext cx="68263" cy="635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21" name="Line 294">
                <a:extLst>
                  <a:ext uri="{FF2B5EF4-FFF2-40B4-BE49-F238E27FC236}">
                    <a16:creationId xmlns:a16="http://schemas.microsoft.com/office/drawing/2014/main" id="{AE39D4D8-5163-4BFF-C8AA-87696AADC9BE}"/>
                  </a:ext>
                </a:extLst>
              </p:cNvPr>
              <p:cNvSpPr>
                <a:spLocks noChangeShapeType="1"/>
              </p:cNvSpPr>
              <p:nvPr/>
            </p:nvSpPr>
            <p:spPr bwMode="auto">
              <a:xfrm flipH="1">
                <a:off x="7359650" y="2595154"/>
                <a:ext cx="84138" cy="762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22" name="Line 295">
                <a:extLst>
                  <a:ext uri="{FF2B5EF4-FFF2-40B4-BE49-F238E27FC236}">
                    <a16:creationId xmlns:a16="http://schemas.microsoft.com/office/drawing/2014/main" id="{3D8AD093-B315-9B8C-103C-52B1154A1650}"/>
                  </a:ext>
                </a:extLst>
              </p:cNvPr>
              <p:cNvSpPr>
                <a:spLocks noChangeShapeType="1"/>
              </p:cNvSpPr>
              <p:nvPr/>
            </p:nvSpPr>
            <p:spPr bwMode="auto">
              <a:xfrm flipH="1">
                <a:off x="7381875" y="2639604"/>
                <a:ext cx="63500" cy="571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23" name="Line 296">
                <a:extLst>
                  <a:ext uri="{FF2B5EF4-FFF2-40B4-BE49-F238E27FC236}">
                    <a16:creationId xmlns:a16="http://schemas.microsoft.com/office/drawing/2014/main" id="{5C907F81-1C62-DD87-9757-E1BC45EB7698}"/>
                  </a:ext>
                </a:extLst>
              </p:cNvPr>
              <p:cNvSpPr>
                <a:spLocks noChangeShapeType="1"/>
              </p:cNvSpPr>
              <p:nvPr/>
            </p:nvSpPr>
            <p:spPr bwMode="auto">
              <a:xfrm flipH="1">
                <a:off x="7402513" y="2665004"/>
                <a:ext cx="65088" cy="555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24" name="Line 297">
                <a:extLst>
                  <a:ext uri="{FF2B5EF4-FFF2-40B4-BE49-F238E27FC236}">
                    <a16:creationId xmlns:a16="http://schemas.microsoft.com/office/drawing/2014/main" id="{1D481D95-8F24-E808-FA2B-65A1B31900FE}"/>
                  </a:ext>
                </a:extLst>
              </p:cNvPr>
              <p:cNvSpPr>
                <a:spLocks noChangeShapeType="1"/>
              </p:cNvSpPr>
              <p:nvPr/>
            </p:nvSpPr>
            <p:spPr bwMode="auto">
              <a:xfrm flipH="1">
                <a:off x="7423150" y="2691992"/>
                <a:ext cx="66675" cy="523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25" name="Line 298">
                <a:extLst>
                  <a:ext uri="{FF2B5EF4-FFF2-40B4-BE49-F238E27FC236}">
                    <a16:creationId xmlns:a16="http://schemas.microsoft.com/office/drawing/2014/main" id="{81C71C1F-CF41-454C-DF24-AFB139DF9159}"/>
                  </a:ext>
                </a:extLst>
              </p:cNvPr>
              <p:cNvSpPr>
                <a:spLocks noChangeShapeType="1"/>
              </p:cNvSpPr>
              <p:nvPr/>
            </p:nvSpPr>
            <p:spPr bwMode="auto">
              <a:xfrm flipH="1">
                <a:off x="7443788" y="2712629"/>
                <a:ext cx="74613" cy="571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26" name="Line 299">
                <a:extLst>
                  <a:ext uri="{FF2B5EF4-FFF2-40B4-BE49-F238E27FC236}">
                    <a16:creationId xmlns:a16="http://schemas.microsoft.com/office/drawing/2014/main" id="{710297C8-AC30-E238-934B-D513C0C8AD4E}"/>
                  </a:ext>
                </a:extLst>
              </p:cNvPr>
              <p:cNvSpPr>
                <a:spLocks noChangeShapeType="1"/>
              </p:cNvSpPr>
              <p:nvPr/>
            </p:nvSpPr>
            <p:spPr bwMode="auto">
              <a:xfrm flipH="1">
                <a:off x="7464425" y="2704692"/>
                <a:ext cx="119063" cy="920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27" name="Line 300">
                <a:extLst>
                  <a:ext uri="{FF2B5EF4-FFF2-40B4-BE49-F238E27FC236}">
                    <a16:creationId xmlns:a16="http://schemas.microsoft.com/office/drawing/2014/main" id="{51EEDBAB-65EC-AA6A-C221-31194A13DFF6}"/>
                  </a:ext>
                </a:extLst>
              </p:cNvPr>
              <p:cNvSpPr>
                <a:spLocks noChangeShapeType="1"/>
              </p:cNvSpPr>
              <p:nvPr/>
            </p:nvSpPr>
            <p:spPr bwMode="auto">
              <a:xfrm flipH="1">
                <a:off x="7483475" y="2760254"/>
                <a:ext cx="85725" cy="619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28" name="Line 301">
                <a:extLst>
                  <a:ext uri="{FF2B5EF4-FFF2-40B4-BE49-F238E27FC236}">
                    <a16:creationId xmlns:a16="http://schemas.microsoft.com/office/drawing/2014/main" id="{917AF680-CC3B-73E5-ADAB-88AAAEADF7F1}"/>
                  </a:ext>
                </a:extLst>
              </p:cNvPr>
              <p:cNvSpPr>
                <a:spLocks noChangeShapeType="1"/>
              </p:cNvSpPr>
              <p:nvPr/>
            </p:nvSpPr>
            <p:spPr bwMode="auto">
              <a:xfrm flipH="1">
                <a:off x="7515225" y="2812642"/>
                <a:ext cx="77788" cy="539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29" name="Line 302">
                <a:extLst>
                  <a:ext uri="{FF2B5EF4-FFF2-40B4-BE49-F238E27FC236}">
                    <a16:creationId xmlns:a16="http://schemas.microsoft.com/office/drawing/2014/main" id="{66484688-E357-FA98-71D5-5B6434A063D8}"/>
                  </a:ext>
                </a:extLst>
              </p:cNvPr>
              <p:cNvSpPr>
                <a:spLocks noChangeShapeType="1"/>
              </p:cNvSpPr>
              <p:nvPr/>
            </p:nvSpPr>
            <p:spPr bwMode="auto">
              <a:xfrm flipH="1">
                <a:off x="7532688" y="2841217"/>
                <a:ext cx="79375" cy="523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30" name="Line 303">
                <a:extLst>
                  <a:ext uri="{FF2B5EF4-FFF2-40B4-BE49-F238E27FC236}">
                    <a16:creationId xmlns:a16="http://schemas.microsoft.com/office/drawing/2014/main" id="{38190CBE-A0AE-F418-E090-EAC2DE075AC7}"/>
                  </a:ext>
                </a:extLst>
              </p:cNvPr>
              <p:cNvSpPr>
                <a:spLocks noChangeShapeType="1"/>
              </p:cNvSpPr>
              <p:nvPr/>
            </p:nvSpPr>
            <p:spPr bwMode="auto">
              <a:xfrm flipH="1">
                <a:off x="7550150" y="2869792"/>
                <a:ext cx="79375" cy="508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31" name="Line 304">
                <a:extLst>
                  <a:ext uri="{FF2B5EF4-FFF2-40B4-BE49-F238E27FC236}">
                    <a16:creationId xmlns:a16="http://schemas.microsoft.com/office/drawing/2014/main" id="{A6FFEDFC-27CE-8296-C7CA-2C706CB5363E}"/>
                  </a:ext>
                </a:extLst>
              </p:cNvPr>
              <p:cNvSpPr>
                <a:spLocks noChangeShapeType="1"/>
              </p:cNvSpPr>
              <p:nvPr/>
            </p:nvSpPr>
            <p:spPr bwMode="auto">
              <a:xfrm flipH="1">
                <a:off x="7567613" y="2899954"/>
                <a:ext cx="80963" cy="476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32" name="Line 305">
                <a:extLst>
                  <a:ext uri="{FF2B5EF4-FFF2-40B4-BE49-F238E27FC236}">
                    <a16:creationId xmlns:a16="http://schemas.microsoft.com/office/drawing/2014/main" id="{6EB5C583-FFD1-1F73-1F02-3D76D6DAE9C3}"/>
                  </a:ext>
                </a:extLst>
              </p:cNvPr>
              <p:cNvSpPr>
                <a:spLocks noChangeShapeType="1"/>
              </p:cNvSpPr>
              <p:nvPr/>
            </p:nvSpPr>
            <p:spPr bwMode="auto">
              <a:xfrm flipH="1">
                <a:off x="7583488" y="2928529"/>
                <a:ext cx="82550" cy="476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33" name="Line 306">
                <a:extLst>
                  <a:ext uri="{FF2B5EF4-FFF2-40B4-BE49-F238E27FC236}">
                    <a16:creationId xmlns:a16="http://schemas.microsoft.com/office/drawing/2014/main" id="{6334A85C-B631-8AC5-1853-D291019FAAB0}"/>
                  </a:ext>
                </a:extLst>
              </p:cNvPr>
              <p:cNvSpPr>
                <a:spLocks noChangeShapeType="1"/>
              </p:cNvSpPr>
              <p:nvPr/>
            </p:nvSpPr>
            <p:spPr bwMode="auto">
              <a:xfrm flipH="1">
                <a:off x="7599363" y="2941229"/>
                <a:ext cx="114300" cy="635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34" name="Line 307">
                <a:extLst>
                  <a:ext uri="{FF2B5EF4-FFF2-40B4-BE49-F238E27FC236}">
                    <a16:creationId xmlns:a16="http://schemas.microsoft.com/office/drawing/2014/main" id="{54A922E2-1DA0-00B4-8B62-01C3CCF45911}"/>
                  </a:ext>
                </a:extLst>
              </p:cNvPr>
              <p:cNvSpPr>
                <a:spLocks noChangeShapeType="1"/>
              </p:cNvSpPr>
              <p:nvPr/>
            </p:nvSpPr>
            <p:spPr bwMode="auto">
              <a:xfrm flipH="1">
                <a:off x="7615238" y="2979329"/>
                <a:ext cx="100013" cy="539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35" name="Line 308">
                <a:extLst>
                  <a:ext uri="{FF2B5EF4-FFF2-40B4-BE49-F238E27FC236}">
                    <a16:creationId xmlns:a16="http://schemas.microsoft.com/office/drawing/2014/main" id="{D4CB4320-1E6D-5D41-89C7-F1DE8A569179}"/>
                  </a:ext>
                </a:extLst>
              </p:cNvPr>
              <p:cNvSpPr>
                <a:spLocks noChangeShapeType="1"/>
              </p:cNvSpPr>
              <p:nvPr/>
            </p:nvSpPr>
            <p:spPr bwMode="auto">
              <a:xfrm flipH="1">
                <a:off x="7629525" y="2985679"/>
                <a:ext cx="152400" cy="762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36" name="Line 309">
                <a:extLst>
                  <a:ext uri="{FF2B5EF4-FFF2-40B4-BE49-F238E27FC236}">
                    <a16:creationId xmlns:a16="http://schemas.microsoft.com/office/drawing/2014/main" id="{64E70543-F465-D383-7F23-C2CBEAF2E6D4}"/>
                  </a:ext>
                </a:extLst>
              </p:cNvPr>
              <p:cNvSpPr>
                <a:spLocks noChangeShapeType="1"/>
              </p:cNvSpPr>
              <p:nvPr/>
            </p:nvSpPr>
            <p:spPr bwMode="auto">
              <a:xfrm flipH="1">
                <a:off x="7643813" y="3049179"/>
                <a:ext cx="85725" cy="412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37" name="Line 310">
                <a:extLst>
                  <a:ext uri="{FF2B5EF4-FFF2-40B4-BE49-F238E27FC236}">
                    <a16:creationId xmlns:a16="http://schemas.microsoft.com/office/drawing/2014/main" id="{D18C43D7-C6D4-CE0D-F7B5-A3C45AA8B4EA}"/>
                  </a:ext>
                </a:extLst>
              </p:cNvPr>
              <p:cNvSpPr>
                <a:spLocks noChangeShapeType="1"/>
              </p:cNvSpPr>
              <p:nvPr/>
            </p:nvSpPr>
            <p:spPr bwMode="auto">
              <a:xfrm flipH="1">
                <a:off x="7658100" y="3072992"/>
                <a:ext cx="103188" cy="460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38" name="Line 311">
                <a:extLst>
                  <a:ext uri="{FF2B5EF4-FFF2-40B4-BE49-F238E27FC236}">
                    <a16:creationId xmlns:a16="http://schemas.microsoft.com/office/drawing/2014/main" id="{61D61DF7-B103-82B8-091E-CD0EB925ED37}"/>
                  </a:ext>
                </a:extLst>
              </p:cNvPr>
              <p:cNvSpPr>
                <a:spLocks noChangeShapeType="1"/>
              </p:cNvSpPr>
              <p:nvPr/>
            </p:nvSpPr>
            <p:spPr bwMode="auto">
              <a:xfrm flipH="1">
                <a:off x="7670800" y="3115854"/>
                <a:ext cx="77788" cy="333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39" name="Line 312">
                <a:extLst>
                  <a:ext uri="{FF2B5EF4-FFF2-40B4-BE49-F238E27FC236}">
                    <a16:creationId xmlns:a16="http://schemas.microsoft.com/office/drawing/2014/main" id="{0866A08E-6697-4205-07EA-20FC1E7FFD4E}"/>
                  </a:ext>
                </a:extLst>
              </p:cNvPr>
              <p:cNvSpPr>
                <a:spLocks noChangeShapeType="1"/>
              </p:cNvSpPr>
              <p:nvPr/>
            </p:nvSpPr>
            <p:spPr bwMode="auto">
              <a:xfrm flipH="1">
                <a:off x="7683500" y="3146017"/>
                <a:ext cx="79375" cy="333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40" name="Line 313">
                <a:extLst>
                  <a:ext uri="{FF2B5EF4-FFF2-40B4-BE49-F238E27FC236}">
                    <a16:creationId xmlns:a16="http://schemas.microsoft.com/office/drawing/2014/main" id="{AD978442-5A03-B51B-7157-312AD3358E00}"/>
                  </a:ext>
                </a:extLst>
              </p:cNvPr>
              <p:cNvSpPr>
                <a:spLocks noChangeShapeType="1"/>
              </p:cNvSpPr>
              <p:nvPr/>
            </p:nvSpPr>
            <p:spPr bwMode="auto">
              <a:xfrm flipH="1">
                <a:off x="7696200" y="3177767"/>
                <a:ext cx="79375" cy="317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41" name="Line 314">
                <a:extLst>
                  <a:ext uri="{FF2B5EF4-FFF2-40B4-BE49-F238E27FC236}">
                    <a16:creationId xmlns:a16="http://schemas.microsoft.com/office/drawing/2014/main" id="{5496DC3F-D1A7-613A-EE02-F0E5EC6BDEC0}"/>
                  </a:ext>
                </a:extLst>
              </p:cNvPr>
              <p:cNvSpPr>
                <a:spLocks noChangeShapeType="1"/>
              </p:cNvSpPr>
              <p:nvPr/>
            </p:nvSpPr>
            <p:spPr bwMode="auto">
              <a:xfrm flipH="1">
                <a:off x="7707313" y="3206342"/>
                <a:ext cx="88900" cy="333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42" name="Line 315">
                <a:extLst>
                  <a:ext uri="{FF2B5EF4-FFF2-40B4-BE49-F238E27FC236}">
                    <a16:creationId xmlns:a16="http://schemas.microsoft.com/office/drawing/2014/main" id="{B62BA4FE-F50C-0B06-CD6D-9FBF8480E6DB}"/>
                  </a:ext>
                </a:extLst>
              </p:cNvPr>
              <p:cNvSpPr>
                <a:spLocks noChangeShapeType="1"/>
              </p:cNvSpPr>
              <p:nvPr/>
            </p:nvSpPr>
            <p:spPr bwMode="auto">
              <a:xfrm flipH="1">
                <a:off x="7718425" y="3220629"/>
                <a:ext cx="141288" cy="492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43" name="Line 316">
                <a:extLst>
                  <a:ext uri="{FF2B5EF4-FFF2-40B4-BE49-F238E27FC236}">
                    <a16:creationId xmlns:a16="http://schemas.microsoft.com/office/drawing/2014/main" id="{37C529F2-80A8-01E0-46D2-430A2A55D4D8}"/>
                  </a:ext>
                </a:extLst>
              </p:cNvPr>
              <p:cNvSpPr>
                <a:spLocks noChangeShapeType="1"/>
              </p:cNvSpPr>
              <p:nvPr/>
            </p:nvSpPr>
            <p:spPr bwMode="auto">
              <a:xfrm flipH="1">
                <a:off x="7727950" y="3266667"/>
                <a:ext cx="100013" cy="333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44" name="Line 317">
                <a:extLst>
                  <a:ext uri="{FF2B5EF4-FFF2-40B4-BE49-F238E27FC236}">
                    <a16:creationId xmlns:a16="http://schemas.microsoft.com/office/drawing/2014/main" id="{A78E6DE4-3DC6-A119-FCB6-B6B62AB9B3E9}"/>
                  </a:ext>
                </a:extLst>
              </p:cNvPr>
              <p:cNvSpPr>
                <a:spLocks noChangeShapeType="1"/>
              </p:cNvSpPr>
              <p:nvPr/>
            </p:nvSpPr>
            <p:spPr bwMode="auto">
              <a:xfrm flipH="1">
                <a:off x="7743825" y="3325404"/>
                <a:ext cx="92075" cy="2698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45" name="Line 318">
                <a:extLst>
                  <a:ext uri="{FF2B5EF4-FFF2-40B4-BE49-F238E27FC236}">
                    <a16:creationId xmlns:a16="http://schemas.microsoft.com/office/drawing/2014/main" id="{6DFA0312-FFE5-F8B1-8F53-C2E9C62B455C}"/>
                  </a:ext>
                </a:extLst>
              </p:cNvPr>
              <p:cNvSpPr>
                <a:spLocks noChangeShapeType="1"/>
              </p:cNvSpPr>
              <p:nvPr/>
            </p:nvSpPr>
            <p:spPr bwMode="auto">
              <a:xfrm flipH="1">
                <a:off x="7753350" y="3358742"/>
                <a:ext cx="90488" cy="2381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46" name="Line 319">
                <a:extLst>
                  <a:ext uri="{FF2B5EF4-FFF2-40B4-BE49-F238E27FC236}">
                    <a16:creationId xmlns:a16="http://schemas.microsoft.com/office/drawing/2014/main" id="{DE863F08-B054-83ED-CE6C-36E0B36699B0}"/>
                  </a:ext>
                </a:extLst>
              </p:cNvPr>
              <p:cNvSpPr>
                <a:spLocks noChangeShapeType="1"/>
              </p:cNvSpPr>
              <p:nvPr/>
            </p:nvSpPr>
            <p:spPr bwMode="auto">
              <a:xfrm flipH="1">
                <a:off x="7761288" y="3392079"/>
                <a:ext cx="92075" cy="2222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47" name="Line 320">
                <a:extLst>
                  <a:ext uri="{FF2B5EF4-FFF2-40B4-BE49-F238E27FC236}">
                    <a16:creationId xmlns:a16="http://schemas.microsoft.com/office/drawing/2014/main" id="{24EDF831-95ED-6A87-9486-C370212608B8}"/>
                  </a:ext>
                </a:extLst>
              </p:cNvPr>
              <p:cNvSpPr>
                <a:spLocks noChangeShapeType="1"/>
              </p:cNvSpPr>
              <p:nvPr/>
            </p:nvSpPr>
            <p:spPr bwMode="auto">
              <a:xfrm flipH="1">
                <a:off x="7769225" y="3425417"/>
                <a:ext cx="92075" cy="206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48" name="Line 321">
                <a:extLst>
                  <a:ext uri="{FF2B5EF4-FFF2-40B4-BE49-F238E27FC236}">
                    <a16:creationId xmlns:a16="http://schemas.microsoft.com/office/drawing/2014/main" id="{931B0363-A00D-CB8B-5689-409977CB1CD9}"/>
                  </a:ext>
                </a:extLst>
              </p:cNvPr>
              <p:cNvSpPr>
                <a:spLocks noChangeShapeType="1"/>
              </p:cNvSpPr>
              <p:nvPr/>
            </p:nvSpPr>
            <p:spPr bwMode="auto">
              <a:xfrm flipH="1">
                <a:off x="7775575" y="3458754"/>
                <a:ext cx="92075" cy="190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49" name="Line 322">
                <a:extLst>
                  <a:ext uri="{FF2B5EF4-FFF2-40B4-BE49-F238E27FC236}">
                    <a16:creationId xmlns:a16="http://schemas.microsoft.com/office/drawing/2014/main" id="{BC7EB1A4-B9F4-45BD-3C09-0F4419BFFDD8}"/>
                  </a:ext>
                </a:extLst>
              </p:cNvPr>
              <p:cNvSpPr>
                <a:spLocks noChangeShapeType="1"/>
              </p:cNvSpPr>
              <p:nvPr/>
            </p:nvSpPr>
            <p:spPr bwMode="auto">
              <a:xfrm flipH="1">
                <a:off x="7781925" y="3484154"/>
                <a:ext cx="128588" cy="254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50" name="Line 323">
                <a:extLst>
                  <a:ext uri="{FF2B5EF4-FFF2-40B4-BE49-F238E27FC236}">
                    <a16:creationId xmlns:a16="http://schemas.microsoft.com/office/drawing/2014/main" id="{27DBDE6B-A9E4-EA7C-9F01-3694732D96CC}"/>
                  </a:ext>
                </a:extLst>
              </p:cNvPr>
              <p:cNvSpPr>
                <a:spLocks noChangeShapeType="1"/>
              </p:cNvSpPr>
              <p:nvPr/>
            </p:nvSpPr>
            <p:spPr bwMode="auto">
              <a:xfrm flipH="1">
                <a:off x="7788275" y="3522254"/>
                <a:ext cx="112713" cy="190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51" name="Line 324">
                <a:extLst>
                  <a:ext uri="{FF2B5EF4-FFF2-40B4-BE49-F238E27FC236}">
                    <a16:creationId xmlns:a16="http://schemas.microsoft.com/office/drawing/2014/main" id="{21219ED6-20F5-33CB-AADC-3CEB63B9206C}"/>
                  </a:ext>
                </a:extLst>
              </p:cNvPr>
              <p:cNvSpPr>
                <a:spLocks noChangeShapeType="1"/>
              </p:cNvSpPr>
              <p:nvPr/>
            </p:nvSpPr>
            <p:spPr bwMode="auto">
              <a:xfrm flipH="1">
                <a:off x="7793038" y="3547654"/>
                <a:ext cx="168275" cy="254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52" name="Line 325">
                <a:extLst>
                  <a:ext uri="{FF2B5EF4-FFF2-40B4-BE49-F238E27FC236}">
                    <a16:creationId xmlns:a16="http://schemas.microsoft.com/office/drawing/2014/main" id="{F5A0A694-7052-6967-07DB-F626D329E563}"/>
                  </a:ext>
                </a:extLst>
              </p:cNvPr>
              <p:cNvSpPr>
                <a:spLocks noChangeShapeType="1"/>
              </p:cNvSpPr>
              <p:nvPr/>
            </p:nvSpPr>
            <p:spPr bwMode="auto">
              <a:xfrm flipH="1">
                <a:off x="7797800" y="3592104"/>
                <a:ext cx="93663" cy="127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53" name="Line 326">
                <a:extLst>
                  <a:ext uri="{FF2B5EF4-FFF2-40B4-BE49-F238E27FC236}">
                    <a16:creationId xmlns:a16="http://schemas.microsoft.com/office/drawing/2014/main" id="{E3DC3EAA-46A1-1541-A53C-404F96100109}"/>
                  </a:ext>
                </a:extLst>
              </p:cNvPr>
              <p:cNvSpPr>
                <a:spLocks noChangeShapeType="1"/>
              </p:cNvSpPr>
              <p:nvPr/>
            </p:nvSpPr>
            <p:spPr bwMode="auto">
              <a:xfrm flipH="1">
                <a:off x="7802563" y="3623854"/>
                <a:ext cx="112713" cy="1270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54" name="Line 327">
                <a:extLst>
                  <a:ext uri="{FF2B5EF4-FFF2-40B4-BE49-F238E27FC236}">
                    <a16:creationId xmlns:a16="http://schemas.microsoft.com/office/drawing/2014/main" id="{C6B63A8D-F724-4605-2494-3312DC88E989}"/>
                  </a:ext>
                </a:extLst>
              </p:cNvPr>
              <p:cNvSpPr>
                <a:spLocks noChangeShapeType="1"/>
              </p:cNvSpPr>
              <p:nvPr/>
            </p:nvSpPr>
            <p:spPr bwMode="auto">
              <a:xfrm flipH="1">
                <a:off x="7805738" y="3661954"/>
                <a:ext cx="84138" cy="7938"/>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55" name="Line 328">
                <a:extLst>
                  <a:ext uri="{FF2B5EF4-FFF2-40B4-BE49-F238E27FC236}">
                    <a16:creationId xmlns:a16="http://schemas.microsoft.com/office/drawing/2014/main" id="{1F3CF71A-59F2-735F-8EC8-4471B3C0B38D}"/>
                  </a:ext>
                </a:extLst>
              </p:cNvPr>
              <p:cNvSpPr>
                <a:spLocks noChangeShapeType="1"/>
              </p:cNvSpPr>
              <p:nvPr/>
            </p:nvSpPr>
            <p:spPr bwMode="auto">
              <a:xfrm flipH="1">
                <a:off x="7807325" y="3695292"/>
                <a:ext cx="85725" cy="635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56" name="Line 329">
                <a:extLst>
                  <a:ext uri="{FF2B5EF4-FFF2-40B4-BE49-F238E27FC236}">
                    <a16:creationId xmlns:a16="http://schemas.microsoft.com/office/drawing/2014/main" id="{2401A6A3-58AB-81EA-CEBD-3EB37B210435}"/>
                  </a:ext>
                </a:extLst>
              </p:cNvPr>
              <p:cNvSpPr>
                <a:spLocks noChangeShapeType="1"/>
              </p:cNvSpPr>
              <p:nvPr/>
            </p:nvSpPr>
            <p:spPr bwMode="auto">
              <a:xfrm flipH="1">
                <a:off x="7810500" y="3728629"/>
                <a:ext cx="84138" cy="4763"/>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57" name="Line 330">
                <a:extLst>
                  <a:ext uri="{FF2B5EF4-FFF2-40B4-BE49-F238E27FC236}">
                    <a16:creationId xmlns:a16="http://schemas.microsoft.com/office/drawing/2014/main" id="{8A4B3E1F-6DFB-9340-66D0-5B72A9D49275}"/>
                  </a:ext>
                </a:extLst>
              </p:cNvPr>
              <p:cNvSpPr>
                <a:spLocks noChangeShapeType="1"/>
              </p:cNvSpPr>
              <p:nvPr/>
            </p:nvSpPr>
            <p:spPr bwMode="auto">
              <a:xfrm flipH="1">
                <a:off x="7812088" y="3763554"/>
                <a:ext cx="93663" cy="31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58" name="Line 331">
                <a:extLst>
                  <a:ext uri="{FF2B5EF4-FFF2-40B4-BE49-F238E27FC236}">
                    <a16:creationId xmlns:a16="http://schemas.microsoft.com/office/drawing/2014/main" id="{B2F68EBD-B916-B9B2-038D-8A9EDD80B645}"/>
                  </a:ext>
                </a:extLst>
              </p:cNvPr>
              <p:cNvSpPr>
                <a:spLocks noChangeShapeType="1"/>
              </p:cNvSpPr>
              <p:nvPr/>
            </p:nvSpPr>
            <p:spPr bwMode="auto">
              <a:xfrm flipH="1">
                <a:off x="7812088" y="3795304"/>
                <a:ext cx="150813" cy="3175"/>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59" name="Line 332">
                <a:extLst>
                  <a:ext uri="{FF2B5EF4-FFF2-40B4-BE49-F238E27FC236}">
                    <a16:creationId xmlns:a16="http://schemas.microsoft.com/office/drawing/2014/main" id="{1688AD12-88A2-C969-FB8A-26A0C26227F4}"/>
                  </a:ext>
                </a:extLst>
              </p:cNvPr>
              <p:cNvSpPr>
                <a:spLocks noChangeShapeType="1"/>
              </p:cNvSpPr>
              <p:nvPr/>
            </p:nvSpPr>
            <p:spPr bwMode="auto">
              <a:xfrm flipH="1">
                <a:off x="7813675" y="3831817"/>
                <a:ext cx="104775" cy="0"/>
              </a:xfrm>
              <a:prstGeom prst="line">
                <a:avLst/>
              </a:prstGeom>
              <a:solidFill>
                <a:schemeClr val="bg1">
                  <a:lumMod val="85000"/>
                </a:schemeClr>
              </a:solidFill>
              <a:ln w="6350" cap="flat">
                <a:solidFill>
                  <a:schemeClr val="tx2">
                    <a:alpha val="1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36" name="Bullet1">
              <a:extLst>
                <a:ext uri="{FF2B5EF4-FFF2-40B4-BE49-F238E27FC236}">
                  <a16:creationId xmlns:a16="http://schemas.microsoft.com/office/drawing/2014/main" id="{4FA2B157-0873-BD10-6CB2-B8AE3977ED04}"/>
                </a:ext>
              </a:extLst>
            </p:cNvPr>
            <p:cNvSpPr/>
            <p:nvPr/>
          </p:nvSpPr>
          <p:spPr>
            <a:xfrm>
              <a:off x="660400" y="1380514"/>
              <a:ext cx="2462666" cy="607811"/>
            </a:xfrm>
            <a:prstGeom prst="rect">
              <a:avLst/>
            </a:prstGeom>
          </p:spPr>
          <p:txBody>
            <a:bodyPr wrap="square" anchor="b" anchorCtr="0">
              <a:normAutofit/>
            </a:bodyPr>
            <a:lstStyle/>
            <a:p>
              <a:r>
                <a:rPr lang="en-US" altLang="zh-CN" b="1" dirty="0">
                  <a:cs typeface="+mn-ea"/>
                  <a:sym typeface="+mn-lt"/>
                </a:rPr>
                <a:t>Renewals</a:t>
              </a:r>
            </a:p>
          </p:txBody>
        </p:sp>
        <p:grpSp>
          <p:nvGrpSpPr>
            <p:cNvPr id="21" name="组合 20">
              <a:extLst>
                <a:ext uri="{FF2B5EF4-FFF2-40B4-BE49-F238E27FC236}">
                  <a16:creationId xmlns:a16="http://schemas.microsoft.com/office/drawing/2014/main" id="{B3DF3288-D5C9-D915-50F1-8576113EE2B9}"/>
                </a:ext>
              </a:extLst>
            </p:cNvPr>
            <p:cNvGrpSpPr/>
            <p:nvPr/>
          </p:nvGrpSpPr>
          <p:grpSpPr>
            <a:xfrm>
              <a:off x="9056232" y="1380514"/>
              <a:ext cx="2971551" cy="4395703"/>
              <a:chOff x="1371147" y="1966504"/>
              <a:chExt cx="2971551" cy="4395703"/>
            </a:xfrm>
          </p:grpSpPr>
          <p:sp>
            <p:nvSpPr>
              <p:cNvPr id="34" name="Bullet2">
                <a:extLst>
                  <a:ext uri="{FF2B5EF4-FFF2-40B4-BE49-F238E27FC236}">
                    <a16:creationId xmlns:a16="http://schemas.microsoft.com/office/drawing/2014/main" id="{B88667D3-C9D7-B8B4-1FC3-D967E13A6639}"/>
                  </a:ext>
                </a:extLst>
              </p:cNvPr>
              <p:cNvSpPr/>
              <p:nvPr/>
            </p:nvSpPr>
            <p:spPr>
              <a:xfrm>
                <a:off x="1371147" y="1966504"/>
                <a:ext cx="2462666" cy="607811"/>
              </a:xfrm>
              <a:prstGeom prst="rect">
                <a:avLst/>
              </a:prstGeom>
            </p:spPr>
            <p:txBody>
              <a:bodyPr wrap="square" lIns="91440" tIns="45720" rIns="91440" bIns="45720" anchor="b" anchorCtr="0">
                <a:normAutofit/>
              </a:bodyPr>
              <a:lstStyle/>
              <a:p>
                <a:r>
                  <a:rPr lang="en-US" altLang="zh-CN" b="1" dirty="0">
                    <a:cs typeface="+mn-ea"/>
                    <a:sym typeface="+mn-lt"/>
                  </a:rPr>
                  <a:t>Requests</a:t>
                </a:r>
              </a:p>
            </p:txBody>
          </p:sp>
          <p:sp>
            <p:nvSpPr>
              <p:cNvPr id="35" name="Text2">
                <a:extLst>
                  <a:ext uri="{FF2B5EF4-FFF2-40B4-BE49-F238E27FC236}">
                    <a16:creationId xmlns:a16="http://schemas.microsoft.com/office/drawing/2014/main" id="{277A12DC-1284-AB35-1B2F-D63F6CCFC762}"/>
                  </a:ext>
                </a:extLst>
              </p:cNvPr>
              <p:cNvSpPr/>
              <p:nvPr/>
            </p:nvSpPr>
            <p:spPr>
              <a:xfrm>
                <a:off x="1371148" y="2574314"/>
                <a:ext cx="2971550" cy="3787893"/>
              </a:xfrm>
              <a:prstGeom prst="rect">
                <a:avLst/>
              </a:prstGeom>
            </p:spPr>
            <p:txBody>
              <a:bodyPr wrap="square" lIns="91440" tIns="45720" rIns="91440" bIns="45720" anchor="t" anchorCtr="0">
                <a:noAutofit/>
              </a:bodyPr>
              <a:lstStyle/>
              <a:p>
                <a:pPr algn="r">
                  <a:lnSpc>
                    <a:spcPct val="115000"/>
                  </a:lnSpc>
                  <a:spcAft>
                    <a:spcPts val="800"/>
                  </a:spcAft>
                </a:pPr>
                <a:endParaRPr lang="en-US" altLang="zh-CN" sz="16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r">
                  <a:lnSpc>
                    <a:spcPct val="115000"/>
                  </a:lnSpc>
                  <a:spcAft>
                    <a:spcPts val="800"/>
                  </a:spcAft>
                </a:pPr>
                <a:r>
                  <a:rPr lang="en-US" altLang="zh-CN" sz="1600" kern="100" dirty="0">
                    <a:effectLst/>
                    <a:latin typeface="Times New Roman" panose="02020603050405020304" pitchFamily="18" charset="0"/>
                    <a:ea typeface="等线" panose="02010600030101010101" pitchFamily="2" charset="-122"/>
                    <a:cs typeface="Times New Roman" panose="02020603050405020304" pitchFamily="18" charset="0"/>
                  </a:rPr>
                  <a:t>A user can request an item if it is out on loan. A message will be sent to you when the item comes back to the library and is ready for you to pick up at the Service Desk by presenting the email.</a:t>
                </a:r>
              </a:p>
              <a:p>
                <a:pPr algn="r">
                  <a:lnSpc>
                    <a:spcPct val="115000"/>
                  </a:lnSpc>
                  <a:spcAft>
                    <a:spcPts val="800"/>
                  </a:spcAft>
                </a:pPr>
                <a:endParaRPr lang="en-US" altLang="zh-CN" sz="1600" kern="100" dirty="0">
                  <a:latin typeface="Times New Roman" panose="02020603050405020304" pitchFamily="18" charset="0"/>
                  <a:ea typeface="等线" panose="02010600030101010101" pitchFamily="2" charset="-122"/>
                  <a:cs typeface="Times New Roman" panose="02020603050405020304" pitchFamily="18" charset="0"/>
                </a:endParaRPr>
              </a:p>
              <a:p>
                <a:pPr algn="r">
                  <a:lnSpc>
                    <a:spcPct val="115000"/>
                  </a:lnSpc>
                  <a:spcAft>
                    <a:spcPts val="800"/>
                  </a:spcAft>
                </a:pPr>
                <a:r>
                  <a:rPr lang="en-US" altLang="zh-CN" sz="1600" kern="100" dirty="0">
                    <a:effectLst/>
                    <a:latin typeface="Times New Roman" panose="02020603050405020304" pitchFamily="18" charset="0"/>
                    <a:ea typeface="等线" panose="02010600030101010101" pitchFamily="2" charset="-122"/>
                    <a:cs typeface="Times New Roman" panose="02020603050405020304" pitchFamily="18" charset="0"/>
                  </a:rPr>
                  <a:t>The library will keep the item at the Service Desk for a </a:t>
                </a:r>
                <a:r>
                  <a:rPr lang="en-US" altLang="zh-CN" sz="1600" b="1" kern="100" dirty="0">
                    <a:solidFill>
                      <a:srgbClr val="ED7D31"/>
                    </a:solidFill>
                    <a:latin typeface="Times New Roman" panose="02020603050405020304" pitchFamily="18" charset="0"/>
                    <a:ea typeface="等线" panose="02010600030101010101" pitchFamily="2" charset="-122"/>
                    <a:cs typeface="Times New Roman" panose="02020603050405020304" pitchFamily="18" charset="0"/>
                  </a:rPr>
                  <a:t>maximum of three days</a:t>
                </a:r>
                <a:r>
                  <a:rPr lang="en-US" altLang="zh-CN" sz="16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1600" b="1" kern="100" dirty="0">
                    <a:solidFill>
                      <a:srgbClr val="ED7D31"/>
                    </a:solidFill>
                    <a:effectLst/>
                    <a:latin typeface="Times New Roman" panose="02020603050405020304" pitchFamily="18" charset="0"/>
                    <a:ea typeface="等线" panose="02010600030101010101" pitchFamily="2" charset="-122"/>
                    <a:cs typeface="Times New Roman" panose="02020603050405020304" pitchFamily="18" charset="0"/>
                  </a:rPr>
                  <a:t>Textbooks cannot be requested. </a:t>
                </a:r>
                <a:endParaRPr lang="zh-CN" altLang="zh-CN" sz="1600" b="1" kern="100" dirty="0">
                  <a:solidFill>
                    <a:srgbClr val="ED7D31"/>
                  </a:solidFill>
                  <a:effectLst/>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22" name="组合 21">
              <a:extLst>
                <a:ext uri="{FF2B5EF4-FFF2-40B4-BE49-F238E27FC236}">
                  <a16:creationId xmlns:a16="http://schemas.microsoft.com/office/drawing/2014/main" id="{6B103F8E-4B97-A3F5-0E9A-FF0D7925B731}"/>
                </a:ext>
              </a:extLst>
            </p:cNvPr>
            <p:cNvGrpSpPr/>
            <p:nvPr/>
          </p:nvGrpSpPr>
          <p:grpSpPr>
            <a:xfrm>
              <a:off x="660400" y="2785727"/>
              <a:ext cx="2462667" cy="1300163"/>
              <a:chOff x="1371147" y="3179582"/>
              <a:chExt cx="2462667" cy="1300163"/>
            </a:xfrm>
          </p:grpSpPr>
          <p:sp>
            <p:nvSpPr>
              <p:cNvPr id="32" name="Bullet3">
                <a:extLst>
                  <a:ext uri="{FF2B5EF4-FFF2-40B4-BE49-F238E27FC236}">
                    <a16:creationId xmlns:a16="http://schemas.microsoft.com/office/drawing/2014/main" id="{0F2D1A9F-4405-7ADA-F6A1-933D66DBA501}"/>
                  </a:ext>
                </a:extLst>
              </p:cNvPr>
              <p:cNvSpPr/>
              <p:nvPr/>
            </p:nvSpPr>
            <p:spPr>
              <a:xfrm>
                <a:off x="1371147" y="3179582"/>
                <a:ext cx="2462666" cy="607811"/>
              </a:xfrm>
              <a:prstGeom prst="rect">
                <a:avLst/>
              </a:prstGeom>
            </p:spPr>
            <p:txBody>
              <a:bodyPr wrap="square" anchor="b" anchorCtr="0">
                <a:normAutofit/>
              </a:bodyPr>
              <a:lstStyle/>
              <a:p>
                <a:endParaRPr lang="en-US" altLang="zh-CN" b="1" dirty="0">
                  <a:cs typeface="+mn-ea"/>
                  <a:sym typeface="+mn-lt"/>
                </a:endParaRPr>
              </a:p>
            </p:txBody>
          </p:sp>
          <p:sp>
            <p:nvSpPr>
              <p:cNvPr id="33" name="Text3">
                <a:extLst>
                  <a:ext uri="{FF2B5EF4-FFF2-40B4-BE49-F238E27FC236}">
                    <a16:creationId xmlns:a16="http://schemas.microsoft.com/office/drawing/2014/main" id="{6AE4046F-B934-14C3-2C57-D4CB426A1BF5}"/>
                  </a:ext>
                </a:extLst>
              </p:cNvPr>
              <p:cNvSpPr/>
              <p:nvPr/>
            </p:nvSpPr>
            <p:spPr>
              <a:xfrm>
                <a:off x="1371148" y="3787393"/>
                <a:ext cx="2462666" cy="692352"/>
              </a:xfrm>
              <a:prstGeom prst="rect">
                <a:avLst/>
              </a:prstGeom>
            </p:spPr>
            <p:txBody>
              <a:bodyPr wrap="square">
                <a:normAutofit/>
              </a:bodyPr>
              <a:lstStyle/>
              <a:p>
                <a:pPr>
                  <a:lnSpc>
                    <a:spcPct val="120000"/>
                  </a:lnSpc>
                </a:pPr>
                <a:endParaRPr lang="zh-CN" altLang="en-US" sz="1200" dirty="0">
                  <a:cs typeface="+mn-ea"/>
                  <a:sym typeface="+mn-lt"/>
                </a:endParaRPr>
              </a:p>
            </p:txBody>
          </p:sp>
        </p:grpSp>
        <p:grpSp>
          <p:nvGrpSpPr>
            <p:cNvPr id="24" name="组合 23">
              <a:extLst>
                <a:ext uri="{FF2B5EF4-FFF2-40B4-BE49-F238E27FC236}">
                  <a16:creationId xmlns:a16="http://schemas.microsoft.com/office/drawing/2014/main" id="{CCBDD2E6-25A0-724D-D0B6-55BE4CBDBF5B}"/>
                </a:ext>
              </a:extLst>
            </p:cNvPr>
            <p:cNvGrpSpPr/>
            <p:nvPr/>
          </p:nvGrpSpPr>
          <p:grpSpPr>
            <a:xfrm>
              <a:off x="660400" y="4190939"/>
              <a:ext cx="2462668" cy="1300163"/>
              <a:chOff x="1371147" y="4776929"/>
              <a:chExt cx="2462668" cy="1300163"/>
            </a:xfrm>
          </p:grpSpPr>
          <p:sp>
            <p:nvSpPr>
              <p:cNvPr id="28" name="Bullet5">
                <a:extLst>
                  <a:ext uri="{FF2B5EF4-FFF2-40B4-BE49-F238E27FC236}">
                    <a16:creationId xmlns:a16="http://schemas.microsoft.com/office/drawing/2014/main" id="{48ED2080-DD46-4BDB-094A-5484E4B67CD5}"/>
                  </a:ext>
                </a:extLst>
              </p:cNvPr>
              <p:cNvSpPr/>
              <p:nvPr/>
            </p:nvSpPr>
            <p:spPr>
              <a:xfrm>
                <a:off x="1371147" y="4776929"/>
                <a:ext cx="2462666" cy="607811"/>
              </a:xfrm>
              <a:prstGeom prst="rect">
                <a:avLst/>
              </a:prstGeom>
            </p:spPr>
            <p:txBody>
              <a:bodyPr wrap="square" anchor="b" anchorCtr="0">
                <a:normAutofit/>
              </a:bodyPr>
              <a:lstStyle/>
              <a:p>
                <a:endParaRPr lang="en-US" altLang="zh-CN" b="1" dirty="0">
                  <a:cs typeface="+mn-ea"/>
                  <a:sym typeface="+mn-lt"/>
                </a:endParaRPr>
              </a:p>
            </p:txBody>
          </p:sp>
          <p:sp>
            <p:nvSpPr>
              <p:cNvPr id="29" name="Text5">
                <a:extLst>
                  <a:ext uri="{FF2B5EF4-FFF2-40B4-BE49-F238E27FC236}">
                    <a16:creationId xmlns:a16="http://schemas.microsoft.com/office/drawing/2014/main" id="{F4694AC6-FA14-C01D-846A-5317238C2E3F}"/>
                  </a:ext>
                </a:extLst>
              </p:cNvPr>
              <p:cNvSpPr/>
              <p:nvPr/>
            </p:nvSpPr>
            <p:spPr>
              <a:xfrm>
                <a:off x="1371149" y="5384740"/>
                <a:ext cx="2462666" cy="692352"/>
              </a:xfrm>
              <a:prstGeom prst="rect">
                <a:avLst/>
              </a:prstGeom>
            </p:spPr>
            <p:txBody>
              <a:bodyPr wrap="square">
                <a:normAutofit/>
              </a:bodyPr>
              <a:lstStyle/>
              <a:p>
                <a:pPr>
                  <a:lnSpc>
                    <a:spcPct val="120000"/>
                  </a:lnSpc>
                </a:pPr>
                <a:endParaRPr lang="zh-CN" altLang="en-US" sz="1200" dirty="0">
                  <a:cs typeface="+mn-ea"/>
                  <a:sym typeface="+mn-lt"/>
                </a:endParaRPr>
              </a:p>
            </p:txBody>
          </p:sp>
        </p:grpSp>
      </p:grpSp>
      <p:sp>
        <p:nvSpPr>
          <p:cNvPr id="2" name="标题 1">
            <a:extLst>
              <a:ext uri="{FF2B5EF4-FFF2-40B4-BE49-F238E27FC236}">
                <a16:creationId xmlns:a16="http://schemas.microsoft.com/office/drawing/2014/main" id="{161F5678-02A0-5F78-96F4-909B3733FFE8}"/>
              </a:ext>
            </a:extLst>
          </p:cNvPr>
          <p:cNvSpPr>
            <a:spLocks noGrp="1"/>
          </p:cNvSpPr>
          <p:nvPr>
            <p:ph type="title"/>
          </p:nvPr>
        </p:nvSpPr>
        <p:spPr>
          <a:xfrm>
            <a:off x="1770698" y="366801"/>
            <a:ext cx="9250680" cy="628586"/>
          </a:xfrm>
        </p:spPr>
        <p:txBody>
          <a:bodyPr vert="horz" lIns="91440" tIns="45720" rIns="91440" bIns="45720" rtlCol="0" anchor="b">
            <a:noAutofit/>
          </a:bodyPr>
          <a:lstStyle/>
          <a:p>
            <a:r>
              <a:rPr lang="en-US" altLang="zh-CN" sz="4800" dirty="0">
                <a:solidFill>
                  <a:srgbClr val="DD613B"/>
                </a:solidFill>
                <a:latin typeface="+mn-lt"/>
                <a:ea typeface="+mn-ea"/>
                <a:cs typeface="+mn-ea"/>
                <a:sym typeface="+mn-lt"/>
              </a:rPr>
              <a:t>Renewals and Requests</a:t>
            </a:r>
          </a:p>
        </p:txBody>
      </p:sp>
      <p:sp>
        <p:nvSpPr>
          <p:cNvPr id="360" name="文本框 359">
            <a:extLst>
              <a:ext uri="{FF2B5EF4-FFF2-40B4-BE49-F238E27FC236}">
                <a16:creationId xmlns:a16="http://schemas.microsoft.com/office/drawing/2014/main" id="{072A406C-62FC-1C2E-011D-619A7E9561E7}"/>
              </a:ext>
            </a:extLst>
          </p:cNvPr>
          <p:cNvSpPr txBox="1"/>
          <p:nvPr/>
        </p:nvSpPr>
        <p:spPr>
          <a:xfrm>
            <a:off x="802018" y="2001888"/>
            <a:ext cx="2396795" cy="4308872"/>
          </a:xfrm>
          <a:prstGeom prst="rect">
            <a:avLst/>
          </a:prstGeom>
          <a:noFill/>
        </p:spPr>
        <p:txBody>
          <a:bodyPr wrap="square" rtlCol="0">
            <a:spAutoFit/>
          </a:bodyPr>
          <a:lstStyle/>
          <a:p>
            <a:endParaRPr lang="en-US" altLang="zh-CN" sz="1600" kern="100" dirty="0">
              <a:effectLst/>
              <a:latin typeface="Times New Roman" panose="02020603050405020304" pitchFamily="18" charset="0"/>
              <a:ea typeface="等线" panose="02010600030101010101" pitchFamily="2" charset="-122"/>
              <a:cs typeface="Times New Roman" panose="02020603050405020304" pitchFamily="18" charset="0"/>
            </a:endParaRPr>
          </a:p>
          <a:p>
            <a:r>
              <a:rPr lang="en-US" altLang="zh-CN" sz="1600" kern="100" dirty="0">
                <a:effectLst/>
                <a:latin typeface="Times New Roman" panose="02020603050405020304" pitchFamily="18" charset="0"/>
                <a:ea typeface="等线" panose="02010600030101010101" pitchFamily="2" charset="-122"/>
                <a:cs typeface="Times New Roman" panose="02020603050405020304" pitchFamily="18" charset="0"/>
              </a:rPr>
              <a:t>A user can renew a borrowed item before it is due, and the due date will be extended by one borrowing period from the date of renewal.</a:t>
            </a:r>
          </a:p>
          <a:p>
            <a:endParaRPr lang="en-US" altLang="zh-CN" sz="1600" kern="100" dirty="0">
              <a:latin typeface="Times New Roman" panose="02020603050405020304" pitchFamily="18" charset="0"/>
              <a:ea typeface="等线" panose="02010600030101010101" pitchFamily="2" charset="-122"/>
              <a:cs typeface="Times New Roman" panose="02020603050405020304" pitchFamily="18" charset="0"/>
            </a:endParaRPr>
          </a:p>
          <a:p>
            <a:endParaRPr lang="en-US" altLang="zh-CN" sz="1600" kern="100" dirty="0">
              <a:effectLst/>
              <a:latin typeface="Times New Roman" panose="02020603050405020304" pitchFamily="18" charset="0"/>
              <a:ea typeface="等线" panose="02010600030101010101" pitchFamily="2" charset="-122"/>
              <a:cs typeface="Times New Roman" panose="02020603050405020304" pitchFamily="18" charset="0"/>
            </a:endParaRPr>
          </a:p>
          <a:p>
            <a:r>
              <a:rPr lang="en-US" altLang="zh-CN" sz="1600" kern="100" dirty="0">
                <a:effectLst/>
                <a:latin typeface="Times New Roman" panose="02020603050405020304" pitchFamily="18" charset="0"/>
                <a:ea typeface="等线" panose="02010600030101010101" pitchFamily="2" charset="-122"/>
                <a:cs typeface="Times New Roman" panose="02020603050405020304" pitchFamily="18" charset="0"/>
              </a:rPr>
              <a:t>However, if the loan period reaches its maximum, or if the borrowed item is on call, you cannot renew the item. </a:t>
            </a:r>
            <a:r>
              <a:rPr lang="en-US" altLang="zh-CN" sz="1600" b="1" kern="100" dirty="0">
                <a:solidFill>
                  <a:srgbClr val="ED7D31"/>
                </a:solidFill>
                <a:effectLst/>
                <a:latin typeface="Times New Roman" panose="02020603050405020304" pitchFamily="18" charset="0"/>
                <a:ea typeface="等线" panose="02010600030101010101" pitchFamily="2" charset="-122"/>
                <a:cs typeface="Times New Roman" panose="02020603050405020304" pitchFamily="18" charset="0"/>
              </a:rPr>
              <a:t>Textbooks are not  renewable.</a:t>
            </a:r>
            <a:endParaRPr lang="zh-CN" altLang="zh-CN" sz="1600" b="1" kern="100" dirty="0">
              <a:solidFill>
                <a:srgbClr val="ED7D31"/>
              </a:solidFill>
              <a:effectLst/>
              <a:latin typeface="Times New Roman" panose="02020603050405020304" pitchFamily="18" charset="0"/>
              <a:ea typeface="等线" panose="02010600030101010101" pitchFamily="2" charset="-122"/>
              <a:cs typeface="Times New Roman" panose="02020603050405020304" pitchFamily="18" charset="0"/>
            </a:endParaRPr>
          </a:p>
          <a:p>
            <a:endParaRPr lang="zh-CN" altLang="en-US" dirty="0"/>
          </a:p>
        </p:txBody>
      </p:sp>
      <p:sp>
        <p:nvSpPr>
          <p:cNvPr id="23" name="Number3">
            <a:extLst>
              <a:ext uri="{FF2B5EF4-FFF2-40B4-BE49-F238E27FC236}">
                <a16:creationId xmlns:a16="http://schemas.microsoft.com/office/drawing/2014/main" id="{F950BB8C-C880-B14B-4C2A-A76D23781B1A}"/>
              </a:ext>
            </a:extLst>
          </p:cNvPr>
          <p:cNvSpPr/>
          <p:nvPr/>
        </p:nvSpPr>
        <p:spPr>
          <a:xfrm>
            <a:off x="392784" y="343178"/>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3-2</a:t>
            </a:r>
            <a:endParaRPr lang="zh-CN" altLang="en-US" sz="2800" b="1" dirty="0">
              <a:cs typeface="+mn-ea"/>
              <a:sym typeface="+mn-lt"/>
            </a:endParaRPr>
          </a:p>
        </p:txBody>
      </p:sp>
    </p:spTree>
    <p:extLst>
      <p:ext uri="{BB962C8B-B14F-4D97-AF65-F5344CB8AC3E}">
        <p14:creationId xmlns:p14="http://schemas.microsoft.com/office/powerpoint/2010/main" val="171324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E7424DD5-ED63-B778-953A-DD48F7AF98DC}"/>
              </a:ext>
            </a:extLst>
          </p:cNvPr>
          <p:cNvGrpSpPr/>
          <p:nvPr/>
        </p:nvGrpSpPr>
        <p:grpSpPr>
          <a:xfrm>
            <a:off x="807410" y="1828800"/>
            <a:ext cx="10540373" cy="4178737"/>
            <a:chOff x="728081" y="2218229"/>
            <a:chExt cx="10540373" cy="2915918"/>
          </a:xfrm>
        </p:grpSpPr>
        <p:grpSp>
          <p:nvGrpSpPr>
            <p:cNvPr id="6" name="组合 5">
              <a:extLst>
                <a:ext uri="{FF2B5EF4-FFF2-40B4-BE49-F238E27FC236}">
                  <a16:creationId xmlns:a16="http://schemas.microsoft.com/office/drawing/2014/main" id="{F636D1DB-8909-A71A-626F-B254DD56F7F4}"/>
                </a:ext>
              </a:extLst>
            </p:cNvPr>
            <p:cNvGrpSpPr/>
            <p:nvPr/>
          </p:nvGrpSpPr>
          <p:grpSpPr>
            <a:xfrm>
              <a:off x="728081" y="2222969"/>
              <a:ext cx="2839884" cy="2788527"/>
              <a:chOff x="728081" y="2222969"/>
              <a:chExt cx="2839884" cy="2788527"/>
            </a:xfrm>
          </p:grpSpPr>
          <p:sp>
            <p:nvSpPr>
              <p:cNvPr id="22" name="ComponentBackground1">
                <a:extLst>
                  <a:ext uri="{FF2B5EF4-FFF2-40B4-BE49-F238E27FC236}">
                    <a16:creationId xmlns:a16="http://schemas.microsoft.com/office/drawing/2014/main" id="{BDCDB1D6-64CD-6DBD-EC15-A80B2AC7EDCB}"/>
                  </a:ext>
                </a:extLst>
              </p:cNvPr>
              <p:cNvSpPr/>
              <p:nvPr/>
            </p:nvSpPr>
            <p:spPr>
              <a:xfrm>
                <a:off x="728081" y="2336025"/>
                <a:ext cx="2839884" cy="2675471"/>
              </a:xfrm>
              <a:prstGeom prst="roundRect">
                <a:avLst>
                  <a:gd name="adj" fmla="val 9607"/>
                </a:avLst>
              </a:prstGeom>
              <a:solidFill>
                <a:schemeClr val="bg1"/>
              </a:solidFill>
              <a:ln>
                <a:noFill/>
              </a:ln>
              <a:effectLst>
                <a:outerShdw blurRad="266700" dist="50800" dir="2400000" sx="98000" sy="98000" algn="ctr" rotWithShape="0">
                  <a:schemeClr val="accent1">
                    <a:alpha val="2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buSzPct val="25000"/>
                </a:pPr>
                <a:endParaRPr lang="zh-CN" altLang="en-US" sz="2400" b="1">
                  <a:solidFill>
                    <a:schemeClr val="accent1"/>
                  </a:solidFill>
                </a:endParaRPr>
              </a:p>
            </p:txBody>
          </p:sp>
          <p:sp>
            <p:nvSpPr>
              <p:cNvPr id="23" name="Shape1">
                <a:extLst>
                  <a:ext uri="{FF2B5EF4-FFF2-40B4-BE49-F238E27FC236}">
                    <a16:creationId xmlns:a16="http://schemas.microsoft.com/office/drawing/2014/main" id="{F93A345B-EFBB-B96D-793A-8A37C832FA4D}"/>
                  </a:ext>
                </a:extLst>
              </p:cNvPr>
              <p:cNvSpPr/>
              <p:nvPr/>
            </p:nvSpPr>
            <p:spPr>
              <a:xfrm>
                <a:off x="738257" y="2222969"/>
                <a:ext cx="535258" cy="514350"/>
              </a:xfrm>
              <a:custGeom>
                <a:avLst/>
                <a:gdLst>
                  <a:gd name="connsiteX0" fmla="*/ 0 w 535258"/>
                  <a:gd name="connsiteY0" fmla="*/ 0 h 514350"/>
                  <a:gd name="connsiteX1" fmla="*/ 535258 w 535258"/>
                  <a:gd name="connsiteY1" fmla="*/ 0 h 514350"/>
                  <a:gd name="connsiteX2" fmla="*/ 535258 w 535258"/>
                  <a:gd name="connsiteY2" fmla="*/ 246721 h 514350"/>
                  <a:gd name="connsiteX3" fmla="*/ 267629 w 535258"/>
                  <a:gd name="connsiteY3" fmla="*/ 514350 h 514350"/>
                  <a:gd name="connsiteX4" fmla="*/ 0 w 535258"/>
                  <a:gd name="connsiteY4" fmla="*/ 246721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258" h="514350">
                    <a:moveTo>
                      <a:pt x="0" y="0"/>
                    </a:moveTo>
                    <a:lnTo>
                      <a:pt x="535258" y="0"/>
                    </a:lnTo>
                    <a:lnTo>
                      <a:pt x="535258" y="246721"/>
                    </a:lnTo>
                    <a:cubicBezTo>
                      <a:pt x="535258" y="394528"/>
                      <a:pt x="415436" y="514350"/>
                      <a:pt x="267629" y="514350"/>
                    </a:cubicBezTo>
                    <a:cubicBezTo>
                      <a:pt x="119822" y="514350"/>
                      <a:pt x="0" y="394528"/>
                      <a:pt x="0" y="246721"/>
                    </a:cubicBezTo>
                    <a:close/>
                  </a:path>
                </a:pathLst>
              </a:custGeom>
              <a:solidFill>
                <a:srgbClr val="DE6D31"/>
              </a:solidFill>
              <a:ln>
                <a:noFill/>
              </a:ln>
              <a:effectLst>
                <a:outerShdw blurRad="266700" dist="50800" dir="2400000" sx="98000" sy="98000" algn="ctr" rotWithShape="0">
                  <a:schemeClr val="accent1">
                    <a:alpha val="2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buSzPct val="25000"/>
                </a:pPr>
                <a:endParaRPr lang="zh-CN" altLang="en-US" sz="2000" b="1" i="1">
                  <a:solidFill>
                    <a:srgbClr val="FFFFFF"/>
                  </a:solidFill>
                </a:endParaRPr>
              </a:p>
            </p:txBody>
          </p:sp>
          <p:sp>
            <p:nvSpPr>
              <p:cNvPr id="24" name="Text1">
                <a:extLst>
                  <a:ext uri="{FF2B5EF4-FFF2-40B4-BE49-F238E27FC236}">
                    <a16:creationId xmlns:a16="http://schemas.microsoft.com/office/drawing/2014/main" id="{D45B1AE7-9274-5BF8-9124-5069F9A88231}"/>
                  </a:ext>
                </a:extLst>
              </p:cNvPr>
              <p:cNvSpPr txBox="1">
                <a:spLocks/>
              </p:cNvSpPr>
              <p:nvPr/>
            </p:nvSpPr>
            <p:spPr>
              <a:xfrm flipH="1">
                <a:off x="1004036" y="3324591"/>
                <a:ext cx="2325730" cy="1525541"/>
              </a:xfrm>
              <a:prstGeom prst="rect">
                <a:avLst/>
              </a:prstGeom>
              <a:noFill/>
            </p:spPr>
            <p:txBody>
              <a:bodyPr wrap="square" anchor="t" anchorCtr="0">
                <a:normAutofit/>
              </a:bodyPr>
              <a:lstStyle/>
              <a:p>
                <a:pPr>
                  <a:lnSpc>
                    <a:spcPct val="115000"/>
                  </a:lnSpc>
                  <a:spcAft>
                    <a:spcPts val="800"/>
                  </a:spcAft>
                </a:pPr>
                <a:r>
                  <a:rPr lang="en-US" altLang="zh-CN" kern="100" dirty="0">
                    <a:effectLst/>
                    <a:latin typeface="Times New Roman" panose="02020603050405020304" pitchFamily="18" charset="0"/>
                    <a:ea typeface="等线" panose="02010600030101010101" pitchFamily="2" charset="-122"/>
                    <a:cs typeface="Times New Roman" panose="02020603050405020304" pitchFamily="18" charset="0"/>
                  </a:rPr>
                  <a:t>All open-shelf books can be recalled. Books that are recalled cannot be renewed.</a:t>
                </a:r>
                <a:endParaRPr lang="zh-CN" altLang="zh-CN"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25" name="Bullet1">
                <a:extLst>
                  <a:ext uri="{FF2B5EF4-FFF2-40B4-BE49-F238E27FC236}">
                    <a16:creationId xmlns:a16="http://schemas.microsoft.com/office/drawing/2014/main" id="{6443D27C-EE22-B528-315D-4D94A5E3780F}"/>
                  </a:ext>
                </a:extLst>
              </p:cNvPr>
              <p:cNvSpPr txBox="1">
                <a:spLocks/>
              </p:cNvSpPr>
              <p:nvPr/>
            </p:nvSpPr>
            <p:spPr>
              <a:xfrm flipH="1">
                <a:off x="1389592" y="2475403"/>
                <a:ext cx="1871924" cy="514351"/>
              </a:xfrm>
              <a:prstGeom prst="rect">
                <a:avLst/>
              </a:prstGeom>
              <a:noFill/>
            </p:spPr>
            <p:txBody>
              <a:bodyPr wrap="square" rtlCol="0" anchor="b" anchorCtr="0">
                <a:normAutofit/>
              </a:bodyPr>
              <a:lstStyle/>
              <a:p>
                <a:r>
                  <a:rPr kumimoji="0" lang="en-US" altLang="zh-CN" b="1" i="0" u="none" strike="noStrike" kern="1200" cap="none" spc="0" normalizeH="0" baseline="0" noProof="0" dirty="0">
                    <a:ln>
                      <a:noFill/>
                    </a:ln>
                    <a:effectLst/>
                    <a:uLnTx/>
                    <a:uFillTx/>
                  </a:rPr>
                  <a:t>Recall Policy Basics</a:t>
                </a:r>
              </a:p>
            </p:txBody>
          </p:sp>
        </p:grpSp>
        <p:grpSp>
          <p:nvGrpSpPr>
            <p:cNvPr id="7" name="组合 6">
              <a:extLst>
                <a:ext uri="{FF2B5EF4-FFF2-40B4-BE49-F238E27FC236}">
                  <a16:creationId xmlns:a16="http://schemas.microsoft.com/office/drawing/2014/main" id="{48C39D22-BD1C-B0D2-8D68-A296FA03843E}"/>
                </a:ext>
              </a:extLst>
            </p:cNvPr>
            <p:cNvGrpSpPr/>
            <p:nvPr/>
          </p:nvGrpSpPr>
          <p:grpSpPr>
            <a:xfrm>
              <a:off x="4514592" y="2218229"/>
              <a:ext cx="2914908" cy="2915918"/>
              <a:chOff x="4514592" y="2218229"/>
              <a:chExt cx="2914908" cy="2915918"/>
            </a:xfrm>
          </p:grpSpPr>
          <p:sp>
            <p:nvSpPr>
              <p:cNvPr id="18" name="ComponentBackground2">
                <a:extLst>
                  <a:ext uri="{FF2B5EF4-FFF2-40B4-BE49-F238E27FC236}">
                    <a16:creationId xmlns:a16="http://schemas.microsoft.com/office/drawing/2014/main" id="{96FE0B3B-982F-E3BA-C22E-349E52A90983}"/>
                  </a:ext>
                </a:extLst>
              </p:cNvPr>
              <p:cNvSpPr/>
              <p:nvPr/>
            </p:nvSpPr>
            <p:spPr>
              <a:xfrm>
                <a:off x="4589616" y="2336027"/>
                <a:ext cx="2839884" cy="2675472"/>
              </a:xfrm>
              <a:prstGeom prst="roundRect">
                <a:avLst>
                  <a:gd name="adj" fmla="val 9607"/>
                </a:avLst>
              </a:prstGeom>
              <a:solidFill>
                <a:schemeClr val="bg1"/>
              </a:solidFill>
              <a:ln>
                <a:noFill/>
              </a:ln>
              <a:effectLst>
                <a:outerShdw blurRad="266700" dist="50800" dir="2400000" sx="98000" sy="98000" algn="ctr" rotWithShape="0">
                  <a:schemeClr val="accent1">
                    <a:alpha val="2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buSzPct val="25000"/>
                </a:pPr>
                <a:endParaRPr lang="zh-CN" altLang="en-US" sz="2400" b="1">
                  <a:solidFill>
                    <a:schemeClr val="accent1"/>
                  </a:solidFill>
                </a:endParaRPr>
              </a:p>
            </p:txBody>
          </p:sp>
          <p:sp>
            <p:nvSpPr>
              <p:cNvPr id="19" name="Shape2">
                <a:extLst>
                  <a:ext uri="{FF2B5EF4-FFF2-40B4-BE49-F238E27FC236}">
                    <a16:creationId xmlns:a16="http://schemas.microsoft.com/office/drawing/2014/main" id="{B9BE26DA-132D-A10A-3EF4-709A85BD6A2B}"/>
                  </a:ext>
                </a:extLst>
              </p:cNvPr>
              <p:cNvSpPr/>
              <p:nvPr/>
            </p:nvSpPr>
            <p:spPr>
              <a:xfrm>
                <a:off x="4514592" y="2218229"/>
                <a:ext cx="535258" cy="514350"/>
              </a:xfrm>
              <a:custGeom>
                <a:avLst/>
                <a:gdLst>
                  <a:gd name="connsiteX0" fmla="*/ 0 w 535258"/>
                  <a:gd name="connsiteY0" fmla="*/ 0 h 514350"/>
                  <a:gd name="connsiteX1" fmla="*/ 535258 w 535258"/>
                  <a:gd name="connsiteY1" fmla="*/ 0 h 514350"/>
                  <a:gd name="connsiteX2" fmla="*/ 535258 w 535258"/>
                  <a:gd name="connsiteY2" fmla="*/ 246721 h 514350"/>
                  <a:gd name="connsiteX3" fmla="*/ 267629 w 535258"/>
                  <a:gd name="connsiteY3" fmla="*/ 514350 h 514350"/>
                  <a:gd name="connsiteX4" fmla="*/ 0 w 535258"/>
                  <a:gd name="connsiteY4" fmla="*/ 246721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258" h="514350">
                    <a:moveTo>
                      <a:pt x="0" y="0"/>
                    </a:moveTo>
                    <a:lnTo>
                      <a:pt x="535258" y="0"/>
                    </a:lnTo>
                    <a:lnTo>
                      <a:pt x="535258" y="246721"/>
                    </a:lnTo>
                    <a:cubicBezTo>
                      <a:pt x="535258" y="394528"/>
                      <a:pt x="415436" y="514350"/>
                      <a:pt x="267629" y="514350"/>
                    </a:cubicBezTo>
                    <a:cubicBezTo>
                      <a:pt x="119822" y="514350"/>
                      <a:pt x="0" y="394528"/>
                      <a:pt x="0" y="246721"/>
                    </a:cubicBezTo>
                    <a:close/>
                  </a:path>
                </a:pathLst>
              </a:custGeom>
              <a:solidFill>
                <a:srgbClr val="DE6D31"/>
              </a:solidFill>
              <a:ln>
                <a:noFill/>
              </a:ln>
              <a:effectLst>
                <a:outerShdw blurRad="266700" dist="50800" dir="2400000" sx="98000" sy="98000" algn="ctr" rotWithShape="0">
                  <a:schemeClr val="accent1">
                    <a:alpha val="2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buSzPct val="25000"/>
                </a:pPr>
                <a:endParaRPr lang="zh-CN" altLang="en-US" sz="2000" b="1" i="1">
                  <a:solidFill>
                    <a:srgbClr val="FFFFFF"/>
                  </a:solidFill>
                </a:endParaRPr>
              </a:p>
            </p:txBody>
          </p:sp>
          <p:sp>
            <p:nvSpPr>
              <p:cNvPr id="20" name="Text2">
                <a:extLst>
                  <a:ext uri="{FF2B5EF4-FFF2-40B4-BE49-F238E27FC236}">
                    <a16:creationId xmlns:a16="http://schemas.microsoft.com/office/drawing/2014/main" id="{5C7F8B3E-6379-5F71-8B69-DED98B42C0BA}"/>
                  </a:ext>
                </a:extLst>
              </p:cNvPr>
              <p:cNvSpPr txBox="1">
                <a:spLocks/>
              </p:cNvSpPr>
              <p:nvPr/>
            </p:nvSpPr>
            <p:spPr>
              <a:xfrm flipH="1">
                <a:off x="5020461" y="2878952"/>
                <a:ext cx="2128987" cy="2255195"/>
              </a:xfrm>
              <a:prstGeom prst="rect">
                <a:avLst/>
              </a:prstGeom>
              <a:noFill/>
            </p:spPr>
            <p:txBody>
              <a:bodyPr wrap="square" anchor="t" anchorCtr="0">
                <a:noAutofit/>
              </a:bodyPr>
              <a:lstStyle/>
              <a:p>
                <a:pPr>
                  <a:lnSpc>
                    <a:spcPct val="120000"/>
                  </a:lnSpc>
                </a:pPr>
                <a:r>
                  <a:rPr lang="en-US" altLang="zh-CN" dirty="0">
                    <a:effectLst/>
                    <a:latin typeface="Times New Roman" panose="02020603050405020304" pitchFamily="18" charset="0"/>
                    <a:ea typeface="等线" panose="02010600030101010101" pitchFamily="2" charset="-122"/>
                  </a:rPr>
                  <a:t>When a recalled book is not due, the system automatically sends a courtesy recall notice. The user should return the book as soon as possible after use. </a:t>
                </a:r>
                <a:endParaRPr lang="en-US" altLang="zh-CN" dirty="0"/>
              </a:p>
            </p:txBody>
          </p:sp>
          <p:sp>
            <p:nvSpPr>
              <p:cNvPr id="21" name="Bullet2">
                <a:extLst>
                  <a:ext uri="{FF2B5EF4-FFF2-40B4-BE49-F238E27FC236}">
                    <a16:creationId xmlns:a16="http://schemas.microsoft.com/office/drawing/2014/main" id="{9DB74278-72A9-E01E-B08E-966F65BFFC12}"/>
                  </a:ext>
                </a:extLst>
              </p:cNvPr>
              <p:cNvSpPr txBox="1">
                <a:spLocks/>
              </p:cNvSpPr>
              <p:nvPr/>
            </p:nvSpPr>
            <p:spPr>
              <a:xfrm flipH="1">
                <a:off x="5202544" y="2351212"/>
                <a:ext cx="1983464" cy="420279"/>
              </a:xfrm>
              <a:prstGeom prst="rect">
                <a:avLst/>
              </a:prstGeom>
              <a:noFill/>
            </p:spPr>
            <p:txBody>
              <a:bodyPr wrap="square" rtlCol="0" anchor="b" anchorCtr="0">
                <a:normAutofit/>
              </a:bodyPr>
              <a:lstStyle/>
              <a:p>
                <a:r>
                  <a:rPr kumimoji="0" lang="en-US" altLang="zh-CN" b="1" i="0" u="none" strike="noStrike" kern="1200" cap="none" spc="0" normalizeH="0" baseline="0" noProof="0" dirty="0">
                    <a:ln>
                      <a:noFill/>
                    </a:ln>
                    <a:effectLst/>
                    <a:uLnTx/>
                    <a:uFillTx/>
                  </a:rPr>
                  <a:t>Recall Process</a:t>
                </a:r>
              </a:p>
            </p:txBody>
          </p:sp>
        </p:grpSp>
        <p:grpSp>
          <p:nvGrpSpPr>
            <p:cNvPr id="9" name="组合 8">
              <a:extLst>
                <a:ext uri="{FF2B5EF4-FFF2-40B4-BE49-F238E27FC236}">
                  <a16:creationId xmlns:a16="http://schemas.microsoft.com/office/drawing/2014/main" id="{1C85B3E2-80EA-D01D-D7E6-958F4430CD54}"/>
                </a:ext>
              </a:extLst>
            </p:cNvPr>
            <p:cNvGrpSpPr/>
            <p:nvPr/>
          </p:nvGrpSpPr>
          <p:grpSpPr>
            <a:xfrm>
              <a:off x="8295247" y="2222969"/>
              <a:ext cx="2973207" cy="2788526"/>
              <a:chOff x="8295247" y="2222969"/>
              <a:chExt cx="2973207" cy="2788526"/>
            </a:xfrm>
          </p:grpSpPr>
          <p:sp>
            <p:nvSpPr>
              <p:cNvPr id="10" name="ComponentBackground4">
                <a:extLst>
                  <a:ext uri="{FF2B5EF4-FFF2-40B4-BE49-F238E27FC236}">
                    <a16:creationId xmlns:a16="http://schemas.microsoft.com/office/drawing/2014/main" id="{C12E8DAF-7D78-D710-F27F-D716848F9E17}"/>
                  </a:ext>
                </a:extLst>
              </p:cNvPr>
              <p:cNvSpPr/>
              <p:nvPr/>
            </p:nvSpPr>
            <p:spPr>
              <a:xfrm>
                <a:off x="8428570" y="2336024"/>
                <a:ext cx="2839884" cy="2675471"/>
              </a:xfrm>
              <a:prstGeom prst="roundRect">
                <a:avLst>
                  <a:gd name="adj" fmla="val 9607"/>
                </a:avLst>
              </a:prstGeom>
              <a:solidFill>
                <a:schemeClr val="bg1"/>
              </a:solidFill>
              <a:ln>
                <a:noFill/>
              </a:ln>
              <a:effectLst>
                <a:outerShdw blurRad="266700" dist="50800" dir="2400000" sx="98000" sy="98000" algn="ctr" rotWithShape="0">
                  <a:schemeClr val="accent1">
                    <a:alpha val="2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buSzPct val="25000"/>
                </a:pPr>
                <a:endParaRPr lang="zh-CN" altLang="en-US" sz="2400" b="1">
                  <a:solidFill>
                    <a:schemeClr val="accent1"/>
                  </a:solidFill>
                </a:endParaRPr>
              </a:p>
            </p:txBody>
          </p:sp>
          <p:sp>
            <p:nvSpPr>
              <p:cNvPr id="11" name="Shape4">
                <a:extLst>
                  <a:ext uri="{FF2B5EF4-FFF2-40B4-BE49-F238E27FC236}">
                    <a16:creationId xmlns:a16="http://schemas.microsoft.com/office/drawing/2014/main" id="{F48DAA7E-BD69-006C-6E3B-A37A06BE6767}"/>
                  </a:ext>
                </a:extLst>
              </p:cNvPr>
              <p:cNvSpPr/>
              <p:nvPr/>
            </p:nvSpPr>
            <p:spPr>
              <a:xfrm>
                <a:off x="8295247" y="2222969"/>
                <a:ext cx="535258" cy="514350"/>
              </a:xfrm>
              <a:custGeom>
                <a:avLst/>
                <a:gdLst>
                  <a:gd name="connsiteX0" fmla="*/ 0 w 535258"/>
                  <a:gd name="connsiteY0" fmla="*/ 0 h 514350"/>
                  <a:gd name="connsiteX1" fmla="*/ 535258 w 535258"/>
                  <a:gd name="connsiteY1" fmla="*/ 0 h 514350"/>
                  <a:gd name="connsiteX2" fmla="*/ 535258 w 535258"/>
                  <a:gd name="connsiteY2" fmla="*/ 246721 h 514350"/>
                  <a:gd name="connsiteX3" fmla="*/ 267629 w 535258"/>
                  <a:gd name="connsiteY3" fmla="*/ 514350 h 514350"/>
                  <a:gd name="connsiteX4" fmla="*/ 0 w 535258"/>
                  <a:gd name="connsiteY4" fmla="*/ 246721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258" h="514350">
                    <a:moveTo>
                      <a:pt x="0" y="0"/>
                    </a:moveTo>
                    <a:lnTo>
                      <a:pt x="535258" y="0"/>
                    </a:lnTo>
                    <a:lnTo>
                      <a:pt x="535258" y="246721"/>
                    </a:lnTo>
                    <a:cubicBezTo>
                      <a:pt x="535258" y="394528"/>
                      <a:pt x="415436" y="514350"/>
                      <a:pt x="267629" y="514350"/>
                    </a:cubicBezTo>
                    <a:cubicBezTo>
                      <a:pt x="119822" y="514350"/>
                      <a:pt x="0" y="394528"/>
                      <a:pt x="0" y="246721"/>
                    </a:cubicBezTo>
                    <a:close/>
                  </a:path>
                </a:pathLst>
              </a:custGeom>
              <a:solidFill>
                <a:srgbClr val="DE6D31"/>
              </a:solidFill>
              <a:ln>
                <a:noFill/>
              </a:ln>
              <a:effectLst>
                <a:outerShdw blurRad="266700" dist="50800" dir="2400000" sx="98000" sy="98000" algn="ctr" rotWithShape="0">
                  <a:schemeClr val="accent1">
                    <a:alpha val="2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buSzPct val="25000"/>
                </a:pPr>
                <a:endParaRPr lang="zh-CN" altLang="en-US" sz="2000" b="1" i="1">
                  <a:solidFill>
                    <a:srgbClr val="FFFFFF"/>
                  </a:solidFill>
                </a:endParaRPr>
              </a:p>
            </p:txBody>
          </p:sp>
          <p:sp>
            <p:nvSpPr>
              <p:cNvPr id="12" name="Text4">
                <a:extLst>
                  <a:ext uri="{FF2B5EF4-FFF2-40B4-BE49-F238E27FC236}">
                    <a16:creationId xmlns:a16="http://schemas.microsoft.com/office/drawing/2014/main" id="{7AB1D6DF-84D8-C486-E2BE-CFB21CED1E0C}"/>
                  </a:ext>
                </a:extLst>
              </p:cNvPr>
              <p:cNvSpPr txBox="1">
                <a:spLocks/>
              </p:cNvSpPr>
              <p:nvPr/>
            </p:nvSpPr>
            <p:spPr>
              <a:xfrm flipH="1">
                <a:off x="8830502" y="3214016"/>
                <a:ext cx="2198801" cy="1636115"/>
              </a:xfrm>
              <a:prstGeom prst="rect">
                <a:avLst/>
              </a:prstGeom>
              <a:noFill/>
            </p:spPr>
            <p:txBody>
              <a:bodyPr wrap="square" anchor="t" anchorCtr="0">
                <a:noAutofit/>
              </a:bodyPr>
              <a:lstStyle/>
              <a:p>
                <a:pPr>
                  <a:lnSpc>
                    <a:spcPct val="120000"/>
                  </a:lnSpc>
                </a:pPr>
                <a:r>
                  <a:rPr lang="en-US" altLang="zh-CN" sz="1800" dirty="0">
                    <a:effectLst/>
                    <a:latin typeface="Times New Roman" panose="02020603050405020304" pitchFamily="18" charset="0"/>
                    <a:ea typeface="等线" panose="02010600030101010101" pitchFamily="2" charset="-122"/>
                  </a:rPr>
                  <a:t>If the recalled book is not returned 7 days after the due date, the user’s borrowing privilege will be suspended.</a:t>
                </a:r>
                <a:endParaRPr lang="en-US" altLang="zh-CN" sz="1500" dirty="0">
                  <a:latin typeface="Times New Roman" panose="02020603050405020304" pitchFamily="18" charset="0"/>
                  <a:cs typeface="Times New Roman" panose="02020603050405020304" pitchFamily="18" charset="0"/>
                </a:endParaRPr>
              </a:p>
            </p:txBody>
          </p:sp>
          <p:sp>
            <p:nvSpPr>
              <p:cNvPr id="13" name="Bullet4">
                <a:extLst>
                  <a:ext uri="{FF2B5EF4-FFF2-40B4-BE49-F238E27FC236}">
                    <a16:creationId xmlns:a16="http://schemas.microsoft.com/office/drawing/2014/main" id="{024F16FF-33CB-B76E-DD58-5A147DF2F85B}"/>
                  </a:ext>
                </a:extLst>
              </p:cNvPr>
              <p:cNvSpPr txBox="1">
                <a:spLocks/>
              </p:cNvSpPr>
              <p:nvPr/>
            </p:nvSpPr>
            <p:spPr>
              <a:xfrm flipH="1">
                <a:off x="8930230" y="2413943"/>
                <a:ext cx="2238499" cy="547445"/>
              </a:xfrm>
              <a:prstGeom prst="rect">
                <a:avLst/>
              </a:prstGeom>
              <a:noFill/>
            </p:spPr>
            <p:txBody>
              <a:bodyPr wrap="square" rtlCol="0" anchor="b" anchorCtr="0">
                <a:normAutofit/>
              </a:bodyPr>
              <a:lstStyle/>
              <a:p>
                <a:r>
                  <a:rPr kumimoji="0" lang="en-US" altLang="zh-CN" b="1" i="0" u="none" strike="noStrike" kern="1200" cap="none" spc="0" normalizeH="0" baseline="0" noProof="0" dirty="0">
                    <a:ln>
                      <a:noFill/>
                    </a:ln>
                    <a:effectLst/>
                    <a:uLnTx/>
                    <a:uFillTx/>
                  </a:rPr>
                  <a:t>Consequences of Non-Return</a:t>
                </a:r>
              </a:p>
            </p:txBody>
          </p:sp>
        </p:grpSp>
      </p:grpSp>
      <p:sp>
        <p:nvSpPr>
          <p:cNvPr id="2" name="标题 1">
            <a:extLst>
              <a:ext uri="{FF2B5EF4-FFF2-40B4-BE49-F238E27FC236}">
                <a16:creationId xmlns:a16="http://schemas.microsoft.com/office/drawing/2014/main" id="{0BFD077E-2BE8-6F8A-5CB4-657CFD9B6CB1}"/>
              </a:ext>
            </a:extLst>
          </p:cNvPr>
          <p:cNvSpPr>
            <a:spLocks noGrp="1"/>
          </p:cNvSpPr>
          <p:nvPr>
            <p:ph type="title"/>
          </p:nvPr>
        </p:nvSpPr>
        <p:spPr>
          <a:xfrm>
            <a:off x="2097103" y="146730"/>
            <a:ext cx="9250680" cy="898194"/>
          </a:xfrm>
        </p:spPr>
        <p:txBody>
          <a:bodyPr vert="horz" lIns="91440" tIns="45720" rIns="91440" bIns="45720" rtlCol="0" anchor="b">
            <a:noAutofit/>
          </a:bodyPr>
          <a:lstStyle/>
          <a:p>
            <a:r>
              <a:rPr lang="en-US" altLang="zh-CN" sz="4800" dirty="0">
                <a:solidFill>
                  <a:srgbClr val="DD613B"/>
                </a:solidFill>
                <a:latin typeface="+mn-lt"/>
                <a:ea typeface="+mn-ea"/>
                <a:cs typeface="+mn-ea"/>
              </a:rPr>
              <a:t>Recalls</a:t>
            </a:r>
            <a:endParaRPr lang="zh-CN" altLang="en-US" sz="4800" dirty="0">
              <a:solidFill>
                <a:srgbClr val="DD613B"/>
              </a:solidFill>
              <a:latin typeface="+mn-lt"/>
              <a:ea typeface="+mn-ea"/>
              <a:cs typeface="+mn-ea"/>
            </a:endParaRPr>
          </a:p>
        </p:txBody>
      </p:sp>
      <p:sp>
        <p:nvSpPr>
          <p:cNvPr id="5" name="Number3">
            <a:extLst>
              <a:ext uri="{FF2B5EF4-FFF2-40B4-BE49-F238E27FC236}">
                <a16:creationId xmlns:a16="http://schemas.microsoft.com/office/drawing/2014/main" id="{C14BBEEB-CC27-84F9-514C-15BF39654466}"/>
              </a:ext>
            </a:extLst>
          </p:cNvPr>
          <p:cNvSpPr/>
          <p:nvPr/>
        </p:nvSpPr>
        <p:spPr>
          <a:xfrm>
            <a:off x="506894" y="436549"/>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3-3</a:t>
            </a:r>
            <a:endParaRPr lang="zh-CN" altLang="en-US" sz="2800" b="1" dirty="0">
              <a:cs typeface="+mn-ea"/>
              <a:sym typeface="+mn-lt"/>
            </a:endParaRPr>
          </a:p>
        </p:txBody>
      </p:sp>
    </p:spTree>
    <p:extLst>
      <p:ext uri="{BB962C8B-B14F-4D97-AF65-F5344CB8AC3E}">
        <p14:creationId xmlns:p14="http://schemas.microsoft.com/office/powerpoint/2010/main" val="3741255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7b0424d3-ef2b-4820-aad4-fc1f6fafeefd.source.7.zh-Hans.pptx">
            <a:extLst>
              <a:ext uri="{FF2B5EF4-FFF2-40B4-BE49-F238E27FC236}">
                <a16:creationId xmlns:a16="http://schemas.microsoft.com/office/drawing/2014/main" id="{153B38C7-155B-9008-13C3-555E14CF730E}"/>
              </a:ext>
            </a:extLst>
          </p:cNvPr>
          <p:cNvGrpSpPr/>
          <p:nvPr/>
        </p:nvGrpSpPr>
        <p:grpSpPr>
          <a:xfrm>
            <a:off x="0" y="9945"/>
            <a:ext cx="12192001" cy="6858000"/>
            <a:chOff x="0" y="0"/>
            <a:chExt cx="12192001" cy="6858000"/>
          </a:xfrm>
        </p:grpSpPr>
        <p:grpSp>
          <p:nvGrpSpPr>
            <p:cNvPr id="14" name="组合 1">
              <a:extLst>
                <a:ext uri="{FF2B5EF4-FFF2-40B4-BE49-F238E27FC236}">
                  <a16:creationId xmlns:a16="http://schemas.microsoft.com/office/drawing/2014/main" id="{2B927E67-82B7-C598-904C-BE045DEBC234}"/>
                </a:ext>
              </a:extLst>
            </p:cNvPr>
            <p:cNvGrpSpPr/>
            <p:nvPr/>
          </p:nvGrpSpPr>
          <p:grpSpPr>
            <a:xfrm>
              <a:off x="0" y="0"/>
              <a:ext cx="12192001" cy="6858000"/>
              <a:chOff x="0" y="0"/>
              <a:chExt cx="12192001" cy="6858000"/>
            </a:xfrm>
          </p:grpSpPr>
          <p:sp>
            <p:nvSpPr>
              <p:cNvPr id="11" name="任意多边形: 形状 10">
                <a:extLst>
                  <a:ext uri="{FF2B5EF4-FFF2-40B4-BE49-F238E27FC236}">
                    <a16:creationId xmlns:a16="http://schemas.microsoft.com/office/drawing/2014/main" id="{B88CA242-285F-8357-9799-57EC7D7AF55E}"/>
                  </a:ext>
                </a:extLst>
              </p:cNvPr>
              <p:cNvSpPr/>
              <p:nvPr/>
            </p:nvSpPr>
            <p:spPr>
              <a:xfrm flipH="1">
                <a:off x="0" y="0"/>
                <a:ext cx="1902332" cy="2134279"/>
              </a:xfrm>
              <a:custGeom>
                <a:avLst/>
                <a:gdLst>
                  <a:gd name="connsiteX0" fmla="*/ 20426 w 1902332"/>
                  <a:gd name="connsiteY0" fmla="*/ 0 h 2134279"/>
                  <a:gd name="connsiteX1" fmla="*/ 1902332 w 1902332"/>
                  <a:gd name="connsiteY1" fmla="*/ 0 h 2134279"/>
                  <a:gd name="connsiteX2" fmla="*/ 1902332 w 1902332"/>
                  <a:gd name="connsiteY2" fmla="*/ 2132765 h 2134279"/>
                  <a:gd name="connsiteX3" fmla="*/ 1872343 w 1902332"/>
                  <a:gd name="connsiteY3" fmla="*/ 2134279 h 2134279"/>
                  <a:gd name="connsiteX4" fmla="*/ 0 w 1902332"/>
                  <a:gd name="connsiteY4" fmla="*/ 261936 h 2134279"/>
                  <a:gd name="connsiteX5" fmla="*/ 9667 w 1902332"/>
                  <a:gd name="connsiteY5" fmla="*/ 70500 h 213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32" h="2134279">
                    <a:moveTo>
                      <a:pt x="20426" y="0"/>
                    </a:moveTo>
                    <a:lnTo>
                      <a:pt x="1902332" y="0"/>
                    </a:lnTo>
                    <a:lnTo>
                      <a:pt x="1902332" y="2132765"/>
                    </a:lnTo>
                    <a:lnTo>
                      <a:pt x="1872343" y="2134279"/>
                    </a:lnTo>
                    <a:cubicBezTo>
                      <a:pt x="838277" y="2134279"/>
                      <a:pt x="0" y="1296002"/>
                      <a:pt x="0" y="261936"/>
                    </a:cubicBezTo>
                    <a:cubicBezTo>
                      <a:pt x="0" y="197307"/>
                      <a:pt x="3274" y="133443"/>
                      <a:pt x="9667" y="70500"/>
                    </a:cubicBezTo>
                    <a:close/>
                  </a:path>
                </a:pathLst>
              </a:cu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mn-ea"/>
                  <a:sym typeface="+mn-lt"/>
                </a:endParaRPr>
              </a:p>
            </p:txBody>
          </p:sp>
          <p:sp>
            <p:nvSpPr>
              <p:cNvPr id="12" name="任意多边形: 形状 11">
                <a:extLst>
                  <a:ext uri="{FF2B5EF4-FFF2-40B4-BE49-F238E27FC236}">
                    <a16:creationId xmlns:a16="http://schemas.microsoft.com/office/drawing/2014/main" id="{F7811D0A-DB6F-DF01-E26B-BB24378E7D6F}"/>
                  </a:ext>
                </a:extLst>
              </p:cNvPr>
              <p:cNvSpPr/>
              <p:nvPr/>
            </p:nvSpPr>
            <p:spPr>
              <a:xfrm>
                <a:off x="9156050" y="4129214"/>
                <a:ext cx="3035951" cy="2728786"/>
              </a:xfrm>
              <a:custGeom>
                <a:avLst/>
                <a:gdLst>
                  <a:gd name="connsiteX0" fmla="*/ 2379536 w 3035951"/>
                  <a:gd name="connsiteY0" fmla="*/ 0 h 2728786"/>
                  <a:gd name="connsiteX1" fmla="*/ 2859095 w 3035951"/>
                  <a:gd name="connsiteY1" fmla="*/ 48344 h 2728786"/>
                  <a:gd name="connsiteX2" fmla="*/ 3035951 w 3035951"/>
                  <a:gd name="connsiteY2" fmla="*/ 93818 h 2728786"/>
                  <a:gd name="connsiteX3" fmla="*/ 3035951 w 3035951"/>
                  <a:gd name="connsiteY3" fmla="*/ 2728786 h 2728786"/>
                  <a:gd name="connsiteX4" fmla="*/ 28456 w 3035951"/>
                  <a:gd name="connsiteY4" fmla="*/ 2728786 h 2728786"/>
                  <a:gd name="connsiteX5" fmla="*/ 12285 w 3035951"/>
                  <a:gd name="connsiteY5" fmla="*/ 2622830 h 2728786"/>
                  <a:gd name="connsiteX6" fmla="*/ 0 w 3035951"/>
                  <a:gd name="connsiteY6" fmla="*/ 2379536 h 2728786"/>
                  <a:gd name="connsiteX7" fmla="*/ 2379536 w 3035951"/>
                  <a:gd name="connsiteY7" fmla="*/ 0 h 272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951" h="2728786">
                    <a:moveTo>
                      <a:pt x="2379536" y="0"/>
                    </a:moveTo>
                    <a:cubicBezTo>
                      <a:pt x="2543809" y="0"/>
                      <a:pt x="2704193" y="16646"/>
                      <a:pt x="2859095" y="48344"/>
                    </a:cubicBezTo>
                    <a:lnTo>
                      <a:pt x="3035951" y="93818"/>
                    </a:lnTo>
                    <a:lnTo>
                      <a:pt x="3035951" y="2728786"/>
                    </a:lnTo>
                    <a:lnTo>
                      <a:pt x="28456" y="2728786"/>
                    </a:lnTo>
                    <a:lnTo>
                      <a:pt x="12285" y="2622830"/>
                    </a:lnTo>
                    <a:cubicBezTo>
                      <a:pt x="4161" y="2542837"/>
                      <a:pt x="0" y="2461673"/>
                      <a:pt x="0" y="2379536"/>
                    </a:cubicBezTo>
                    <a:cubicBezTo>
                      <a:pt x="0" y="1065355"/>
                      <a:pt x="1065355" y="0"/>
                      <a:pt x="2379536" y="0"/>
                    </a:cubicBez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grpSp>
          <p:nvGrpSpPr>
            <p:cNvPr id="3" name="组合 2">
              <a:extLst>
                <a:ext uri="{FF2B5EF4-FFF2-40B4-BE49-F238E27FC236}">
                  <a16:creationId xmlns:a16="http://schemas.microsoft.com/office/drawing/2014/main" id="{3D77BD6F-7B3D-207E-684C-6F6318292F4F}"/>
                </a:ext>
              </a:extLst>
            </p:cNvPr>
            <p:cNvGrpSpPr/>
            <p:nvPr/>
          </p:nvGrpSpPr>
          <p:grpSpPr>
            <a:xfrm>
              <a:off x="702627" y="2077245"/>
              <a:ext cx="3127158" cy="3127158"/>
              <a:chOff x="660400" y="1532845"/>
              <a:chExt cx="3544824" cy="3544824"/>
            </a:xfrm>
          </p:grpSpPr>
          <p:sp>
            <p:nvSpPr>
              <p:cNvPr id="44" name="ïśḻîḓé">
                <a:extLst>
                  <a:ext uri="{FF2B5EF4-FFF2-40B4-BE49-F238E27FC236}">
                    <a16:creationId xmlns:a16="http://schemas.microsoft.com/office/drawing/2014/main" id="{984D5FF4-6661-C79D-0747-F7B8806CB584}"/>
                  </a:ext>
                </a:extLst>
              </p:cNvPr>
              <p:cNvSpPr/>
              <p:nvPr/>
            </p:nvSpPr>
            <p:spPr>
              <a:xfrm>
                <a:off x="965167" y="1837612"/>
                <a:ext cx="2935290" cy="2935290"/>
              </a:xfrm>
              <a:prstGeom prst="arc">
                <a:avLst>
                  <a:gd name="adj1" fmla="val 6064427"/>
                  <a:gd name="adj2" fmla="val 19733474"/>
                </a:avLst>
              </a:prstGeom>
              <a:ln>
                <a:solidFill>
                  <a:schemeClr val="accent1">
                    <a:alpha val="64000"/>
                  </a:schemeClr>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45" name="íṣļîḋê">
                <a:extLst>
                  <a:ext uri="{FF2B5EF4-FFF2-40B4-BE49-F238E27FC236}">
                    <a16:creationId xmlns:a16="http://schemas.microsoft.com/office/drawing/2014/main" id="{DA606565-14E5-11D5-45F1-31DB4CD95F4C}"/>
                  </a:ext>
                </a:extLst>
              </p:cNvPr>
              <p:cNvSpPr/>
              <p:nvPr/>
            </p:nvSpPr>
            <p:spPr>
              <a:xfrm>
                <a:off x="660400" y="1532845"/>
                <a:ext cx="3544824" cy="3544824"/>
              </a:xfrm>
              <a:prstGeom prst="arc">
                <a:avLst>
                  <a:gd name="adj1" fmla="val 13816326"/>
                  <a:gd name="adj2" fmla="val 7603683"/>
                </a:avLst>
              </a:prstGeom>
              <a:ln>
                <a:solidFill>
                  <a:schemeClr val="accent1">
                    <a:alpha val="64000"/>
                  </a:schemeClr>
                </a:solidFill>
                <a:head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46" name="iś1iḓê">
                <a:extLst>
                  <a:ext uri="{FF2B5EF4-FFF2-40B4-BE49-F238E27FC236}">
                    <a16:creationId xmlns:a16="http://schemas.microsoft.com/office/drawing/2014/main" id="{8435010B-44E8-5833-96FC-4B57D8E34D5F}"/>
                  </a:ext>
                </a:extLst>
              </p:cNvPr>
              <p:cNvSpPr txBox="1">
                <a:spLocks/>
              </p:cNvSpPr>
              <p:nvPr/>
            </p:nvSpPr>
            <p:spPr>
              <a:xfrm>
                <a:off x="1121826" y="2008013"/>
                <a:ext cx="2621972" cy="259448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algn="ctr" defTabSz="913765">
                  <a:defRPr b="1">
                    <a:solidFill>
                      <a:schemeClr val="bg1"/>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altLang="zh-CN" sz="2800" dirty="0">
                    <a:cs typeface="+mn-ea"/>
                    <a:sym typeface="+mn-lt"/>
                  </a:rPr>
                  <a:t>Agenda</a:t>
                </a:r>
              </a:p>
            </p:txBody>
          </p:sp>
        </p:grpSp>
        <p:grpSp>
          <p:nvGrpSpPr>
            <p:cNvPr id="4" name="组合 3">
              <a:extLst>
                <a:ext uri="{FF2B5EF4-FFF2-40B4-BE49-F238E27FC236}">
                  <a16:creationId xmlns:a16="http://schemas.microsoft.com/office/drawing/2014/main" id="{096B14C0-794C-FC82-7182-9D2D9A750764}"/>
                </a:ext>
              </a:extLst>
            </p:cNvPr>
            <p:cNvGrpSpPr/>
            <p:nvPr/>
          </p:nvGrpSpPr>
          <p:grpSpPr>
            <a:xfrm>
              <a:off x="4296727" y="1969895"/>
              <a:ext cx="3438651" cy="649449"/>
              <a:chOff x="5435600" y="1956904"/>
              <a:chExt cx="3438651" cy="649449"/>
            </a:xfrm>
          </p:grpSpPr>
          <p:sp>
            <p:nvSpPr>
              <p:cNvPr id="40" name="Bullet1">
                <a:extLst>
                  <a:ext uri="{FF2B5EF4-FFF2-40B4-BE49-F238E27FC236}">
                    <a16:creationId xmlns:a16="http://schemas.microsoft.com/office/drawing/2014/main" id="{A3EAFEE9-BC1D-2E68-0139-D6267371399D}"/>
                  </a:ext>
                </a:extLst>
              </p:cNvPr>
              <p:cNvSpPr txBox="1"/>
              <p:nvPr/>
            </p:nvSpPr>
            <p:spPr>
              <a:xfrm>
                <a:off x="6629400" y="1956904"/>
                <a:ext cx="2244851" cy="526354"/>
              </a:xfrm>
              <a:prstGeom prst="rect">
                <a:avLst/>
              </a:prstGeom>
              <a:noFill/>
            </p:spPr>
            <p:txBody>
              <a:bodyPr wrap="square" rtlCol="0" anchor="b" anchorCtr="0">
                <a:normAutofit/>
              </a:bodyPr>
              <a:lstStyle/>
              <a:p>
                <a:r>
                  <a:rPr kumimoji="1" lang="en-US" sz="2400" b="1" dirty="0">
                    <a:solidFill>
                      <a:srgbClr val="DE6D31"/>
                    </a:solidFill>
                    <a:cs typeface="+mn-ea"/>
                    <a:sym typeface="+mn-lt"/>
                  </a:rPr>
                  <a:t>Spaces</a:t>
                </a:r>
                <a:endParaRPr lang="en-US" sz="2400" dirty="0">
                  <a:solidFill>
                    <a:srgbClr val="DE6D31"/>
                  </a:solidFill>
                  <a:cs typeface="+mn-ea"/>
                  <a:sym typeface="+mn-lt"/>
                </a:endParaRPr>
              </a:p>
            </p:txBody>
          </p:sp>
          <p:cxnSp>
            <p:nvCxnSpPr>
              <p:cNvPr id="42" name="Line1">
                <a:extLst>
                  <a:ext uri="{FF2B5EF4-FFF2-40B4-BE49-F238E27FC236}">
                    <a16:creationId xmlns:a16="http://schemas.microsoft.com/office/drawing/2014/main" id="{EFAF49B7-955F-1A9F-919E-49CE30194D7D}"/>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43" name="Number1">
                <a:extLst>
                  <a:ext uri="{FF2B5EF4-FFF2-40B4-BE49-F238E27FC236}">
                    <a16:creationId xmlns:a16="http://schemas.microsoft.com/office/drawing/2014/main" id="{D41DB85C-A9B6-8A88-4235-2E98C0047E8B}"/>
                  </a:ext>
                </a:extLst>
              </p:cNvPr>
              <p:cNvSpPr/>
              <p:nvPr/>
            </p:nvSpPr>
            <p:spPr>
              <a:xfrm>
                <a:off x="5435600" y="1957129"/>
                <a:ext cx="649224" cy="649224"/>
              </a:xfrm>
              <a:prstGeom prst="ellipse">
                <a:avLst/>
              </a:prstGeom>
              <a:gradFill>
                <a:gsLst>
                  <a:gs pos="0">
                    <a:schemeClr val="accent1">
                      <a:lumMod val="60000"/>
                      <a:lumOff val="40000"/>
                    </a:schemeClr>
                  </a:gs>
                  <a:gs pos="5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r>
                  <a:rPr kumimoji="1" lang="en-US" altLang="zh-CN" b="1" dirty="0">
                    <a:solidFill>
                      <a:srgbClr val="FFFFFF"/>
                    </a:solidFill>
                    <a:cs typeface="+mn-ea"/>
                    <a:sym typeface="+mn-lt"/>
                  </a:rPr>
                  <a:t>01</a:t>
                </a:r>
                <a:endParaRPr kumimoji="1" lang="zh-CN" altLang="en-US" b="1" dirty="0">
                  <a:solidFill>
                    <a:srgbClr val="FFFFFF"/>
                  </a:solidFill>
                  <a:cs typeface="+mn-ea"/>
                  <a:sym typeface="+mn-lt"/>
                </a:endParaRPr>
              </a:p>
            </p:txBody>
          </p:sp>
        </p:grpSp>
        <p:grpSp>
          <p:nvGrpSpPr>
            <p:cNvPr id="5" name="组合 4">
              <a:extLst>
                <a:ext uri="{FF2B5EF4-FFF2-40B4-BE49-F238E27FC236}">
                  <a16:creationId xmlns:a16="http://schemas.microsoft.com/office/drawing/2014/main" id="{209953AB-803E-3253-1230-062EE0EFB427}"/>
                </a:ext>
              </a:extLst>
            </p:cNvPr>
            <p:cNvGrpSpPr/>
            <p:nvPr/>
          </p:nvGrpSpPr>
          <p:grpSpPr>
            <a:xfrm>
              <a:off x="8038022" y="1678047"/>
              <a:ext cx="3451351" cy="941297"/>
              <a:chOff x="5435600" y="1665056"/>
              <a:chExt cx="3451351" cy="941297"/>
            </a:xfrm>
          </p:grpSpPr>
          <p:sp>
            <p:nvSpPr>
              <p:cNvPr id="36" name="Bullet2">
                <a:extLst>
                  <a:ext uri="{FF2B5EF4-FFF2-40B4-BE49-F238E27FC236}">
                    <a16:creationId xmlns:a16="http://schemas.microsoft.com/office/drawing/2014/main" id="{5C046393-9964-686A-84D7-7E3354AA8C43}"/>
                  </a:ext>
                </a:extLst>
              </p:cNvPr>
              <p:cNvSpPr txBox="1"/>
              <p:nvPr/>
            </p:nvSpPr>
            <p:spPr>
              <a:xfrm>
                <a:off x="6642100" y="1665056"/>
                <a:ext cx="2244851" cy="802021"/>
              </a:xfrm>
              <a:prstGeom prst="rect">
                <a:avLst/>
              </a:prstGeom>
              <a:noFill/>
            </p:spPr>
            <p:txBody>
              <a:bodyPr wrap="square" rtlCol="0" anchor="b" anchorCtr="0">
                <a:noAutofit/>
              </a:bodyPr>
              <a:lstStyle/>
              <a:p>
                <a:r>
                  <a:rPr kumimoji="1" lang="zh-CN" altLang="en-US" sz="2400" b="1" dirty="0">
                    <a:solidFill>
                      <a:schemeClr val="tx2"/>
                    </a:solidFill>
                    <a:cs typeface="+mn-ea"/>
                    <a:sym typeface="+mn-lt"/>
                  </a:rPr>
                  <a:t> </a:t>
                </a:r>
                <a:r>
                  <a:rPr kumimoji="1" lang="en-US" altLang="zh-CN" sz="2400" b="1" dirty="0">
                    <a:solidFill>
                      <a:schemeClr val="tx2"/>
                    </a:solidFill>
                    <a:cs typeface="+mn-ea"/>
                    <a:sym typeface="+mn-lt"/>
                  </a:rPr>
                  <a:t>Collections</a:t>
                </a:r>
                <a:endParaRPr lang="en-US" sz="2400" dirty="0">
                  <a:solidFill>
                    <a:schemeClr val="tx2"/>
                  </a:solidFill>
                  <a:cs typeface="+mn-ea"/>
                  <a:sym typeface="+mn-lt"/>
                </a:endParaRPr>
              </a:p>
            </p:txBody>
          </p:sp>
          <p:cxnSp>
            <p:nvCxnSpPr>
              <p:cNvPr id="38" name="Line2">
                <a:extLst>
                  <a:ext uri="{FF2B5EF4-FFF2-40B4-BE49-F238E27FC236}">
                    <a16:creationId xmlns:a16="http://schemas.microsoft.com/office/drawing/2014/main" id="{262096CB-18D4-F0BE-1D2B-D4CFCB331250}"/>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9" name="Number2">
                <a:extLst>
                  <a:ext uri="{FF2B5EF4-FFF2-40B4-BE49-F238E27FC236}">
                    <a16:creationId xmlns:a16="http://schemas.microsoft.com/office/drawing/2014/main" id="{9299E4DD-C982-614F-9269-1347427C14D5}"/>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algn="ctr"/>
                <a:r>
                  <a:rPr lang="en-US" altLang="zh-CN" b="1" dirty="0">
                    <a:solidFill>
                      <a:srgbClr val="FF0000"/>
                    </a:solidFill>
                    <a:cs typeface="+mn-ea"/>
                    <a:sym typeface="+mn-lt"/>
                  </a:rPr>
                  <a:t>02</a:t>
                </a:r>
                <a:endParaRPr lang="zh-CN" altLang="en-US" b="1" dirty="0">
                  <a:solidFill>
                    <a:srgbClr val="FF0000"/>
                  </a:solidFill>
                  <a:cs typeface="+mn-ea"/>
                  <a:sym typeface="+mn-lt"/>
                </a:endParaRPr>
              </a:p>
            </p:txBody>
          </p:sp>
        </p:grpSp>
        <p:grpSp>
          <p:nvGrpSpPr>
            <p:cNvPr id="6" name="组合 5">
              <a:extLst>
                <a:ext uri="{FF2B5EF4-FFF2-40B4-BE49-F238E27FC236}">
                  <a16:creationId xmlns:a16="http://schemas.microsoft.com/office/drawing/2014/main" id="{7CFDB9FB-4DDB-6DC2-15EC-13D2A42EFE24}"/>
                </a:ext>
              </a:extLst>
            </p:cNvPr>
            <p:cNvGrpSpPr/>
            <p:nvPr/>
          </p:nvGrpSpPr>
          <p:grpSpPr>
            <a:xfrm>
              <a:off x="4296727" y="3285910"/>
              <a:ext cx="3478696" cy="699352"/>
              <a:chOff x="5435600" y="1957129"/>
              <a:chExt cx="3478696" cy="699352"/>
            </a:xfrm>
          </p:grpSpPr>
          <p:sp>
            <p:nvSpPr>
              <p:cNvPr id="32" name="Bullet3">
                <a:extLst>
                  <a:ext uri="{FF2B5EF4-FFF2-40B4-BE49-F238E27FC236}">
                    <a16:creationId xmlns:a16="http://schemas.microsoft.com/office/drawing/2014/main" id="{4CF4BD67-8986-212F-F2E8-ED3506BFF8A7}"/>
                  </a:ext>
                </a:extLst>
              </p:cNvPr>
              <p:cNvSpPr txBox="1"/>
              <p:nvPr/>
            </p:nvSpPr>
            <p:spPr>
              <a:xfrm>
                <a:off x="6669445" y="2130127"/>
                <a:ext cx="2244851" cy="526354"/>
              </a:xfrm>
              <a:prstGeom prst="rect">
                <a:avLst/>
              </a:prstGeom>
              <a:noFill/>
            </p:spPr>
            <p:txBody>
              <a:bodyPr wrap="square" rtlCol="0" anchor="b" anchorCtr="0">
                <a:noAutofit/>
              </a:bodyPr>
              <a:lstStyle/>
              <a:p>
                <a:r>
                  <a:rPr kumimoji="1" lang="en-US" altLang="zh-CN" sz="2400" b="1" dirty="0">
                    <a:solidFill>
                      <a:schemeClr val="tx2"/>
                    </a:solidFill>
                    <a:cs typeface="+mn-ea"/>
                    <a:sym typeface="+mn-lt"/>
                  </a:rPr>
                  <a:t>Borrowing Regulations </a:t>
                </a:r>
                <a:endParaRPr lang="en-US" sz="2400" dirty="0">
                  <a:solidFill>
                    <a:schemeClr val="tx2"/>
                  </a:solidFill>
                  <a:cs typeface="+mn-ea"/>
                  <a:sym typeface="+mn-lt"/>
                </a:endParaRPr>
              </a:p>
            </p:txBody>
          </p:sp>
          <p:cxnSp>
            <p:nvCxnSpPr>
              <p:cNvPr id="34" name="Line3">
                <a:extLst>
                  <a:ext uri="{FF2B5EF4-FFF2-40B4-BE49-F238E27FC236}">
                    <a16:creationId xmlns:a16="http://schemas.microsoft.com/office/drawing/2014/main" id="{84C4B1F9-0B34-E4EA-77B9-C5F0FF4021A3}"/>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5" name="Number3">
                <a:extLst>
                  <a:ext uri="{FF2B5EF4-FFF2-40B4-BE49-F238E27FC236}">
                    <a16:creationId xmlns:a16="http://schemas.microsoft.com/office/drawing/2014/main" id="{A38B9C76-DBA4-7C30-957B-628F69E7476E}"/>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algn="ctr"/>
                <a:r>
                  <a:rPr lang="en-US" altLang="zh-CN" b="1">
                    <a:solidFill>
                      <a:srgbClr val="FF0000"/>
                    </a:solidFill>
                    <a:cs typeface="+mn-ea"/>
                    <a:sym typeface="+mn-lt"/>
                  </a:rPr>
                  <a:t>03</a:t>
                </a:r>
                <a:endParaRPr lang="zh-CN" altLang="en-US" b="1" dirty="0">
                  <a:solidFill>
                    <a:srgbClr val="FF0000"/>
                  </a:solidFill>
                  <a:cs typeface="+mn-ea"/>
                  <a:sym typeface="+mn-lt"/>
                </a:endParaRPr>
              </a:p>
            </p:txBody>
          </p:sp>
        </p:grpSp>
        <p:grpSp>
          <p:nvGrpSpPr>
            <p:cNvPr id="7" name="组合 6">
              <a:extLst>
                <a:ext uri="{FF2B5EF4-FFF2-40B4-BE49-F238E27FC236}">
                  <a16:creationId xmlns:a16="http://schemas.microsoft.com/office/drawing/2014/main" id="{3CA2B456-2F56-6A27-9C2F-97EA15ED893B}"/>
                </a:ext>
              </a:extLst>
            </p:cNvPr>
            <p:cNvGrpSpPr/>
            <p:nvPr/>
          </p:nvGrpSpPr>
          <p:grpSpPr>
            <a:xfrm>
              <a:off x="8038022" y="3203484"/>
              <a:ext cx="4153978" cy="802021"/>
              <a:chOff x="5435600" y="1874703"/>
              <a:chExt cx="4153978" cy="802021"/>
            </a:xfrm>
          </p:grpSpPr>
          <p:sp>
            <p:nvSpPr>
              <p:cNvPr id="28" name="Bullet4">
                <a:extLst>
                  <a:ext uri="{FF2B5EF4-FFF2-40B4-BE49-F238E27FC236}">
                    <a16:creationId xmlns:a16="http://schemas.microsoft.com/office/drawing/2014/main" id="{DDAB1019-7BF7-A003-EFCC-F4CE8375B9E7}"/>
                  </a:ext>
                </a:extLst>
              </p:cNvPr>
              <p:cNvSpPr txBox="1"/>
              <p:nvPr/>
            </p:nvSpPr>
            <p:spPr>
              <a:xfrm>
                <a:off x="6642100" y="1874703"/>
                <a:ext cx="2947478" cy="802021"/>
              </a:xfrm>
              <a:prstGeom prst="rect">
                <a:avLst/>
              </a:prstGeom>
              <a:noFill/>
            </p:spPr>
            <p:txBody>
              <a:bodyPr wrap="square" rtlCol="0" anchor="b" anchorCtr="0">
                <a:noAutofit/>
              </a:bodyPr>
              <a:lstStyle/>
              <a:p>
                <a:r>
                  <a:rPr kumimoji="1" lang="en-US" altLang="zh-CN" sz="2400" b="1" dirty="0">
                    <a:solidFill>
                      <a:schemeClr val="tx2"/>
                    </a:solidFill>
                    <a:cs typeface="+mn-ea"/>
                    <a:sym typeface="+mn-lt"/>
                  </a:rPr>
                  <a:t>Database Remote Access</a:t>
                </a:r>
                <a:endParaRPr lang="en-US" altLang="zh-CN" sz="2400" dirty="0">
                  <a:solidFill>
                    <a:schemeClr val="tx2"/>
                  </a:solidFill>
                  <a:cs typeface="+mn-ea"/>
                  <a:sym typeface="+mn-lt"/>
                </a:endParaRPr>
              </a:p>
            </p:txBody>
          </p:sp>
          <p:cxnSp>
            <p:nvCxnSpPr>
              <p:cNvPr id="30" name="Line4">
                <a:extLst>
                  <a:ext uri="{FF2B5EF4-FFF2-40B4-BE49-F238E27FC236}">
                    <a16:creationId xmlns:a16="http://schemas.microsoft.com/office/drawing/2014/main" id="{D2DC4891-0B19-C2B2-2B0E-6F56162C10F5}"/>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1" name="Number4">
                <a:extLst>
                  <a:ext uri="{FF2B5EF4-FFF2-40B4-BE49-F238E27FC236}">
                    <a16:creationId xmlns:a16="http://schemas.microsoft.com/office/drawing/2014/main" id="{BF018F0B-0036-DB64-99C2-EB678E926457}"/>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algn="ctr"/>
                <a:r>
                  <a:rPr lang="en-US" altLang="zh-CN" b="1" dirty="0">
                    <a:solidFill>
                      <a:srgbClr val="FF0000"/>
                    </a:solidFill>
                    <a:cs typeface="+mn-ea"/>
                    <a:sym typeface="+mn-lt"/>
                  </a:rPr>
                  <a:t>04</a:t>
                </a:r>
                <a:endParaRPr lang="zh-CN" altLang="en-US" b="1" dirty="0">
                  <a:solidFill>
                    <a:srgbClr val="FF0000"/>
                  </a:solidFill>
                  <a:cs typeface="+mn-ea"/>
                  <a:sym typeface="+mn-lt"/>
                </a:endParaRPr>
              </a:p>
            </p:txBody>
          </p:sp>
        </p:grpSp>
        <p:grpSp>
          <p:nvGrpSpPr>
            <p:cNvPr id="8" name="组合 7">
              <a:extLst>
                <a:ext uri="{FF2B5EF4-FFF2-40B4-BE49-F238E27FC236}">
                  <a16:creationId xmlns:a16="http://schemas.microsoft.com/office/drawing/2014/main" id="{22C08A85-F496-AEFF-3285-BC5ECA67A073}"/>
                </a:ext>
              </a:extLst>
            </p:cNvPr>
            <p:cNvGrpSpPr/>
            <p:nvPr/>
          </p:nvGrpSpPr>
          <p:grpSpPr>
            <a:xfrm>
              <a:off x="4296727" y="4088541"/>
              <a:ext cx="3721559" cy="1245076"/>
              <a:chOff x="5435600" y="1443970"/>
              <a:chExt cx="3721559" cy="1245076"/>
            </a:xfrm>
          </p:grpSpPr>
          <p:sp>
            <p:nvSpPr>
              <p:cNvPr id="24" name="Bullet5">
                <a:extLst>
                  <a:ext uri="{FF2B5EF4-FFF2-40B4-BE49-F238E27FC236}">
                    <a16:creationId xmlns:a16="http://schemas.microsoft.com/office/drawing/2014/main" id="{1983A959-BCB9-A15C-0EB8-D0DF5CFB062C}"/>
                  </a:ext>
                </a:extLst>
              </p:cNvPr>
              <p:cNvSpPr txBox="1"/>
              <p:nvPr/>
            </p:nvSpPr>
            <p:spPr>
              <a:xfrm>
                <a:off x="6734048" y="1443970"/>
                <a:ext cx="2423111" cy="1245076"/>
              </a:xfrm>
              <a:prstGeom prst="rect">
                <a:avLst/>
              </a:prstGeom>
              <a:noFill/>
            </p:spPr>
            <p:txBody>
              <a:bodyPr wrap="square" rtlCol="0" anchor="b" anchorCtr="0">
                <a:noAutofit/>
              </a:bodyPr>
              <a:lstStyle/>
              <a:p>
                <a:r>
                  <a:rPr kumimoji="1" lang="en-US" altLang="zh-CN" sz="2400" b="1" dirty="0">
                    <a:solidFill>
                      <a:schemeClr val="tx2"/>
                    </a:solidFill>
                    <a:cs typeface="+mn-ea"/>
                    <a:sym typeface="+mn-lt"/>
                  </a:rPr>
                  <a:t>Website &amp; WeChat</a:t>
                </a:r>
              </a:p>
            </p:txBody>
          </p:sp>
          <p:cxnSp>
            <p:nvCxnSpPr>
              <p:cNvPr id="26" name="Line5">
                <a:extLst>
                  <a:ext uri="{FF2B5EF4-FFF2-40B4-BE49-F238E27FC236}">
                    <a16:creationId xmlns:a16="http://schemas.microsoft.com/office/drawing/2014/main" id="{27DA2568-5317-AF75-E383-5B2F434D32AF}"/>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7" name="Number5">
                <a:extLst>
                  <a:ext uri="{FF2B5EF4-FFF2-40B4-BE49-F238E27FC236}">
                    <a16:creationId xmlns:a16="http://schemas.microsoft.com/office/drawing/2014/main" id="{F64E5B96-9536-B826-97A5-CD50A25B6E3D}"/>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algn="ctr"/>
                <a:r>
                  <a:rPr lang="en-US" altLang="zh-CN" b="1" dirty="0">
                    <a:solidFill>
                      <a:srgbClr val="FF0000"/>
                    </a:solidFill>
                    <a:cs typeface="+mn-ea"/>
                    <a:sym typeface="+mn-lt"/>
                  </a:rPr>
                  <a:t>05</a:t>
                </a:r>
                <a:endParaRPr lang="zh-CN" altLang="en-US" b="1" dirty="0">
                  <a:solidFill>
                    <a:srgbClr val="FF0000"/>
                  </a:solidFill>
                  <a:cs typeface="+mn-ea"/>
                  <a:sym typeface="+mn-lt"/>
                </a:endParaRPr>
              </a:p>
            </p:txBody>
          </p:sp>
        </p:grpSp>
        <p:grpSp>
          <p:nvGrpSpPr>
            <p:cNvPr id="9" name="组合 8">
              <a:extLst>
                <a:ext uri="{FF2B5EF4-FFF2-40B4-BE49-F238E27FC236}">
                  <a16:creationId xmlns:a16="http://schemas.microsoft.com/office/drawing/2014/main" id="{788FA3D6-6DE3-93A2-5754-ADF8BE71004E}"/>
                </a:ext>
              </a:extLst>
            </p:cNvPr>
            <p:cNvGrpSpPr/>
            <p:nvPr/>
          </p:nvGrpSpPr>
          <p:grpSpPr>
            <a:xfrm>
              <a:off x="8038022" y="4452325"/>
              <a:ext cx="4034529" cy="842432"/>
              <a:chOff x="5435600" y="1807754"/>
              <a:chExt cx="4034529" cy="842432"/>
            </a:xfrm>
          </p:grpSpPr>
          <p:sp>
            <p:nvSpPr>
              <p:cNvPr id="20" name="Bullet6">
                <a:extLst>
                  <a:ext uri="{FF2B5EF4-FFF2-40B4-BE49-F238E27FC236}">
                    <a16:creationId xmlns:a16="http://schemas.microsoft.com/office/drawing/2014/main" id="{65F1BB45-022A-56B5-36C6-8A9B4E17F601}"/>
                  </a:ext>
                </a:extLst>
              </p:cNvPr>
              <p:cNvSpPr txBox="1"/>
              <p:nvPr/>
            </p:nvSpPr>
            <p:spPr>
              <a:xfrm>
                <a:off x="6681856" y="1807754"/>
                <a:ext cx="2788273" cy="842432"/>
              </a:xfrm>
              <a:prstGeom prst="rect">
                <a:avLst/>
              </a:prstGeom>
              <a:noFill/>
            </p:spPr>
            <p:txBody>
              <a:bodyPr wrap="square" rtlCol="0" anchor="b" anchorCtr="0">
                <a:noAutofit/>
              </a:bodyPr>
              <a:lstStyle/>
              <a:p>
                <a:pPr lvl="0">
                  <a:defRPr/>
                </a:pPr>
                <a:r>
                  <a:rPr kumimoji="1" lang="en-US" altLang="zh-CN" sz="2400" b="1" dirty="0">
                    <a:solidFill>
                      <a:srgbClr val="778495"/>
                    </a:solidFill>
                    <a:cs typeface="+mn-ea"/>
                    <a:sym typeface="+mn-lt"/>
                  </a:rPr>
                  <a:t>Essentials for New Researchers</a:t>
                </a:r>
              </a:p>
            </p:txBody>
          </p:sp>
          <p:cxnSp>
            <p:nvCxnSpPr>
              <p:cNvPr id="22" name="Line6">
                <a:extLst>
                  <a:ext uri="{FF2B5EF4-FFF2-40B4-BE49-F238E27FC236}">
                    <a16:creationId xmlns:a16="http://schemas.microsoft.com/office/drawing/2014/main" id="{C3E0ED5C-1B58-490B-16D3-B0EC47417FBA}"/>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3" name="Number6">
                <a:extLst>
                  <a:ext uri="{FF2B5EF4-FFF2-40B4-BE49-F238E27FC236}">
                    <a16:creationId xmlns:a16="http://schemas.microsoft.com/office/drawing/2014/main" id="{C520BAEE-7776-C65D-D4B8-DB466D75AC0A}"/>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algn="ctr"/>
                <a:r>
                  <a:rPr lang="en-US" altLang="zh-CN" b="1" dirty="0">
                    <a:solidFill>
                      <a:srgbClr val="FF0000"/>
                    </a:solidFill>
                    <a:cs typeface="+mn-ea"/>
                    <a:sym typeface="+mn-lt"/>
                  </a:rPr>
                  <a:t>06</a:t>
                </a:r>
                <a:endParaRPr lang="zh-CN" altLang="en-US" b="1" dirty="0">
                  <a:solidFill>
                    <a:srgbClr val="FF0000"/>
                  </a:solidFill>
                  <a:cs typeface="+mn-ea"/>
                  <a:sym typeface="+mn-lt"/>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D34A9EDC-F94D-4067-2743-FB9A718DDAE8}"/>
              </a:ext>
            </a:extLst>
          </p:cNvPr>
          <p:cNvGrpSpPr/>
          <p:nvPr/>
        </p:nvGrpSpPr>
        <p:grpSpPr>
          <a:xfrm>
            <a:off x="854974" y="1703490"/>
            <a:ext cx="11062042" cy="4930048"/>
            <a:chOff x="1896565" y="2716487"/>
            <a:chExt cx="8561886" cy="3515835"/>
          </a:xfrm>
        </p:grpSpPr>
        <p:sp>
          <p:nvSpPr>
            <p:cNvPr id="22" name="Number1">
              <a:extLst>
                <a:ext uri="{FF2B5EF4-FFF2-40B4-BE49-F238E27FC236}">
                  <a16:creationId xmlns:a16="http://schemas.microsoft.com/office/drawing/2014/main" id="{06902306-5A3E-97A7-FF2C-D58C79D7BE7A}"/>
                </a:ext>
              </a:extLst>
            </p:cNvPr>
            <p:cNvSpPr/>
            <p:nvPr/>
          </p:nvSpPr>
          <p:spPr>
            <a:xfrm>
              <a:off x="1896565" y="2838071"/>
              <a:ext cx="626665" cy="424224"/>
            </a:xfrm>
            <a:prstGeom prst="rect">
              <a:avLst/>
            </a:prstGeom>
            <a:noFill/>
          </p:spPr>
          <p:txBody>
            <a:bodyPr wrap="square" lIns="90000" tIns="90000" rIns="90000" bIns="90000" anchor="t" anchorCtr="0">
              <a:noAutofit/>
            </a:bodyPr>
            <a:lstStyle/>
            <a:p>
              <a:pPr lvl="0">
                <a:defRPr/>
              </a:pPr>
              <a:r>
                <a:rPr lang="en-US" altLang="zh-CN" sz="1400" b="1" dirty="0">
                  <a:solidFill>
                    <a:schemeClr val="bg1"/>
                  </a:solidFill>
                </a:rPr>
                <a:t>01</a:t>
              </a:r>
            </a:p>
          </p:txBody>
        </p:sp>
        <p:grpSp>
          <p:nvGrpSpPr>
            <p:cNvPr id="9" name="组合 8">
              <a:extLst>
                <a:ext uri="{FF2B5EF4-FFF2-40B4-BE49-F238E27FC236}">
                  <a16:creationId xmlns:a16="http://schemas.microsoft.com/office/drawing/2014/main" id="{CA4D7EE8-F28D-6100-3865-36133C87BAA5}"/>
                </a:ext>
              </a:extLst>
            </p:cNvPr>
            <p:cNvGrpSpPr/>
            <p:nvPr/>
          </p:nvGrpSpPr>
          <p:grpSpPr>
            <a:xfrm>
              <a:off x="6664434" y="2716487"/>
              <a:ext cx="3794017" cy="2912630"/>
              <a:chOff x="6664434" y="2716487"/>
              <a:chExt cx="3794017" cy="2912630"/>
            </a:xfrm>
          </p:grpSpPr>
          <p:sp>
            <p:nvSpPr>
              <p:cNvPr id="19" name="Number2">
                <a:extLst>
                  <a:ext uri="{FF2B5EF4-FFF2-40B4-BE49-F238E27FC236}">
                    <a16:creationId xmlns:a16="http://schemas.microsoft.com/office/drawing/2014/main" id="{DF13A015-88A6-B7CD-EE9E-BDDE096A4CBA}"/>
                  </a:ext>
                </a:extLst>
              </p:cNvPr>
              <p:cNvSpPr/>
              <p:nvPr/>
            </p:nvSpPr>
            <p:spPr>
              <a:xfrm>
                <a:off x="6664434" y="2800362"/>
                <a:ext cx="626665" cy="424224"/>
              </a:xfrm>
              <a:prstGeom prst="rect">
                <a:avLst/>
              </a:prstGeom>
              <a:noFill/>
            </p:spPr>
            <p:txBody>
              <a:bodyPr wrap="square" lIns="90000" tIns="90000" rIns="90000" bIns="90000" anchor="t" anchorCtr="0">
                <a:noAutofit/>
              </a:bodyPr>
              <a:lstStyle/>
              <a:p>
                <a:pPr lvl="0">
                  <a:defRPr/>
                </a:pPr>
                <a:r>
                  <a:rPr lang="en-US" altLang="zh-CN" sz="1400" b="1" dirty="0">
                    <a:solidFill>
                      <a:schemeClr val="bg1"/>
                    </a:solidFill>
                  </a:rPr>
                  <a:t>02</a:t>
                </a:r>
              </a:p>
            </p:txBody>
          </p:sp>
          <p:sp>
            <p:nvSpPr>
              <p:cNvPr id="20" name="Bullet2">
                <a:extLst>
                  <a:ext uri="{FF2B5EF4-FFF2-40B4-BE49-F238E27FC236}">
                    <a16:creationId xmlns:a16="http://schemas.microsoft.com/office/drawing/2014/main" id="{93FB22E1-4D68-E51E-AED5-F5B9D82288C9}"/>
                  </a:ext>
                </a:extLst>
              </p:cNvPr>
              <p:cNvSpPr txBox="1"/>
              <p:nvPr/>
            </p:nvSpPr>
            <p:spPr>
              <a:xfrm>
                <a:off x="7633078" y="2716487"/>
                <a:ext cx="2825373" cy="467885"/>
              </a:xfrm>
              <a:prstGeom prst="rect">
                <a:avLst/>
              </a:prstGeom>
              <a:noFill/>
            </p:spPr>
            <p:txBody>
              <a:bodyPr wrap="square" rtlCol="0" anchor="b" anchorCtr="0">
                <a:normAutofit/>
              </a:bodyPr>
              <a:lstStyle>
                <a:defPPr>
                  <a:defRPr lang="zh-CN"/>
                </a:defPPr>
                <a:lvl1pPr>
                  <a:lnSpc>
                    <a:spcPct val="150000"/>
                  </a:lnSpc>
                  <a:defRPr sz="1000">
                    <a:solidFill>
                      <a:schemeClr val="tx1">
                        <a:lumMod val="50000"/>
                        <a:lumOff val="50000"/>
                        <a:alpha val="39000"/>
                      </a:schemeClr>
                    </a:solidFill>
                  </a:defRPr>
                </a:lvl1pPr>
              </a:lstStyle>
              <a:p>
                <a:pPr>
                  <a:lnSpc>
                    <a:spcPct val="100000"/>
                  </a:lnSpc>
                </a:pPr>
                <a:endParaRPr lang="en-US" altLang="zh-CN" sz="1800" b="1" dirty="0">
                  <a:solidFill>
                    <a:schemeClr val="tx1"/>
                  </a:solidFill>
                </a:endParaRPr>
              </a:p>
            </p:txBody>
          </p:sp>
          <p:sp>
            <p:nvSpPr>
              <p:cNvPr id="21" name="Text2">
                <a:extLst>
                  <a:ext uri="{FF2B5EF4-FFF2-40B4-BE49-F238E27FC236}">
                    <a16:creationId xmlns:a16="http://schemas.microsoft.com/office/drawing/2014/main" id="{11A8BB0D-D3F6-3773-862A-46D2D7FA722F}"/>
                  </a:ext>
                </a:extLst>
              </p:cNvPr>
              <p:cNvSpPr txBox="1"/>
              <p:nvPr/>
            </p:nvSpPr>
            <p:spPr>
              <a:xfrm>
                <a:off x="7147957" y="3492856"/>
                <a:ext cx="2825373" cy="2136261"/>
              </a:xfrm>
              <a:prstGeom prst="rect">
                <a:avLst/>
              </a:prstGeom>
              <a:noFill/>
            </p:spPr>
            <p:txBody>
              <a:bodyPr wrap="square" rtlCol="0" anchor="t" anchorCtr="0">
                <a:normAutofit/>
              </a:bodyPr>
              <a:lstStyle>
                <a:defPPr>
                  <a:defRPr lang="zh-CN"/>
                </a:defPPr>
                <a:lvl1pPr>
                  <a:lnSpc>
                    <a:spcPct val="150000"/>
                  </a:lnSpc>
                  <a:defRPr sz="1000">
                    <a:solidFill>
                      <a:schemeClr val="tx1">
                        <a:lumMod val="50000"/>
                        <a:lumOff val="50000"/>
                        <a:alpha val="39000"/>
                      </a:schemeClr>
                    </a:solidFill>
                  </a:defRPr>
                </a:lvl1pPr>
              </a:lstStyle>
              <a:p>
                <a:pPr>
                  <a:lnSpc>
                    <a:spcPct val="120000"/>
                  </a:lnSpc>
                </a:pPr>
                <a:r>
                  <a:rPr lang="en-US" altLang="zh-CN" sz="1800" b="1" dirty="0">
                    <a:solidFill>
                      <a:schemeClr val="tx1"/>
                    </a:solidFill>
                    <a:latin typeface="Times New Roman" panose="02020603050405020304" pitchFamily="18" charset="0"/>
                    <a:cs typeface="Times New Roman" panose="02020603050405020304" pitchFamily="18" charset="0"/>
                  </a:rPr>
                  <a:t>Damaged Library Materials</a:t>
                </a:r>
              </a:p>
              <a:p>
                <a:pPr marL="285750" indent="-285750">
                  <a:lnSpc>
                    <a:spcPct val="120000"/>
                  </a:lnSpc>
                  <a:buFont typeface="Arial" panose="020B0604020202020204" pitchFamily="34" charset="0"/>
                  <a:buChar char="•"/>
                </a:pPr>
                <a:r>
                  <a:rPr lang="en-US" altLang="zh-CN" sz="1800" dirty="0">
                    <a:solidFill>
                      <a:schemeClr val="tx1"/>
                    </a:solidFill>
                    <a:latin typeface="Times New Roman" panose="02020603050405020304" pitchFamily="18" charset="0"/>
                    <a:cs typeface="Times New Roman" panose="02020603050405020304" pitchFamily="18" charset="0"/>
                  </a:rPr>
                  <a:t>Warning Letters</a:t>
                </a:r>
              </a:p>
              <a:p>
                <a:pPr marL="285750" indent="-285750">
                  <a:lnSpc>
                    <a:spcPct val="120000"/>
                  </a:lnSpc>
                  <a:buFont typeface="Arial" panose="020B0604020202020204" pitchFamily="34" charset="0"/>
                  <a:buChar char="•"/>
                </a:pPr>
                <a:r>
                  <a:rPr lang="en-US" altLang="zh-CN" sz="1800" dirty="0">
                    <a:solidFill>
                      <a:schemeClr val="tx1"/>
                    </a:solidFill>
                    <a:latin typeface="Times New Roman" panose="02020603050405020304" pitchFamily="18" charset="0"/>
                    <a:cs typeface="Times New Roman" panose="02020603050405020304" pitchFamily="18" charset="0"/>
                  </a:rPr>
                  <a:t>Suspending borrowing privileges</a:t>
                </a:r>
              </a:p>
              <a:p>
                <a:pPr marL="285750" indent="-285750">
                  <a:lnSpc>
                    <a:spcPct val="120000"/>
                  </a:lnSpc>
                  <a:buFont typeface="Arial" panose="020B0604020202020204" pitchFamily="34" charset="0"/>
                  <a:buChar char="•"/>
                </a:pPr>
                <a:r>
                  <a:rPr lang="en-US" altLang="zh-CN" sz="1800" dirty="0">
                    <a:solidFill>
                      <a:schemeClr val="tx1"/>
                    </a:solidFill>
                    <a:latin typeface="Times New Roman" panose="02020603050405020304" pitchFamily="18" charset="0"/>
                    <a:cs typeface="Times New Roman" panose="02020603050405020304" pitchFamily="18" charset="0"/>
                  </a:rPr>
                  <a:t>Purchasing a replacement copy</a:t>
                </a:r>
              </a:p>
              <a:p>
                <a:pPr>
                  <a:lnSpc>
                    <a:spcPct val="120000"/>
                  </a:lnSpc>
                </a:pPr>
                <a:r>
                  <a:rPr lang="en-US" altLang="zh-CN" sz="1800" b="1" dirty="0">
                    <a:solidFill>
                      <a:schemeClr val="tx1"/>
                    </a:solidFill>
                    <a:latin typeface="Times New Roman" panose="02020603050405020304" pitchFamily="18" charset="0"/>
                    <a:cs typeface="Times New Roman" panose="02020603050405020304" pitchFamily="18" charset="0"/>
                  </a:rPr>
                  <a:t>Lost</a:t>
                </a:r>
              </a:p>
              <a:p>
                <a:pPr marL="285750" indent="-285750">
                  <a:lnSpc>
                    <a:spcPct val="120000"/>
                  </a:lnSpc>
                  <a:buFont typeface="Arial" panose="020B0604020202020204" pitchFamily="34" charset="0"/>
                  <a:buChar char="•"/>
                </a:pPr>
                <a:r>
                  <a:rPr lang="en-US" altLang="zh-CN" sz="1800" dirty="0">
                    <a:solidFill>
                      <a:schemeClr val="tx1"/>
                    </a:solidFill>
                    <a:latin typeface="Times New Roman" panose="02020603050405020304" pitchFamily="18" charset="0"/>
                    <a:cs typeface="Times New Roman" panose="02020603050405020304" pitchFamily="18" charset="0"/>
                  </a:rPr>
                  <a:t>Report immediately</a:t>
                </a:r>
              </a:p>
              <a:p>
                <a:pPr marL="285750" indent="-285750">
                  <a:lnSpc>
                    <a:spcPct val="120000"/>
                  </a:lnSpc>
                  <a:buFont typeface="Arial" panose="020B0604020202020204" pitchFamily="34" charset="0"/>
                  <a:buChar char="•"/>
                </a:pPr>
                <a:r>
                  <a:rPr lang="en-US" altLang="zh-CN" sz="1800" dirty="0">
                    <a:solidFill>
                      <a:schemeClr val="tx1"/>
                    </a:solidFill>
                    <a:latin typeface="Times New Roman" panose="02020603050405020304" pitchFamily="18" charset="0"/>
                    <a:cs typeface="Times New Roman" panose="02020603050405020304" pitchFamily="18" charset="0"/>
                  </a:rPr>
                  <a:t>Pay for unreplaceable items</a:t>
                </a:r>
              </a:p>
              <a:p>
                <a:pPr marL="285750" indent="-285750">
                  <a:lnSpc>
                    <a:spcPct val="120000"/>
                  </a:lnSpc>
                  <a:buFont typeface="Arial" panose="020B0604020202020204" pitchFamily="34" charset="0"/>
                  <a:buChar char="•"/>
                </a:pPr>
                <a:endParaRPr lang="en-US" altLang="zh-CN" sz="1800" dirty="0">
                  <a:solidFill>
                    <a:schemeClr val="tx1"/>
                  </a:solidFill>
                  <a:latin typeface="Times New Roman" panose="02020603050405020304" pitchFamily="18" charset="0"/>
                  <a:cs typeface="Times New Roman" panose="02020603050405020304" pitchFamily="18" charset="0"/>
                </a:endParaRPr>
              </a:p>
              <a:p>
                <a:pPr marL="285750" indent="-285750">
                  <a:lnSpc>
                    <a:spcPct val="120000"/>
                  </a:lnSpc>
                  <a:buFont typeface="Arial" panose="020B0604020202020204" pitchFamily="34" charset="0"/>
                  <a:buChar char="•"/>
                </a:pPr>
                <a:endParaRPr lang="en-US" altLang="zh-CN" sz="1800" dirty="0">
                  <a:solidFill>
                    <a:schemeClr val="tx1"/>
                  </a:solidFill>
                  <a:latin typeface="Times New Roman" panose="02020603050405020304" pitchFamily="18" charset="0"/>
                  <a:cs typeface="Times New Roman" panose="02020603050405020304" pitchFamily="18" charset="0"/>
                </a:endParaRPr>
              </a:p>
              <a:p>
                <a:pPr marL="285750" indent="-285750">
                  <a:lnSpc>
                    <a:spcPct val="120000"/>
                  </a:lnSpc>
                  <a:buFont typeface="Arial" panose="020B0604020202020204" pitchFamily="34" charset="0"/>
                  <a:buChar char="•"/>
                </a:pPr>
                <a:endParaRPr lang="en-US" altLang="zh-CN" sz="1800" dirty="0">
                  <a:solidFill>
                    <a:schemeClr val="tx1"/>
                  </a:solidFill>
                  <a:latin typeface="Times New Roman" panose="02020603050405020304" pitchFamily="18" charset="0"/>
                  <a:cs typeface="Times New Roman" panose="02020603050405020304" pitchFamily="18" charset="0"/>
                </a:endParaRPr>
              </a:p>
            </p:txBody>
          </p:sp>
        </p:grpSp>
        <p:sp>
          <p:nvSpPr>
            <p:cNvPr id="18" name="Text3">
              <a:extLst>
                <a:ext uri="{FF2B5EF4-FFF2-40B4-BE49-F238E27FC236}">
                  <a16:creationId xmlns:a16="http://schemas.microsoft.com/office/drawing/2014/main" id="{4FFA5478-B00E-F860-DD38-23F7D720C38C}"/>
                </a:ext>
              </a:extLst>
            </p:cNvPr>
            <p:cNvSpPr txBox="1"/>
            <p:nvPr/>
          </p:nvSpPr>
          <p:spPr>
            <a:xfrm>
              <a:off x="2783649" y="5102090"/>
              <a:ext cx="2825373" cy="1130232"/>
            </a:xfrm>
            <a:prstGeom prst="rect">
              <a:avLst/>
            </a:prstGeom>
            <a:noFill/>
          </p:spPr>
          <p:txBody>
            <a:bodyPr wrap="square" rtlCol="0" anchor="t" anchorCtr="0">
              <a:normAutofit/>
            </a:bodyPr>
            <a:lstStyle>
              <a:defPPr>
                <a:defRPr lang="zh-CN"/>
              </a:defPPr>
              <a:lvl1pPr>
                <a:lnSpc>
                  <a:spcPct val="150000"/>
                </a:lnSpc>
                <a:defRPr sz="1000">
                  <a:solidFill>
                    <a:schemeClr val="tx1">
                      <a:lumMod val="50000"/>
                      <a:lumOff val="50000"/>
                      <a:alpha val="39000"/>
                    </a:schemeClr>
                  </a:solidFill>
                </a:defRPr>
              </a:lvl1pPr>
            </a:lstStyle>
            <a:p>
              <a:pPr>
                <a:lnSpc>
                  <a:spcPct val="120000"/>
                </a:lnSpc>
              </a:pPr>
              <a:endParaRPr lang="en-US" altLang="zh-CN" sz="1200" dirty="0">
                <a:solidFill>
                  <a:schemeClr val="tx1"/>
                </a:solidFill>
              </a:endParaRPr>
            </a:p>
          </p:txBody>
        </p:sp>
      </p:grpSp>
      <p:sp>
        <p:nvSpPr>
          <p:cNvPr id="2" name="标题 1">
            <a:extLst>
              <a:ext uri="{FF2B5EF4-FFF2-40B4-BE49-F238E27FC236}">
                <a16:creationId xmlns:a16="http://schemas.microsoft.com/office/drawing/2014/main" id="{97330CB7-ADCE-DF8F-008E-F87184EE5FAA}"/>
              </a:ext>
            </a:extLst>
          </p:cNvPr>
          <p:cNvSpPr>
            <a:spLocks noGrp="1"/>
          </p:cNvSpPr>
          <p:nvPr>
            <p:ph type="title"/>
          </p:nvPr>
        </p:nvSpPr>
        <p:spPr>
          <a:xfrm>
            <a:off x="1896733" y="195412"/>
            <a:ext cx="9250680" cy="898194"/>
          </a:xfrm>
        </p:spPr>
        <p:txBody>
          <a:bodyPr vert="horz" lIns="91440" tIns="45720" rIns="91440" bIns="45720" rtlCol="0" anchor="b">
            <a:noAutofit/>
          </a:bodyPr>
          <a:lstStyle/>
          <a:p>
            <a:r>
              <a:rPr lang="en-US" altLang="zh-CN" sz="4800" dirty="0">
                <a:solidFill>
                  <a:srgbClr val="DD613B"/>
                </a:solidFill>
                <a:latin typeface="+mn-lt"/>
                <a:ea typeface="+mn-ea"/>
                <a:cs typeface="+mn-ea"/>
              </a:rPr>
              <a:t>Overdue and Fines</a:t>
            </a:r>
            <a:endParaRPr lang="zh-CN" altLang="en-US" sz="4800" dirty="0">
              <a:solidFill>
                <a:srgbClr val="DD613B"/>
              </a:solidFill>
              <a:latin typeface="+mn-lt"/>
              <a:ea typeface="+mn-ea"/>
              <a:cs typeface="+mn-ea"/>
            </a:endParaRPr>
          </a:p>
        </p:txBody>
      </p:sp>
      <p:sp>
        <p:nvSpPr>
          <p:cNvPr id="26" name="任意多边形 283">
            <a:extLst>
              <a:ext uri="{FF2B5EF4-FFF2-40B4-BE49-F238E27FC236}">
                <a16:creationId xmlns:a16="http://schemas.microsoft.com/office/drawing/2014/main" id="{56AA07EC-27D6-23E6-AC5C-7BFCB332FCFE}"/>
              </a:ext>
            </a:extLst>
          </p:cNvPr>
          <p:cNvSpPr/>
          <p:nvPr/>
        </p:nvSpPr>
        <p:spPr bwMode="auto">
          <a:xfrm>
            <a:off x="6635972" y="1738945"/>
            <a:ext cx="1003852" cy="900319"/>
          </a:xfrm>
          <a:custGeom>
            <a:avLst/>
            <a:gdLst>
              <a:gd name="T0" fmla="*/ 485 w 485"/>
              <a:gd name="T1" fmla="*/ 85 h 472"/>
              <a:gd name="T2" fmla="*/ 247 w 485"/>
              <a:gd name="T3" fmla="*/ 85 h 472"/>
              <a:gd name="T4" fmla="*/ 228 w 485"/>
              <a:gd name="T5" fmla="*/ 86 h 472"/>
              <a:gd name="T6" fmla="*/ 228 w 485"/>
              <a:gd name="T7" fmla="*/ 42 h 472"/>
              <a:gd name="T8" fmla="*/ 175 w 485"/>
              <a:gd name="T9" fmla="*/ 22 h 472"/>
              <a:gd name="T10" fmla="*/ 9 w 485"/>
              <a:gd name="T11" fmla="*/ 225 h 472"/>
              <a:gd name="T12" fmla="*/ 9 w 485"/>
              <a:gd name="T13" fmla="*/ 263 h 472"/>
              <a:gd name="T14" fmla="*/ 175 w 485"/>
              <a:gd name="T15" fmla="*/ 465 h 472"/>
              <a:gd name="T16" fmla="*/ 182 w 485"/>
              <a:gd name="T17" fmla="*/ 472 h 472"/>
              <a:gd name="T18" fmla="*/ 485 w 485"/>
              <a:gd name="T19" fmla="*/ 8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5" h="472">
                <a:moveTo>
                  <a:pt x="485" y="85"/>
                </a:moveTo>
                <a:cubicBezTo>
                  <a:pt x="247" y="85"/>
                  <a:pt x="247" y="85"/>
                  <a:pt x="247" y="85"/>
                </a:cubicBezTo>
                <a:cubicBezTo>
                  <a:pt x="241" y="85"/>
                  <a:pt x="234" y="86"/>
                  <a:pt x="228" y="86"/>
                </a:cubicBezTo>
                <a:cubicBezTo>
                  <a:pt x="228" y="42"/>
                  <a:pt x="228" y="42"/>
                  <a:pt x="228" y="42"/>
                </a:cubicBezTo>
                <a:cubicBezTo>
                  <a:pt x="228" y="13"/>
                  <a:pt x="193" y="0"/>
                  <a:pt x="175" y="22"/>
                </a:cubicBezTo>
                <a:cubicBezTo>
                  <a:pt x="9" y="225"/>
                  <a:pt x="9" y="225"/>
                  <a:pt x="9" y="225"/>
                </a:cubicBezTo>
                <a:cubicBezTo>
                  <a:pt x="0" y="236"/>
                  <a:pt x="0" y="252"/>
                  <a:pt x="9" y="263"/>
                </a:cubicBezTo>
                <a:cubicBezTo>
                  <a:pt x="175" y="465"/>
                  <a:pt x="175" y="465"/>
                  <a:pt x="175" y="465"/>
                </a:cubicBezTo>
                <a:cubicBezTo>
                  <a:pt x="177" y="468"/>
                  <a:pt x="179" y="470"/>
                  <a:pt x="182" y="472"/>
                </a:cubicBezTo>
                <a:cubicBezTo>
                  <a:pt x="221" y="334"/>
                  <a:pt x="304" y="173"/>
                  <a:pt x="485" y="85"/>
                </a:cubicBezTo>
                <a:close/>
              </a:path>
            </a:pathLst>
          </a:custGeom>
          <a:solidFill>
            <a:srgbClr val="ED7D31"/>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1600" b="1">
              <a:solidFill>
                <a:srgbClr val="FFFFFF"/>
              </a:solidFill>
            </a:endParaRPr>
          </a:p>
        </p:txBody>
      </p:sp>
      <p:sp>
        <p:nvSpPr>
          <p:cNvPr id="29" name="Number3">
            <a:extLst>
              <a:ext uri="{FF2B5EF4-FFF2-40B4-BE49-F238E27FC236}">
                <a16:creationId xmlns:a16="http://schemas.microsoft.com/office/drawing/2014/main" id="{91783895-1BF4-CA52-6B1B-390D43E2D98B}"/>
              </a:ext>
            </a:extLst>
          </p:cNvPr>
          <p:cNvSpPr/>
          <p:nvPr/>
        </p:nvSpPr>
        <p:spPr>
          <a:xfrm>
            <a:off x="6794660" y="1899250"/>
            <a:ext cx="686477" cy="551432"/>
          </a:xfrm>
          <a:prstGeom prst="rect">
            <a:avLst/>
          </a:prstGeom>
          <a:noFill/>
        </p:spPr>
        <p:txBody>
          <a:bodyPr wrap="square" lIns="90000" tIns="90000" rIns="90000" bIns="90000" anchor="t" anchorCtr="0">
            <a:noAutofit/>
          </a:bodyPr>
          <a:lstStyle/>
          <a:p>
            <a:pPr lvl="0">
              <a:defRPr/>
            </a:pPr>
            <a:r>
              <a:rPr lang="en-US" altLang="zh-CN" sz="1400" b="1" dirty="0"/>
              <a:t>02</a:t>
            </a:r>
          </a:p>
        </p:txBody>
      </p:sp>
      <p:graphicFrame>
        <p:nvGraphicFramePr>
          <p:cNvPr id="34" name="表格 33">
            <a:extLst>
              <a:ext uri="{FF2B5EF4-FFF2-40B4-BE49-F238E27FC236}">
                <a16:creationId xmlns:a16="http://schemas.microsoft.com/office/drawing/2014/main" id="{A1812721-32FF-68B8-5D8A-63F741E681B1}"/>
              </a:ext>
            </a:extLst>
          </p:cNvPr>
          <p:cNvGraphicFramePr>
            <a:graphicFrameLocks noGrp="1"/>
          </p:cNvGraphicFramePr>
          <p:nvPr>
            <p:extLst>
              <p:ext uri="{D42A27DB-BD31-4B8C-83A1-F6EECF244321}">
                <p14:modId xmlns:p14="http://schemas.microsoft.com/office/powerpoint/2010/main" val="522994910"/>
              </p:ext>
            </p:extLst>
          </p:nvPr>
        </p:nvGraphicFramePr>
        <p:xfrm>
          <a:off x="1075153" y="2995404"/>
          <a:ext cx="4060728" cy="1920240"/>
        </p:xfrm>
        <a:graphic>
          <a:graphicData uri="http://schemas.openxmlformats.org/drawingml/2006/table">
            <a:tbl>
              <a:tblPr firstRow="1" bandRow="1">
                <a:tableStyleId>{BDBED569-4797-4DF1-A0F4-6AAB3CD982D8}</a:tableStyleId>
              </a:tblPr>
              <a:tblGrid>
                <a:gridCol w="1201682">
                  <a:extLst>
                    <a:ext uri="{9D8B030D-6E8A-4147-A177-3AD203B41FA5}">
                      <a16:colId xmlns:a16="http://schemas.microsoft.com/office/drawing/2014/main" val="4268945229"/>
                    </a:ext>
                  </a:extLst>
                </a:gridCol>
                <a:gridCol w="981605">
                  <a:extLst>
                    <a:ext uri="{9D8B030D-6E8A-4147-A177-3AD203B41FA5}">
                      <a16:colId xmlns:a16="http://schemas.microsoft.com/office/drawing/2014/main" val="3757824176"/>
                    </a:ext>
                  </a:extLst>
                </a:gridCol>
                <a:gridCol w="1877441">
                  <a:extLst>
                    <a:ext uri="{9D8B030D-6E8A-4147-A177-3AD203B41FA5}">
                      <a16:colId xmlns:a16="http://schemas.microsoft.com/office/drawing/2014/main" val="1192327979"/>
                    </a:ext>
                  </a:extLst>
                </a:gridCol>
              </a:tblGrid>
              <a:tr h="51034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zh-CN" altLang="en-US" sz="1800" dirty="0">
                        <a:solidFill>
                          <a:schemeClr val="tx1"/>
                        </a:solidFill>
                        <a:latin typeface="+mn-lt"/>
                        <a:ea typeface="+mn-ea"/>
                        <a:cs typeface="+mn-ea"/>
                        <a:sym typeface="+mn-lt"/>
                      </a:endParaRPr>
                    </a:p>
                  </a:txBody>
                  <a:tcPr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1800" dirty="0">
                          <a:solidFill>
                            <a:schemeClr val="tx1"/>
                          </a:solidFill>
                          <a:sym typeface="+mn-lt"/>
                        </a:rPr>
                        <a:t>Loan Period</a:t>
                      </a:r>
                      <a:endParaRPr lang="zh-CN" altLang="en-US" sz="1800" dirty="0">
                        <a:solidFill>
                          <a:schemeClr val="tx1"/>
                        </a:solidFill>
                        <a:latin typeface="+mn-lt"/>
                        <a:ea typeface="+mn-ea"/>
                        <a:cs typeface="+mn-ea"/>
                        <a:sym typeface="+mn-lt"/>
                      </a:endParaRPr>
                    </a:p>
                  </a:txBody>
                  <a:tcPr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1800" dirty="0">
                          <a:solidFill>
                            <a:schemeClr val="tx1"/>
                          </a:solidFill>
                          <a:sym typeface="+mn-lt"/>
                        </a:rPr>
                        <a:t>Overdue Fines</a:t>
                      </a:r>
                      <a:endParaRPr lang="zh-CN" altLang="en-US" sz="1800" dirty="0">
                        <a:solidFill>
                          <a:schemeClr val="tx1"/>
                        </a:solidFill>
                        <a:latin typeface="+mn-lt"/>
                        <a:ea typeface="+mn-ea"/>
                        <a:cs typeface="+mn-ea"/>
                        <a:sym typeface="+mn-lt"/>
                      </a:endParaRPr>
                    </a:p>
                  </a:txBody>
                  <a:tcPr anchor="ctr"/>
                </a:tc>
                <a:extLst>
                  <a:ext uri="{0D108BD9-81ED-4DB2-BD59-A6C34878D82A}">
                    <a16:rowId xmlns:a16="http://schemas.microsoft.com/office/drawing/2014/main" val="684338849"/>
                  </a:ext>
                </a:extLst>
              </a:tr>
              <a:tr h="5103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800" b="0" dirty="0">
                          <a:solidFill>
                            <a:schemeClr val="tx1"/>
                          </a:solidFill>
                          <a:sym typeface="+mn-lt"/>
                        </a:rPr>
                        <a:t>Course Text-books </a:t>
                      </a:r>
                      <a:endParaRPr lang="zh-CN" altLang="en-US" sz="1800" b="0" dirty="0">
                        <a:solidFill>
                          <a:schemeClr val="tx1"/>
                        </a:solidFill>
                        <a:latin typeface="+mn-lt"/>
                        <a:ea typeface="+mn-ea"/>
                        <a:cs typeface="+mn-ea"/>
                        <a:sym typeface="+mn-lt"/>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800" dirty="0">
                          <a:sym typeface="+mn-lt"/>
                        </a:rPr>
                        <a:t>1 day</a:t>
                      </a:r>
                      <a:endParaRPr lang="zh-CN" altLang="en-US" sz="1800" dirty="0">
                        <a:latin typeface="+mn-lt"/>
                        <a:ea typeface="+mn-ea"/>
                        <a:cs typeface="+mn-ea"/>
                        <a:sym typeface="+mn-lt"/>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800" dirty="0">
                          <a:sym typeface="+mn-lt"/>
                        </a:rPr>
                        <a:t>¥8/ day</a:t>
                      </a:r>
                    </a:p>
                    <a:p>
                      <a:pPr algn="ctr"/>
                      <a:r>
                        <a:rPr lang="en-US" altLang="zh-CN" sz="1800" dirty="0">
                          <a:sym typeface="+mn-lt"/>
                        </a:rPr>
                        <a:t>stop borrowing</a:t>
                      </a:r>
                      <a:endParaRPr lang="zh-CN" altLang="en-US" sz="1800" dirty="0">
                        <a:latin typeface="+mn-lt"/>
                        <a:ea typeface="+mn-ea"/>
                        <a:cs typeface="+mn-ea"/>
                        <a:sym typeface="+mn-lt"/>
                      </a:endParaRPr>
                    </a:p>
                  </a:txBody>
                  <a:tcPr anchor="ctr"/>
                </a:tc>
                <a:extLst>
                  <a:ext uri="{0D108BD9-81ED-4DB2-BD59-A6C34878D82A}">
                    <a16:rowId xmlns:a16="http://schemas.microsoft.com/office/drawing/2014/main" val="2866274355"/>
                  </a:ext>
                </a:extLst>
              </a:tr>
              <a:tr h="5103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800" b="0" dirty="0">
                          <a:solidFill>
                            <a:schemeClr val="tx1"/>
                          </a:solidFill>
                          <a:sym typeface="+mn-lt"/>
                        </a:rPr>
                        <a:t>Course Reference</a:t>
                      </a:r>
                      <a:endParaRPr lang="zh-CN" altLang="en-US" sz="1800" b="0" dirty="0">
                        <a:solidFill>
                          <a:schemeClr val="tx1"/>
                        </a:solidFill>
                        <a:latin typeface="+mn-lt"/>
                        <a:ea typeface="+mn-ea"/>
                        <a:cs typeface="+mn-ea"/>
                        <a:sym typeface="+mn-lt"/>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800" dirty="0">
                          <a:sym typeface="+mn-lt"/>
                        </a:rPr>
                        <a:t>7 days</a:t>
                      </a:r>
                      <a:endParaRPr lang="zh-CN" altLang="en-US" sz="1800" dirty="0">
                        <a:latin typeface="+mn-lt"/>
                        <a:ea typeface="+mn-ea"/>
                        <a:cs typeface="+mn-ea"/>
                        <a:sym typeface="+mn-lt"/>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800" dirty="0">
                          <a:sym typeface="+mn-lt"/>
                        </a:rPr>
                        <a:t>stop borrowing</a:t>
                      </a:r>
                      <a:endParaRPr lang="zh-CN" altLang="en-US" sz="1800" dirty="0">
                        <a:latin typeface="+mn-lt"/>
                        <a:ea typeface="+mn-ea"/>
                        <a:cs typeface="+mn-ea"/>
                        <a:sym typeface="+mn-lt"/>
                      </a:endParaRPr>
                    </a:p>
                  </a:txBody>
                  <a:tcPr anchor="ctr"/>
                </a:tc>
                <a:extLst>
                  <a:ext uri="{0D108BD9-81ED-4DB2-BD59-A6C34878D82A}">
                    <a16:rowId xmlns:a16="http://schemas.microsoft.com/office/drawing/2014/main" val="686402184"/>
                  </a:ext>
                </a:extLst>
              </a:tr>
            </a:tbl>
          </a:graphicData>
        </a:graphic>
      </p:graphicFrame>
      <p:sp>
        <p:nvSpPr>
          <p:cNvPr id="35" name="文本框 34">
            <a:extLst>
              <a:ext uri="{FF2B5EF4-FFF2-40B4-BE49-F238E27FC236}">
                <a16:creationId xmlns:a16="http://schemas.microsoft.com/office/drawing/2014/main" id="{365AA587-149C-BB9F-815D-07605F306D29}"/>
              </a:ext>
            </a:extLst>
          </p:cNvPr>
          <p:cNvSpPr txBox="1"/>
          <p:nvPr/>
        </p:nvSpPr>
        <p:spPr>
          <a:xfrm>
            <a:off x="1259802" y="1939028"/>
            <a:ext cx="4227046" cy="707886"/>
          </a:xfrm>
          <a:prstGeom prst="rect">
            <a:avLst/>
          </a:prstGeom>
          <a:noFill/>
        </p:spPr>
        <p:txBody>
          <a:bodyPr wrap="square" rtlCol="0">
            <a:spAutoFit/>
          </a:bodyPr>
          <a:lstStyle/>
          <a:p>
            <a:r>
              <a:rPr lang="en-US" altLang="zh-CN" sz="2000" dirty="0"/>
              <a:t>Course Text-Books and Course Reference Books</a:t>
            </a:r>
            <a:endParaRPr lang="zh-CN" altLang="en-US" sz="2000" dirty="0"/>
          </a:p>
        </p:txBody>
      </p:sp>
      <p:sp>
        <p:nvSpPr>
          <p:cNvPr id="38" name="Bullet3">
            <a:extLst>
              <a:ext uri="{FF2B5EF4-FFF2-40B4-BE49-F238E27FC236}">
                <a16:creationId xmlns:a16="http://schemas.microsoft.com/office/drawing/2014/main" id="{714487EC-8E36-AFBC-E21D-2584BFC18867}"/>
              </a:ext>
            </a:extLst>
          </p:cNvPr>
          <p:cNvSpPr txBox="1"/>
          <p:nvPr/>
        </p:nvSpPr>
        <p:spPr>
          <a:xfrm>
            <a:off x="7639824" y="2079670"/>
            <a:ext cx="3920770" cy="742024"/>
          </a:xfrm>
          <a:prstGeom prst="rect">
            <a:avLst/>
          </a:prstGeom>
          <a:noFill/>
        </p:spPr>
        <p:txBody>
          <a:bodyPr wrap="square" rtlCol="0" anchor="b" anchorCtr="0">
            <a:normAutofit/>
          </a:bodyPr>
          <a:lstStyle>
            <a:defPPr>
              <a:defRPr lang="zh-CN"/>
            </a:defPPr>
            <a:lvl1pPr>
              <a:lnSpc>
                <a:spcPct val="150000"/>
              </a:lnSpc>
              <a:defRPr sz="1000">
                <a:solidFill>
                  <a:schemeClr val="tx1">
                    <a:lumMod val="50000"/>
                    <a:lumOff val="50000"/>
                    <a:alpha val="39000"/>
                  </a:schemeClr>
                </a:solidFill>
              </a:defRPr>
            </a:lvl1pPr>
          </a:lstStyle>
          <a:p>
            <a:pPr>
              <a:lnSpc>
                <a:spcPct val="100000"/>
              </a:lnSpc>
            </a:pPr>
            <a:r>
              <a:rPr lang="en-US" altLang="zh-CN" sz="2000" dirty="0">
                <a:solidFill>
                  <a:schemeClr val="tx1"/>
                </a:solidFill>
              </a:rPr>
              <a:t>Damaged or Lost Library Materials</a:t>
            </a:r>
          </a:p>
          <a:p>
            <a:pPr>
              <a:lnSpc>
                <a:spcPct val="100000"/>
              </a:lnSpc>
            </a:pPr>
            <a:endParaRPr lang="en-US" altLang="zh-CN" sz="1800" b="1" dirty="0">
              <a:solidFill>
                <a:schemeClr val="tx1"/>
              </a:solidFill>
            </a:endParaRPr>
          </a:p>
        </p:txBody>
      </p:sp>
      <p:sp>
        <p:nvSpPr>
          <p:cNvPr id="41" name="任意多边形 283">
            <a:extLst>
              <a:ext uri="{FF2B5EF4-FFF2-40B4-BE49-F238E27FC236}">
                <a16:creationId xmlns:a16="http://schemas.microsoft.com/office/drawing/2014/main" id="{64154010-2081-CF70-84F2-284F6A05533F}"/>
              </a:ext>
            </a:extLst>
          </p:cNvPr>
          <p:cNvSpPr/>
          <p:nvPr/>
        </p:nvSpPr>
        <p:spPr bwMode="auto">
          <a:xfrm>
            <a:off x="431953" y="1738945"/>
            <a:ext cx="1003852" cy="900319"/>
          </a:xfrm>
          <a:custGeom>
            <a:avLst/>
            <a:gdLst>
              <a:gd name="T0" fmla="*/ 485 w 485"/>
              <a:gd name="T1" fmla="*/ 85 h 472"/>
              <a:gd name="T2" fmla="*/ 247 w 485"/>
              <a:gd name="T3" fmla="*/ 85 h 472"/>
              <a:gd name="T4" fmla="*/ 228 w 485"/>
              <a:gd name="T5" fmla="*/ 86 h 472"/>
              <a:gd name="T6" fmla="*/ 228 w 485"/>
              <a:gd name="T7" fmla="*/ 42 h 472"/>
              <a:gd name="T8" fmla="*/ 175 w 485"/>
              <a:gd name="T9" fmla="*/ 22 h 472"/>
              <a:gd name="T10" fmla="*/ 9 w 485"/>
              <a:gd name="T11" fmla="*/ 225 h 472"/>
              <a:gd name="T12" fmla="*/ 9 w 485"/>
              <a:gd name="T13" fmla="*/ 263 h 472"/>
              <a:gd name="T14" fmla="*/ 175 w 485"/>
              <a:gd name="T15" fmla="*/ 465 h 472"/>
              <a:gd name="T16" fmla="*/ 182 w 485"/>
              <a:gd name="T17" fmla="*/ 472 h 472"/>
              <a:gd name="T18" fmla="*/ 485 w 485"/>
              <a:gd name="T19" fmla="*/ 8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5" h="472">
                <a:moveTo>
                  <a:pt x="485" y="85"/>
                </a:moveTo>
                <a:cubicBezTo>
                  <a:pt x="247" y="85"/>
                  <a:pt x="247" y="85"/>
                  <a:pt x="247" y="85"/>
                </a:cubicBezTo>
                <a:cubicBezTo>
                  <a:pt x="241" y="85"/>
                  <a:pt x="234" y="86"/>
                  <a:pt x="228" y="86"/>
                </a:cubicBezTo>
                <a:cubicBezTo>
                  <a:pt x="228" y="42"/>
                  <a:pt x="228" y="42"/>
                  <a:pt x="228" y="42"/>
                </a:cubicBezTo>
                <a:cubicBezTo>
                  <a:pt x="228" y="13"/>
                  <a:pt x="193" y="0"/>
                  <a:pt x="175" y="22"/>
                </a:cubicBezTo>
                <a:cubicBezTo>
                  <a:pt x="9" y="225"/>
                  <a:pt x="9" y="225"/>
                  <a:pt x="9" y="225"/>
                </a:cubicBezTo>
                <a:cubicBezTo>
                  <a:pt x="0" y="236"/>
                  <a:pt x="0" y="252"/>
                  <a:pt x="9" y="263"/>
                </a:cubicBezTo>
                <a:cubicBezTo>
                  <a:pt x="175" y="465"/>
                  <a:pt x="175" y="465"/>
                  <a:pt x="175" y="465"/>
                </a:cubicBezTo>
                <a:cubicBezTo>
                  <a:pt x="177" y="468"/>
                  <a:pt x="179" y="470"/>
                  <a:pt x="182" y="472"/>
                </a:cubicBezTo>
                <a:cubicBezTo>
                  <a:pt x="221" y="334"/>
                  <a:pt x="304" y="173"/>
                  <a:pt x="485" y="85"/>
                </a:cubicBezTo>
                <a:close/>
              </a:path>
            </a:pathLst>
          </a:custGeom>
          <a:solidFill>
            <a:srgbClr val="ED7D31"/>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lvl="0">
              <a:defRPr/>
            </a:pPr>
            <a:r>
              <a:rPr lang="en-US" altLang="zh-CN" sz="1600" b="1" dirty="0">
                <a:solidFill>
                  <a:schemeClr val="tx1"/>
                </a:solidFill>
              </a:rPr>
              <a:t>01</a:t>
            </a:r>
          </a:p>
        </p:txBody>
      </p:sp>
      <p:sp>
        <p:nvSpPr>
          <p:cNvPr id="5" name="Number3">
            <a:extLst>
              <a:ext uri="{FF2B5EF4-FFF2-40B4-BE49-F238E27FC236}">
                <a16:creationId xmlns:a16="http://schemas.microsoft.com/office/drawing/2014/main" id="{D284C86F-C912-32B7-1EBD-578A5C31F373}"/>
              </a:ext>
            </a:extLst>
          </p:cNvPr>
          <p:cNvSpPr/>
          <p:nvPr/>
        </p:nvSpPr>
        <p:spPr>
          <a:xfrm>
            <a:off x="506894" y="436549"/>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3-4</a:t>
            </a:r>
            <a:endParaRPr lang="zh-CN" altLang="en-US" sz="2800" b="1" dirty="0">
              <a:cs typeface="+mn-ea"/>
              <a:sym typeface="+mn-lt"/>
            </a:endParaRPr>
          </a:p>
        </p:txBody>
      </p:sp>
    </p:spTree>
    <p:extLst>
      <p:ext uri="{BB962C8B-B14F-4D97-AF65-F5344CB8AC3E}">
        <p14:creationId xmlns:p14="http://schemas.microsoft.com/office/powerpoint/2010/main" val="3640463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2F3AD-F133-919A-44BF-624070C7235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0CE6A3D-3239-8DD0-7E2C-B941F0163281}"/>
              </a:ext>
            </a:extLst>
          </p:cNvPr>
          <p:cNvSpPr>
            <a:spLocks noGrp="1"/>
          </p:cNvSpPr>
          <p:nvPr>
            <p:ph type="title"/>
          </p:nvPr>
        </p:nvSpPr>
        <p:spPr>
          <a:xfrm>
            <a:off x="1678417" y="248858"/>
            <a:ext cx="8318199" cy="832441"/>
          </a:xfrm>
        </p:spPr>
        <p:txBody>
          <a:bodyPr vert="horz" lIns="91440" tIns="45720" rIns="91440" bIns="45720" rtlCol="0" anchor="b">
            <a:noAutofit/>
          </a:bodyPr>
          <a:lstStyle/>
          <a:p>
            <a:r>
              <a:rPr lang="en-US" altLang="zh-CN" sz="4000" dirty="0" err="1">
                <a:solidFill>
                  <a:srgbClr val="DD613B"/>
                </a:solidFill>
                <a:latin typeface="+mn-lt"/>
                <a:ea typeface="+mn-ea"/>
                <a:cs typeface="+mn-ea"/>
                <a:sym typeface="+mn-lt"/>
              </a:rPr>
              <a:t>CityUHK</a:t>
            </a:r>
            <a:r>
              <a:rPr lang="en-US" altLang="zh-CN" sz="4000" dirty="0">
                <a:solidFill>
                  <a:srgbClr val="DD613B"/>
                </a:solidFill>
                <a:latin typeface="+mn-lt"/>
                <a:ea typeface="+mn-ea"/>
                <a:cs typeface="+mn-ea"/>
                <a:sym typeface="+mn-lt"/>
              </a:rPr>
              <a:t> Library Access Cards</a:t>
            </a:r>
            <a:endParaRPr lang="en-US" sz="4000" dirty="0">
              <a:solidFill>
                <a:srgbClr val="DD613B"/>
              </a:solidFill>
              <a:latin typeface="+mn-lt"/>
              <a:ea typeface="+mn-ea"/>
              <a:cs typeface="+mn-ea"/>
              <a:sym typeface="+mn-lt"/>
            </a:endParaRPr>
          </a:p>
        </p:txBody>
      </p:sp>
      <p:sp>
        <p:nvSpPr>
          <p:cNvPr id="5" name="Number3">
            <a:extLst>
              <a:ext uri="{FF2B5EF4-FFF2-40B4-BE49-F238E27FC236}">
                <a16:creationId xmlns:a16="http://schemas.microsoft.com/office/drawing/2014/main" id="{1097ADC2-A9F4-F5DC-C863-BBF6EBA897B1}"/>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3-5</a:t>
            </a:r>
            <a:endParaRPr lang="zh-CN" altLang="en-US" sz="2800" b="1" dirty="0">
              <a:cs typeface="+mn-ea"/>
              <a:sym typeface="+mn-lt"/>
            </a:endParaRPr>
          </a:p>
        </p:txBody>
      </p:sp>
      <p:graphicFrame>
        <p:nvGraphicFramePr>
          <p:cNvPr id="32" name="图示 31">
            <a:extLst>
              <a:ext uri="{FF2B5EF4-FFF2-40B4-BE49-F238E27FC236}">
                <a16:creationId xmlns:a16="http://schemas.microsoft.com/office/drawing/2014/main" id="{5BDD726A-81B2-FCF1-EBD5-C0D47A43BD30}"/>
              </a:ext>
            </a:extLst>
          </p:cNvPr>
          <p:cNvGraphicFramePr/>
          <p:nvPr>
            <p:extLst>
              <p:ext uri="{D42A27DB-BD31-4B8C-83A1-F6EECF244321}">
                <p14:modId xmlns:p14="http://schemas.microsoft.com/office/powerpoint/2010/main" val="3527375029"/>
              </p:ext>
            </p:extLst>
          </p:nvPr>
        </p:nvGraphicFramePr>
        <p:xfrm>
          <a:off x="763929" y="3632826"/>
          <a:ext cx="8549551" cy="2719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1" name="图示 30">
            <a:extLst>
              <a:ext uri="{FF2B5EF4-FFF2-40B4-BE49-F238E27FC236}">
                <a16:creationId xmlns:a16="http://schemas.microsoft.com/office/drawing/2014/main" id="{30AFD695-E397-9F3E-E11A-DC5007B87493}"/>
              </a:ext>
            </a:extLst>
          </p:cNvPr>
          <p:cNvGraphicFramePr/>
          <p:nvPr>
            <p:extLst>
              <p:ext uri="{D42A27DB-BD31-4B8C-83A1-F6EECF244321}">
                <p14:modId xmlns:p14="http://schemas.microsoft.com/office/powerpoint/2010/main" val="1208982905"/>
              </p:ext>
            </p:extLst>
          </p:nvPr>
        </p:nvGraphicFramePr>
        <p:xfrm>
          <a:off x="1664258" y="1217194"/>
          <a:ext cx="6748891" cy="20313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a:extLst>
              <a:ext uri="{FF2B5EF4-FFF2-40B4-BE49-F238E27FC236}">
                <a16:creationId xmlns:a16="http://schemas.microsoft.com/office/drawing/2014/main" id="{E23B25D7-380B-6A8B-7FB7-D41BAE414AD8}"/>
              </a:ext>
            </a:extLst>
          </p:cNvPr>
          <p:cNvPicPr>
            <a:picLocks noChangeAspect="1"/>
          </p:cNvPicPr>
          <p:nvPr/>
        </p:nvPicPr>
        <p:blipFill>
          <a:blip r:embed="rId13"/>
          <a:stretch>
            <a:fillRect/>
          </a:stretch>
        </p:blipFill>
        <p:spPr>
          <a:xfrm>
            <a:off x="763929" y="4790913"/>
            <a:ext cx="1924717" cy="1263993"/>
          </a:xfrm>
          <a:prstGeom prst="rect">
            <a:avLst/>
          </a:prstGeom>
        </p:spPr>
      </p:pic>
      <p:pic>
        <p:nvPicPr>
          <p:cNvPr id="6" name="Picture 5" descr="A pink plastic card with a barcode&#10;&#10;Description automatically generated">
            <a:extLst>
              <a:ext uri="{FF2B5EF4-FFF2-40B4-BE49-F238E27FC236}">
                <a16:creationId xmlns:a16="http://schemas.microsoft.com/office/drawing/2014/main" id="{FB939A60-BF40-1AA6-5835-8BF7EBC25C73}"/>
              </a:ext>
            </a:extLst>
          </p:cNvPr>
          <p:cNvPicPr>
            <a:picLocks noChangeAspect="1"/>
          </p:cNvPicPr>
          <p:nvPr/>
        </p:nvPicPr>
        <p:blipFill>
          <a:blip r:embed="rId14" cstate="print">
            <a:extLst>
              <a:ext uri="{28A0092B-C50C-407E-A947-70E740481C1C}">
                <a14:useLocalDpi xmlns:a14="http://schemas.microsoft.com/office/drawing/2010/main" val="0"/>
              </a:ext>
            </a:extLst>
          </a:blip>
          <a:srcRect l="15055" t="6666" r="1600" b="12889"/>
          <a:stretch/>
        </p:blipFill>
        <p:spPr>
          <a:xfrm>
            <a:off x="9737127" y="1881491"/>
            <a:ext cx="2041810" cy="2628725"/>
          </a:xfrm>
          <a:prstGeom prst="rect">
            <a:avLst/>
          </a:prstGeom>
        </p:spPr>
      </p:pic>
    </p:spTree>
    <p:extLst>
      <p:ext uri="{BB962C8B-B14F-4D97-AF65-F5344CB8AC3E}">
        <p14:creationId xmlns:p14="http://schemas.microsoft.com/office/powerpoint/2010/main" val="1656839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0B1361-34AB-47D9-0DA9-3E17E6DB82FD}"/>
              </a:ext>
            </a:extLst>
          </p:cNvPr>
          <p:cNvPicPr>
            <a:picLocks noChangeAspect="1"/>
          </p:cNvPicPr>
          <p:nvPr/>
        </p:nvPicPr>
        <p:blipFill>
          <a:blip r:embed="rId4"/>
          <a:stretch>
            <a:fillRect/>
          </a:stretch>
        </p:blipFill>
        <p:spPr>
          <a:xfrm>
            <a:off x="1307176" y="3796529"/>
            <a:ext cx="8712530" cy="2675391"/>
          </a:xfrm>
          <a:prstGeom prst="rect">
            <a:avLst/>
          </a:prstGeom>
        </p:spPr>
      </p:pic>
      <p:pic>
        <p:nvPicPr>
          <p:cNvPr id="6" name="Picture 5">
            <a:extLst>
              <a:ext uri="{FF2B5EF4-FFF2-40B4-BE49-F238E27FC236}">
                <a16:creationId xmlns:a16="http://schemas.microsoft.com/office/drawing/2014/main" id="{D36DA678-0250-975D-502B-E6AB367F69CC}"/>
              </a:ext>
            </a:extLst>
          </p:cNvPr>
          <p:cNvPicPr>
            <a:picLocks noChangeAspect="1"/>
          </p:cNvPicPr>
          <p:nvPr/>
        </p:nvPicPr>
        <p:blipFill>
          <a:blip r:embed="rId5"/>
          <a:srcRect t="7440"/>
          <a:stretch/>
        </p:blipFill>
        <p:spPr>
          <a:xfrm>
            <a:off x="1307176" y="1663294"/>
            <a:ext cx="7171806" cy="1945563"/>
          </a:xfrm>
          <a:prstGeom prst="rect">
            <a:avLst/>
          </a:prstGeom>
        </p:spPr>
      </p:pic>
      <p:sp>
        <p:nvSpPr>
          <p:cNvPr id="7" name="Number3">
            <a:extLst>
              <a:ext uri="{FF2B5EF4-FFF2-40B4-BE49-F238E27FC236}">
                <a16:creationId xmlns:a16="http://schemas.microsoft.com/office/drawing/2014/main" id="{4FDE384C-F7DB-AA38-2296-FA64F65F0E23}"/>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3-6</a:t>
            </a:r>
            <a:endParaRPr lang="zh-CN" altLang="en-US" sz="2800" b="1" dirty="0">
              <a:cs typeface="+mn-ea"/>
              <a:sym typeface="+mn-lt"/>
            </a:endParaRPr>
          </a:p>
        </p:txBody>
      </p:sp>
      <p:sp>
        <p:nvSpPr>
          <p:cNvPr id="10" name="標題 2">
            <a:extLst>
              <a:ext uri="{FF2B5EF4-FFF2-40B4-BE49-F238E27FC236}">
                <a16:creationId xmlns:a16="http://schemas.microsoft.com/office/drawing/2014/main" id="{31D91CB0-A810-09E9-F91E-075513E5D7A1}"/>
              </a:ext>
            </a:extLst>
          </p:cNvPr>
          <p:cNvSpPr txBox="1">
            <a:spLocks noGrp="1"/>
          </p:cNvSpPr>
          <p:nvPr>
            <p:ph type="title"/>
            <p:custDataLst>
              <p:tags r:id="rId1"/>
            </p:custDataLst>
          </p:nvPr>
        </p:nvSpPr>
        <p:spPr bwMode="auto">
          <a:xfrm>
            <a:off x="1708598" y="221671"/>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kumimoji="0" lang="en-US" altLang="zh-CN" sz="4800" b="1" strike="noStrike" kern="1200" cap="none" spc="0" normalizeH="0" baseline="0" noProof="0" dirty="0">
                <a:ln>
                  <a:noFill/>
                </a:ln>
                <a:solidFill>
                  <a:srgbClr val="DD613B"/>
                </a:solidFill>
                <a:effectLst/>
                <a:uLnTx/>
                <a:uFillTx/>
                <a:latin typeface="+mn-lt"/>
                <a:ea typeface="+mn-ea"/>
                <a:cs typeface="+mn-ea"/>
                <a:sym typeface="+mn-lt"/>
              </a:rPr>
              <a:t>My Library Account</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spTree>
    <p:extLst>
      <p:ext uri="{BB962C8B-B14F-4D97-AF65-F5344CB8AC3E}">
        <p14:creationId xmlns:p14="http://schemas.microsoft.com/office/powerpoint/2010/main" val="3997982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42097-728A-E02B-B4DD-E875FC356076}"/>
            </a:ext>
          </a:extLst>
        </p:cNvPr>
        <p:cNvGrpSpPr/>
        <p:nvPr/>
      </p:nvGrpSpPr>
      <p:grpSpPr>
        <a:xfrm>
          <a:off x="0" y="0"/>
          <a:ext cx="0" cy="0"/>
          <a:chOff x="0" y="0"/>
          <a:chExt cx="0" cy="0"/>
        </a:xfrm>
      </p:grpSpPr>
      <p:grpSp>
        <p:nvGrpSpPr>
          <p:cNvPr id="13" name="7b0424d3-ef2b-4820-aad4-fc1f6fafeefd.source.7.zh-Hans.pptx">
            <a:extLst>
              <a:ext uri="{FF2B5EF4-FFF2-40B4-BE49-F238E27FC236}">
                <a16:creationId xmlns:a16="http://schemas.microsoft.com/office/drawing/2014/main" id="{6CB2920E-7CD9-7042-AAA6-39333C1F85FC}"/>
              </a:ext>
            </a:extLst>
          </p:cNvPr>
          <p:cNvGrpSpPr/>
          <p:nvPr/>
        </p:nvGrpSpPr>
        <p:grpSpPr>
          <a:xfrm>
            <a:off x="0" y="9945"/>
            <a:ext cx="12192001" cy="6858000"/>
            <a:chOff x="0" y="0"/>
            <a:chExt cx="12192001" cy="6858000"/>
          </a:xfrm>
        </p:grpSpPr>
        <p:grpSp>
          <p:nvGrpSpPr>
            <p:cNvPr id="14" name="组合 1">
              <a:extLst>
                <a:ext uri="{FF2B5EF4-FFF2-40B4-BE49-F238E27FC236}">
                  <a16:creationId xmlns:a16="http://schemas.microsoft.com/office/drawing/2014/main" id="{0332981A-5298-398D-AA6C-CDFD81843CB7}"/>
                </a:ext>
              </a:extLst>
            </p:cNvPr>
            <p:cNvGrpSpPr/>
            <p:nvPr/>
          </p:nvGrpSpPr>
          <p:grpSpPr>
            <a:xfrm>
              <a:off x="0" y="0"/>
              <a:ext cx="12192001" cy="6858000"/>
              <a:chOff x="0" y="0"/>
              <a:chExt cx="12192001" cy="6858000"/>
            </a:xfrm>
          </p:grpSpPr>
          <p:sp>
            <p:nvSpPr>
              <p:cNvPr id="11" name="任意多边形: 形状 10">
                <a:extLst>
                  <a:ext uri="{FF2B5EF4-FFF2-40B4-BE49-F238E27FC236}">
                    <a16:creationId xmlns:a16="http://schemas.microsoft.com/office/drawing/2014/main" id="{26C678EE-BEA2-A7F6-D352-5FC6B63DE23C}"/>
                  </a:ext>
                </a:extLst>
              </p:cNvPr>
              <p:cNvSpPr/>
              <p:nvPr/>
            </p:nvSpPr>
            <p:spPr>
              <a:xfrm flipH="1">
                <a:off x="0" y="0"/>
                <a:ext cx="1902332" cy="2134279"/>
              </a:xfrm>
              <a:custGeom>
                <a:avLst/>
                <a:gdLst>
                  <a:gd name="connsiteX0" fmla="*/ 20426 w 1902332"/>
                  <a:gd name="connsiteY0" fmla="*/ 0 h 2134279"/>
                  <a:gd name="connsiteX1" fmla="*/ 1902332 w 1902332"/>
                  <a:gd name="connsiteY1" fmla="*/ 0 h 2134279"/>
                  <a:gd name="connsiteX2" fmla="*/ 1902332 w 1902332"/>
                  <a:gd name="connsiteY2" fmla="*/ 2132765 h 2134279"/>
                  <a:gd name="connsiteX3" fmla="*/ 1872343 w 1902332"/>
                  <a:gd name="connsiteY3" fmla="*/ 2134279 h 2134279"/>
                  <a:gd name="connsiteX4" fmla="*/ 0 w 1902332"/>
                  <a:gd name="connsiteY4" fmla="*/ 261936 h 2134279"/>
                  <a:gd name="connsiteX5" fmla="*/ 9667 w 1902332"/>
                  <a:gd name="connsiteY5" fmla="*/ 70500 h 213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32" h="2134279">
                    <a:moveTo>
                      <a:pt x="20426" y="0"/>
                    </a:moveTo>
                    <a:lnTo>
                      <a:pt x="1902332" y="0"/>
                    </a:lnTo>
                    <a:lnTo>
                      <a:pt x="1902332" y="2132765"/>
                    </a:lnTo>
                    <a:lnTo>
                      <a:pt x="1872343" y="2134279"/>
                    </a:lnTo>
                    <a:cubicBezTo>
                      <a:pt x="838277" y="2134279"/>
                      <a:pt x="0" y="1296002"/>
                      <a:pt x="0" y="261936"/>
                    </a:cubicBezTo>
                    <a:cubicBezTo>
                      <a:pt x="0" y="197307"/>
                      <a:pt x="3274" y="133443"/>
                      <a:pt x="9667" y="70500"/>
                    </a:cubicBezTo>
                    <a:close/>
                  </a:path>
                </a:pathLst>
              </a:cu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ea"/>
                  <a:sym typeface="+mn-lt"/>
                </a:endParaRPr>
              </a:p>
            </p:txBody>
          </p:sp>
          <p:sp>
            <p:nvSpPr>
              <p:cNvPr id="12" name="任意多边形: 形状 11">
                <a:extLst>
                  <a:ext uri="{FF2B5EF4-FFF2-40B4-BE49-F238E27FC236}">
                    <a16:creationId xmlns:a16="http://schemas.microsoft.com/office/drawing/2014/main" id="{9D22FC35-F953-B15E-46A0-10E74FA4DADF}"/>
                  </a:ext>
                </a:extLst>
              </p:cNvPr>
              <p:cNvSpPr/>
              <p:nvPr/>
            </p:nvSpPr>
            <p:spPr>
              <a:xfrm>
                <a:off x="9156050" y="4129214"/>
                <a:ext cx="3035951" cy="2728786"/>
              </a:xfrm>
              <a:custGeom>
                <a:avLst/>
                <a:gdLst>
                  <a:gd name="connsiteX0" fmla="*/ 2379536 w 3035951"/>
                  <a:gd name="connsiteY0" fmla="*/ 0 h 2728786"/>
                  <a:gd name="connsiteX1" fmla="*/ 2859095 w 3035951"/>
                  <a:gd name="connsiteY1" fmla="*/ 48344 h 2728786"/>
                  <a:gd name="connsiteX2" fmla="*/ 3035951 w 3035951"/>
                  <a:gd name="connsiteY2" fmla="*/ 93818 h 2728786"/>
                  <a:gd name="connsiteX3" fmla="*/ 3035951 w 3035951"/>
                  <a:gd name="connsiteY3" fmla="*/ 2728786 h 2728786"/>
                  <a:gd name="connsiteX4" fmla="*/ 28456 w 3035951"/>
                  <a:gd name="connsiteY4" fmla="*/ 2728786 h 2728786"/>
                  <a:gd name="connsiteX5" fmla="*/ 12285 w 3035951"/>
                  <a:gd name="connsiteY5" fmla="*/ 2622830 h 2728786"/>
                  <a:gd name="connsiteX6" fmla="*/ 0 w 3035951"/>
                  <a:gd name="connsiteY6" fmla="*/ 2379536 h 2728786"/>
                  <a:gd name="connsiteX7" fmla="*/ 2379536 w 3035951"/>
                  <a:gd name="connsiteY7" fmla="*/ 0 h 272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951" h="2728786">
                    <a:moveTo>
                      <a:pt x="2379536" y="0"/>
                    </a:moveTo>
                    <a:cubicBezTo>
                      <a:pt x="2543809" y="0"/>
                      <a:pt x="2704193" y="16646"/>
                      <a:pt x="2859095" y="48344"/>
                    </a:cubicBezTo>
                    <a:lnTo>
                      <a:pt x="3035951" y="93818"/>
                    </a:lnTo>
                    <a:lnTo>
                      <a:pt x="3035951" y="2728786"/>
                    </a:lnTo>
                    <a:lnTo>
                      <a:pt x="28456" y="2728786"/>
                    </a:lnTo>
                    <a:lnTo>
                      <a:pt x="12285" y="2622830"/>
                    </a:lnTo>
                    <a:cubicBezTo>
                      <a:pt x="4161" y="2542837"/>
                      <a:pt x="0" y="2461673"/>
                      <a:pt x="0" y="2379536"/>
                    </a:cubicBezTo>
                    <a:cubicBezTo>
                      <a:pt x="0" y="1065355"/>
                      <a:pt x="1065355" y="0"/>
                      <a:pt x="2379536" y="0"/>
                    </a:cubicBez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ea"/>
                  <a:sym typeface="+mn-lt"/>
                </a:endParaRPr>
              </a:p>
            </p:txBody>
          </p:sp>
        </p:grpSp>
        <p:grpSp>
          <p:nvGrpSpPr>
            <p:cNvPr id="3" name="组合 2">
              <a:extLst>
                <a:ext uri="{FF2B5EF4-FFF2-40B4-BE49-F238E27FC236}">
                  <a16:creationId xmlns:a16="http://schemas.microsoft.com/office/drawing/2014/main" id="{F41C05AF-9979-2969-6682-7194FFDBD55F}"/>
                </a:ext>
              </a:extLst>
            </p:cNvPr>
            <p:cNvGrpSpPr/>
            <p:nvPr/>
          </p:nvGrpSpPr>
          <p:grpSpPr>
            <a:xfrm>
              <a:off x="702627" y="2077245"/>
              <a:ext cx="3127158" cy="3127158"/>
              <a:chOff x="660400" y="1532845"/>
              <a:chExt cx="3544824" cy="3544824"/>
            </a:xfrm>
          </p:grpSpPr>
          <p:sp>
            <p:nvSpPr>
              <p:cNvPr id="44" name="ïśḻîḓé">
                <a:extLst>
                  <a:ext uri="{FF2B5EF4-FFF2-40B4-BE49-F238E27FC236}">
                    <a16:creationId xmlns:a16="http://schemas.microsoft.com/office/drawing/2014/main" id="{A0FCD76D-591F-2950-A5A5-E44369CBD7E2}"/>
                  </a:ext>
                </a:extLst>
              </p:cNvPr>
              <p:cNvSpPr/>
              <p:nvPr/>
            </p:nvSpPr>
            <p:spPr>
              <a:xfrm>
                <a:off x="965167" y="1837612"/>
                <a:ext cx="2935290" cy="2935290"/>
              </a:xfrm>
              <a:prstGeom prst="arc">
                <a:avLst>
                  <a:gd name="adj1" fmla="val 6064427"/>
                  <a:gd name="adj2" fmla="val 19733474"/>
                </a:avLst>
              </a:prstGeom>
              <a:ln>
                <a:solidFill>
                  <a:schemeClr val="accent1">
                    <a:alpha val="64000"/>
                  </a:schemeClr>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45" name="íṣļîḋê">
                <a:extLst>
                  <a:ext uri="{FF2B5EF4-FFF2-40B4-BE49-F238E27FC236}">
                    <a16:creationId xmlns:a16="http://schemas.microsoft.com/office/drawing/2014/main" id="{194653B8-11C8-2870-6377-C2E98D31150B}"/>
                  </a:ext>
                </a:extLst>
              </p:cNvPr>
              <p:cNvSpPr/>
              <p:nvPr/>
            </p:nvSpPr>
            <p:spPr>
              <a:xfrm>
                <a:off x="660400" y="1532845"/>
                <a:ext cx="3544824" cy="3544824"/>
              </a:xfrm>
              <a:prstGeom prst="arc">
                <a:avLst>
                  <a:gd name="adj1" fmla="val 13816326"/>
                  <a:gd name="adj2" fmla="val 7603683"/>
                </a:avLst>
              </a:prstGeom>
              <a:ln>
                <a:solidFill>
                  <a:schemeClr val="accent1">
                    <a:alpha val="64000"/>
                  </a:schemeClr>
                </a:solidFill>
                <a:head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46" name="iś1iḓê">
                <a:extLst>
                  <a:ext uri="{FF2B5EF4-FFF2-40B4-BE49-F238E27FC236}">
                    <a16:creationId xmlns:a16="http://schemas.microsoft.com/office/drawing/2014/main" id="{F3E2564F-2DC7-5CD3-653A-17A5ACDE6476}"/>
                  </a:ext>
                </a:extLst>
              </p:cNvPr>
              <p:cNvSpPr txBox="1">
                <a:spLocks/>
              </p:cNvSpPr>
              <p:nvPr/>
            </p:nvSpPr>
            <p:spPr>
              <a:xfrm>
                <a:off x="1121826" y="2008013"/>
                <a:ext cx="2621972" cy="259448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algn="ctr" defTabSz="913765">
                  <a:defRPr b="1">
                    <a:solidFill>
                      <a:schemeClr val="bg1"/>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微软雅黑"/>
                    <a:cs typeface="+mn-ea"/>
                    <a:sym typeface="+mn-lt"/>
                  </a:rPr>
                  <a:t>Agenda</a:t>
                </a:r>
              </a:p>
            </p:txBody>
          </p:sp>
        </p:grpSp>
        <p:grpSp>
          <p:nvGrpSpPr>
            <p:cNvPr id="4" name="组合 3">
              <a:extLst>
                <a:ext uri="{FF2B5EF4-FFF2-40B4-BE49-F238E27FC236}">
                  <a16:creationId xmlns:a16="http://schemas.microsoft.com/office/drawing/2014/main" id="{5974AE71-71AD-DA8D-CA78-FB14E27ED096}"/>
                </a:ext>
              </a:extLst>
            </p:cNvPr>
            <p:cNvGrpSpPr/>
            <p:nvPr/>
          </p:nvGrpSpPr>
          <p:grpSpPr>
            <a:xfrm>
              <a:off x="4296727" y="1969895"/>
              <a:ext cx="3438651" cy="649449"/>
              <a:chOff x="5435600" y="1956904"/>
              <a:chExt cx="3438651" cy="649449"/>
            </a:xfrm>
          </p:grpSpPr>
          <p:sp>
            <p:nvSpPr>
              <p:cNvPr id="40" name="Bullet1">
                <a:extLst>
                  <a:ext uri="{FF2B5EF4-FFF2-40B4-BE49-F238E27FC236}">
                    <a16:creationId xmlns:a16="http://schemas.microsoft.com/office/drawing/2014/main" id="{269FDEC9-7977-F9B9-B25E-32E6CD21397E}"/>
                  </a:ext>
                </a:extLst>
              </p:cNvPr>
              <p:cNvSpPr txBox="1"/>
              <p:nvPr/>
            </p:nvSpPr>
            <p:spPr>
              <a:xfrm>
                <a:off x="6629400" y="1956904"/>
                <a:ext cx="2244851" cy="526354"/>
              </a:xfrm>
              <a:prstGeom prst="rect">
                <a:avLst/>
              </a:prstGeom>
              <a:noFill/>
            </p:spPr>
            <p:txBody>
              <a:bodyPr wrap="square" rtlCol="0" anchor="b"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1" i="0" u="none" strike="noStrike" kern="1200" cap="none" spc="0" normalizeH="0" baseline="0" noProof="0" dirty="0">
                    <a:ln>
                      <a:noFill/>
                    </a:ln>
                    <a:solidFill>
                      <a:srgbClr val="778495"/>
                    </a:solidFill>
                    <a:effectLst/>
                    <a:uLnTx/>
                    <a:uFillTx/>
                    <a:latin typeface="Arial"/>
                    <a:ea typeface="微软雅黑"/>
                    <a:cs typeface="+mn-ea"/>
                    <a:sym typeface="+mn-lt"/>
                  </a:rPr>
                  <a:t>Spaces</a:t>
                </a:r>
                <a:endParaRPr kumimoji="0" lang="en-US" sz="2400" b="0" i="0" u="none" strike="noStrike" kern="1200" cap="none" spc="0" normalizeH="0" baseline="0" noProof="0" dirty="0">
                  <a:ln>
                    <a:noFill/>
                  </a:ln>
                  <a:solidFill>
                    <a:srgbClr val="778495"/>
                  </a:solidFill>
                  <a:effectLst/>
                  <a:uLnTx/>
                  <a:uFillTx/>
                  <a:latin typeface="Arial"/>
                  <a:ea typeface="微软雅黑"/>
                  <a:cs typeface="+mn-ea"/>
                  <a:sym typeface="+mn-lt"/>
                </a:endParaRPr>
              </a:p>
            </p:txBody>
          </p:sp>
          <p:cxnSp>
            <p:nvCxnSpPr>
              <p:cNvPr id="42" name="Line1">
                <a:extLst>
                  <a:ext uri="{FF2B5EF4-FFF2-40B4-BE49-F238E27FC236}">
                    <a16:creationId xmlns:a16="http://schemas.microsoft.com/office/drawing/2014/main" id="{92C7F152-876D-7850-AA60-579FFFAAC752}"/>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43" name="Number1">
                <a:extLst>
                  <a:ext uri="{FF2B5EF4-FFF2-40B4-BE49-F238E27FC236}">
                    <a16:creationId xmlns:a16="http://schemas.microsoft.com/office/drawing/2014/main" id="{5E008808-013B-A677-1EDA-6403A2FEDDB4}"/>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a:ea typeface="微软雅黑"/>
                    <a:cs typeface="+mn-ea"/>
                    <a:sym typeface="+mn-lt"/>
                  </a:rPr>
                  <a:t>01</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nvGrpSpPr>
            <p:cNvPr id="5" name="组合 4">
              <a:extLst>
                <a:ext uri="{FF2B5EF4-FFF2-40B4-BE49-F238E27FC236}">
                  <a16:creationId xmlns:a16="http://schemas.microsoft.com/office/drawing/2014/main" id="{1FFB041C-9673-BC81-7E05-8F5949105203}"/>
                </a:ext>
              </a:extLst>
            </p:cNvPr>
            <p:cNvGrpSpPr/>
            <p:nvPr/>
          </p:nvGrpSpPr>
          <p:grpSpPr>
            <a:xfrm>
              <a:off x="8038022" y="1678047"/>
              <a:ext cx="3451351" cy="941297"/>
              <a:chOff x="5435600" y="1665056"/>
              <a:chExt cx="3451351" cy="941297"/>
            </a:xfrm>
          </p:grpSpPr>
          <p:sp>
            <p:nvSpPr>
              <p:cNvPr id="36" name="Bullet2">
                <a:extLst>
                  <a:ext uri="{FF2B5EF4-FFF2-40B4-BE49-F238E27FC236}">
                    <a16:creationId xmlns:a16="http://schemas.microsoft.com/office/drawing/2014/main" id="{C029AD5A-67C9-F611-B869-A2B171590E08}"/>
                  </a:ext>
                </a:extLst>
              </p:cNvPr>
              <p:cNvSpPr txBox="1"/>
              <p:nvPr/>
            </p:nvSpPr>
            <p:spPr>
              <a:xfrm>
                <a:off x="6642100" y="1665056"/>
                <a:ext cx="2244851" cy="802021"/>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a:ln>
                      <a:noFill/>
                    </a:ln>
                    <a:solidFill>
                      <a:srgbClr val="778495"/>
                    </a:solidFill>
                    <a:effectLst/>
                    <a:uLnTx/>
                    <a:uFillTx/>
                    <a:latin typeface="Arial"/>
                    <a:ea typeface="微软雅黑"/>
                    <a:cs typeface="+mn-ea"/>
                    <a:sym typeface="+mn-lt"/>
                  </a:rPr>
                  <a:t> </a:t>
                </a:r>
                <a:r>
                  <a:rPr kumimoji="1" lang="en-US" altLang="zh-CN" sz="2400" b="1" i="0" u="none" strike="noStrike" kern="1200" cap="none" spc="0" normalizeH="0" baseline="0" noProof="0" dirty="0">
                    <a:ln>
                      <a:noFill/>
                    </a:ln>
                    <a:solidFill>
                      <a:srgbClr val="778495"/>
                    </a:solidFill>
                    <a:effectLst/>
                    <a:uLnTx/>
                    <a:uFillTx/>
                    <a:latin typeface="Arial"/>
                    <a:ea typeface="微软雅黑"/>
                    <a:cs typeface="+mn-ea"/>
                    <a:sym typeface="+mn-lt"/>
                  </a:rPr>
                  <a:t>Collections</a:t>
                </a:r>
                <a:endParaRPr kumimoji="0" lang="en-US" sz="2400" b="0" i="0" u="none" strike="noStrike" kern="1200" cap="none" spc="0" normalizeH="0" baseline="0" noProof="0" dirty="0">
                  <a:ln>
                    <a:noFill/>
                  </a:ln>
                  <a:solidFill>
                    <a:srgbClr val="778495"/>
                  </a:solidFill>
                  <a:effectLst/>
                  <a:uLnTx/>
                  <a:uFillTx/>
                  <a:latin typeface="Arial"/>
                  <a:ea typeface="微软雅黑"/>
                  <a:cs typeface="+mn-ea"/>
                  <a:sym typeface="+mn-lt"/>
                </a:endParaRPr>
              </a:p>
            </p:txBody>
          </p:sp>
          <p:cxnSp>
            <p:nvCxnSpPr>
              <p:cNvPr id="38" name="Line2">
                <a:extLst>
                  <a:ext uri="{FF2B5EF4-FFF2-40B4-BE49-F238E27FC236}">
                    <a16:creationId xmlns:a16="http://schemas.microsoft.com/office/drawing/2014/main" id="{F2D61627-FC92-D5B9-08F5-0261294364BB}"/>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9" name="Number2">
                <a:extLst>
                  <a:ext uri="{FF2B5EF4-FFF2-40B4-BE49-F238E27FC236}">
                    <a16:creationId xmlns:a16="http://schemas.microsoft.com/office/drawing/2014/main" id="{760A6E4A-3840-DE82-1E84-519E97993B9F}"/>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a:ea typeface="微软雅黑"/>
                    <a:cs typeface="+mn-ea"/>
                    <a:sym typeface="+mn-lt"/>
                  </a:rPr>
                  <a:t>02</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nvGrpSpPr>
            <p:cNvPr id="6" name="组合 5">
              <a:extLst>
                <a:ext uri="{FF2B5EF4-FFF2-40B4-BE49-F238E27FC236}">
                  <a16:creationId xmlns:a16="http://schemas.microsoft.com/office/drawing/2014/main" id="{41AAE913-1382-CAA8-D389-3C14C60D7813}"/>
                </a:ext>
              </a:extLst>
            </p:cNvPr>
            <p:cNvGrpSpPr/>
            <p:nvPr/>
          </p:nvGrpSpPr>
          <p:grpSpPr>
            <a:xfrm>
              <a:off x="4296727" y="3285910"/>
              <a:ext cx="3478696" cy="699352"/>
              <a:chOff x="5435600" y="1957129"/>
              <a:chExt cx="3478696" cy="699352"/>
            </a:xfrm>
          </p:grpSpPr>
          <p:sp>
            <p:nvSpPr>
              <p:cNvPr id="32" name="Bullet3">
                <a:extLst>
                  <a:ext uri="{FF2B5EF4-FFF2-40B4-BE49-F238E27FC236}">
                    <a16:creationId xmlns:a16="http://schemas.microsoft.com/office/drawing/2014/main" id="{EBC12B02-365C-8351-74C1-FC5B6B658A6D}"/>
                  </a:ext>
                </a:extLst>
              </p:cNvPr>
              <p:cNvSpPr txBox="1"/>
              <p:nvPr/>
            </p:nvSpPr>
            <p:spPr>
              <a:xfrm>
                <a:off x="6669445" y="2130127"/>
                <a:ext cx="2244851" cy="526354"/>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srgbClr val="778495"/>
                    </a:solidFill>
                    <a:effectLst/>
                    <a:uLnTx/>
                    <a:uFillTx/>
                    <a:latin typeface="Arial"/>
                    <a:ea typeface="微软雅黑"/>
                    <a:cs typeface="+mn-ea"/>
                    <a:sym typeface="+mn-lt"/>
                  </a:rPr>
                  <a:t>Borrowing Regulations </a:t>
                </a:r>
                <a:endParaRPr kumimoji="0" lang="en-US" sz="2400" b="0" i="0" u="none" strike="noStrike" kern="1200" cap="none" spc="0" normalizeH="0" baseline="0" noProof="0" dirty="0">
                  <a:ln>
                    <a:noFill/>
                  </a:ln>
                  <a:solidFill>
                    <a:srgbClr val="778495"/>
                  </a:solidFill>
                  <a:effectLst/>
                  <a:uLnTx/>
                  <a:uFillTx/>
                  <a:latin typeface="Arial"/>
                  <a:ea typeface="微软雅黑"/>
                  <a:cs typeface="+mn-ea"/>
                  <a:sym typeface="+mn-lt"/>
                </a:endParaRPr>
              </a:p>
            </p:txBody>
          </p:sp>
          <p:cxnSp>
            <p:nvCxnSpPr>
              <p:cNvPr id="34" name="Line3">
                <a:extLst>
                  <a:ext uri="{FF2B5EF4-FFF2-40B4-BE49-F238E27FC236}">
                    <a16:creationId xmlns:a16="http://schemas.microsoft.com/office/drawing/2014/main" id="{260864B3-1F1C-D50D-6DE1-6A15909F2C51}"/>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5" name="Number3">
                <a:extLst>
                  <a:ext uri="{FF2B5EF4-FFF2-40B4-BE49-F238E27FC236}">
                    <a16:creationId xmlns:a16="http://schemas.microsoft.com/office/drawing/2014/main" id="{E19D357F-E653-968C-9096-1B7F841AACC5}"/>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algn="ctr"/>
                <a:r>
                  <a:rPr lang="en-US" altLang="zh-CN" b="1">
                    <a:solidFill>
                      <a:srgbClr val="FF0000"/>
                    </a:solidFill>
                    <a:latin typeface="Arial"/>
                    <a:ea typeface="微软雅黑"/>
                    <a:cs typeface="+mn-ea"/>
                    <a:sym typeface="+mn-lt"/>
                  </a:rPr>
                  <a:t>03</a:t>
                </a:r>
                <a:endParaRPr lang="zh-CN" altLang="en-US" b="1" dirty="0">
                  <a:solidFill>
                    <a:srgbClr val="FF0000"/>
                  </a:solidFill>
                  <a:latin typeface="Arial"/>
                  <a:ea typeface="微软雅黑"/>
                  <a:cs typeface="+mn-ea"/>
                  <a:sym typeface="+mn-lt"/>
                </a:endParaRPr>
              </a:p>
            </p:txBody>
          </p:sp>
        </p:grpSp>
        <p:grpSp>
          <p:nvGrpSpPr>
            <p:cNvPr id="7" name="组合 6">
              <a:extLst>
                <a:ext uri="{FF2B5EF4-FFF2-40B4-BE49-F238E27FC236}">
                  <a16:creationId xmlns:a16="http://schemas.microsoft.com/office/drawing/2014/main" id="{8942C0B0-41B6-2BC1-5F3C-A090FA0CD353}"/>
                </a:ext>
              </a:extLst>
            </p:cNvPr>
            <p:cNvGrpSpPr/>
            <p:nvPr/>
          </p:nvGrpSpPr>
          <p:grpSpPr>
            <a:xfrm>
              <a:off x="8038022" y="3203484"/>
              <a:ext cx="4153978" cy="802021"/>
              <a:chOff x="5435600" y="1874703"/>
              <a:chExt cx="4153978" cy="802021"/>
            </a:xfrm>
          </p:grpSpPr>
          <p:sp>
            <p:nvSpPr>
              <p:cNvPr id="28" name="Bullet4">
                <a:extLst>
                  <a:ext uri="{FF2B5EF4-FFF2-40B4-BE49-F238E27FC236}">
                    <a16:creationId xmlns:a16="http://schemas.microsoft.com/office/drawing/2014/main" id="{6249332A-B0DE-9AEF-2864-6D6FA599F1F5}"/>
                  </a:ext>
                </a:extLst>
              </p:cNvPr>
              <p:cNvSpPr txBox="1"/>
              <p:nvPr/>
            </p:nvSpPr>
            <p:spPr>
              <a:xfrm>
                <a:off x="6642100" y="1874703"/>
                <a:ext cx="2947478" cy="802021"/>
              </a:xfrm>
              <a:prstGeom prst="rect">
                <a:avLst/>
              </a:prstGeom>
              <a:noFill/>
            </p:spPr>
            <p:txBody>
              <a:bodyPr wrap="square" rtlCol="0" anchor="b" anchorCtr="0">
                <a:noAutofit/>
              </a:bodyPr>
              <a:lstStyle/>
              <a:p>
                <a:r>
                  <a:rPr kumimoji="1" lang="en-US" altLang="zh-CN" sz="2400" b="1" dirty="0">
                    <a:solidFill>
                      <a:srgbClr val="DE6D31"/>
                    </a:solidFill>
                    <a:cs typeface="+mn-ea"/>
                    <a:sym typeface="+mn-lt"/>
                  </a:rPr>
                  <a:t>Database Remote Access</a:t>
                </a:r>
                <a:endParaRPr lang="en-US" altLang="zh-CN" sz="2400" dirty="0">
                  <a:solidFill>
                    <a:srgbClr val="DE6D31"/>
                  </a:solidFill>
                  <a:cs typeface="+mn-ea"/>
                  <a:sym typeface="+mn-lt"/>
                </a:endParaRPr>
              </a:p>
            </p:txBody>
          </p:sp>
          <p:cxnSp>
            <p:nvCxnSpPr>
              <p:cNvPr id="30" name="Line4">
                <a:extLst>
                  <a:ext uri="{FF2B5EF4-FFF2-40B4-BE49-F238E27FC236}">
                    <a16:creationId xmlns:a16="http://schemas.microsoft.com/office/drawing/2014/main" id="{9982A25D-075D-F5AC-AD59-941ACC36EDCA}"/>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1" name="Number4">
                <a:extLst>
                  <a:ext uri="{FF2B5EF4-FFF2-40B4-BE49-F238E27FC236}">
                    <a16:creationId xmlns:a16="http://schemas.microsoft.com/office/drawing/2014/main" id="{24EA06C7-CF65-D6CB-6968-84B548B2C7C7}"/>
                  </a:ext>
                </a:extLst>
              </p:cNvPr>
              <p:cNvSpPr/>
              <p:nvPr/>
            </p:nvSpPr>
            <p:spPr>
              <a:xfrm>
                <a:off x="5435600" y="1957129"/>
                <a:ext cx="649224" cy="649224"/>
              </a:xfrm>
              <a:prstGeom prst="ellipse">
                <a:avLst/>
              </a:prstGeom>
              <a:gradFill>
                <a:gsLst>
                  <a:gs pos="0">
                    <a:schemeClr val="accent1">
                      <a:lumMod val="60000"/>
                      <a:lumOff val="40000"/>
                    </a:schemeClr>
                  </a:gs>
                  <a:gs pos="5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r>
                  <a:rPr kumimoji="1" lang="en-US" altLang="zh-CN" b="1">
                    <a:solidFill>
                      <a:srgbClr val="FFFFFF"/>
                    </a:solidFill>
                    <a:latin typeface="Arial"/>
                    <a:ea typeface="微软雅黑"/>
                    <a:cs typeface="+mn-ea"/>
                    <a:sym typeface="+mn-lt"/>
                  </a:rPr>
                  <a:t>04</a:t>
                </a:r>
                <a:endParaRPr kumimoji="1" lang="zh-CN" altLang="en-US" b="1" dirty="0">
                  <a:solidFill>
                    <a:srgbClr val="FFFFFF"/>
                  </a:solidFill>
                  <a:latin typeface="Arial"/>
                  <a:ea typeface="微软雅黑"/>
                  <a:cs typeface="+mn-ea"/>
                  <a:sym typeface="+mn-lt"/>
                </a:endParaRPr>
              </a:p>
            </p:txBody>
          </p:sp>
        </p:grpSp>
        <p:grpSp>
          <p:nvGrpSpPr>
            <p:cNvPr id="8" name="组合 7">
              <a:extLst>
                <a:ext uri="{FF2B5EF4-FFF2-40B4-BE49-F238E27FC236}">
                  <a16:creationId xmlns:a16="http://schemas.microsoft.com/office/drawing/2014/main" id="{BEF1D55C-5AAB-2760-07B6-198103AEE105}"/>
                </a:ext>
              </a:extLst>
            </p:cNvPr>
            <p:cNvGrpSpPr/>
            <p:nvPr/>
          </p:nvGrpSpPr>
          <p:grpSpPr>
            <a:xfrm>
              <a:off x="4296727" y="4088541"/>
              <a:ext cx="3721559" cy="1245076"/>
              <a:chOff x="5435600" y="1443970"/>
              <a:chExt cx="3721559" cy="1245076"/>
            </a:xfrm>
          </p:grpSpPr>
          <p:sp>
            <p:nvSpPr>
              <p:cNvPr id="24" name="Bullet5">
                <a:extLst>
                  <a:ext uri="{FF2B5EF4-FFF2-40B4-BE49-F238E27FC236}">
                    <a16:creationId xmlns:a16="http://schemas.microsoft.com/office/drawing/2014/main" id="{181FED48-6E9C-1F82-C5D2-369B448BD468}"/>
                  </a:ext>
                </a:extLst>
              </p:cNvPr>
              <p:cNvSpPr txBox="1"/>
              <p:nvPr/>
            </p:nvSpPr>
            <p:spPr>
              <a:xfrm>
                <a:off x="6734048" y="1443970"/>
                <a:ext cx="2423111" cy="1245076"/>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srgbClr val="778495"/>
                    </a:solidFill>
                    <a:effectLst/>
                    <a:uLnTx/>
                    <a:uFillTx/>
                    <a:latin typeface="Arial"/>
                    <a:ea typeface="微软雅黑"/>
                    <a:cs typeface="+mn-ea"/>
                    <a:sym typeface="+mn-lt"/>
                  </a:rPr>
                  <a:t>Website &amp; WeChat</a:t>
                </a:r>
              </a:p>
            </p:txBody>
          </p:sp>
          <p:cxnSp>
            <p:nvCxnSpPr>
              <p:cNvPr id="26" name="Line5">
                <a:extLst>
                  <a:ext uri="{FF2B5EF4-FFF2-40B4-BE49-F238E27FC236}">
                    <a16:creationId xmlns:a16="http://schemas.microsoft.com/office/drawing/2014/main" id="{F62E55A0-003D-A950-D61E-14E16E3BDB6D}"/>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7" name="Number5">
                <a:extLst>
                  <a:ext uri="{FF2B5EF4-FFF2-40B4-BE49-F238E27FC236}">
                    <a16:creationId xmlns:a16="http://schemas.microsoft.com/office/drawing/2014/main" id="{1F5BD087-C8AA-0D26-B70A-6CCBE3F09547}"/>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a:ea typeface="微软雅黑"/>
                    <a:cs typeface="+mn-ea"/>
                    <a:sym typeface="+mn-lt"/>
                  </a:rPr>
                  <a:t>05</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nvGrpSpPr>
            <p:cNvPr id="9" name="组合 8">
              <a:extLst>
                <a:ext uri="{FF2B5EF4-FFF2-40B4-BE49-F238E27FC236}">
                  <a16:creationId xmlns:a16="http://schemas.microsoft.com/office/drawing/2014/main" id="{1341018A-4495-F7EF-5C13-656C7205DA0E}"/>
                </a:ext>
              </a:extLst>
            </p:cNvPr>
            <p:cNvGrpSpPr/>
            <p:nvPr/>
          </p:nvGrpSpPr>
          <p:grpSpPr>
            <a:xfrm>
              <a:off x="8038022" y="4452325"/>
              <a:ext cx="4009816" cy="842432"/>
              <a:chOff x="5435600" y="1807754"/>
              <a:chExt cx="4009816" cy="842432"/>
            </a:xfrm>
          </p:grpSpPr>
          <p:sp>
            <p:nvSpPr>
              <p:cNvPr id="20" name="Bullet6">
                <a:extLst>
                  <a:ext uri="{FF2B5EF4-FFF2-40B4-BE49-F238E27FC236}">
                    <a16:creationId xmlns:a16="http://schemas.microsoft.com/office/drawing/2014/main" id="{8ACA00CC-EF35-0DEA-A6B7-CC7E3FB1DE92}"/>
                  </a:ext>
                </a:extLst>
              </p:cNvPr>
              <p:cNvSpPr txBox="1"/>
              <p:nvPr/>
            </p:nvSpPr>
            <p:spPr>
              <a:xfrm>
                <a:off x="6681856" y="1807754"/>
                <a:ext cx="2763560" cy="842432"/>
              </a:xfrm>
              <a:prstGeom prst="rect">
                <a:avLst/>
              </a:prstGeom>
              <a:noFill/>
            </p:spPr>
            <p:txBody>
              <a:bodyPr wrap="square" rtlCol="0" anchor="b" anchorCtr="0">
                <a:noAutofit/>
              </a:bodyPr>
              <a:lstStyle/>
              <a:p>
                <a:pPr lvl="0">
                  <a:defRPr/>
                </a:pPr>
                <a:r>
                  <a:rPr kumimoji="1" lang="en-US" altLang="zh-CN" sz="2400" b="1" dirty="0">
                    <a:solidFill>
                      <a:srgbClr val="778495"/>
                    </a:solidFill>
                    <a:cs typeface="+mn-ea"/>
                    <a:sym typeface="+mn-lt"/>
                  </a:rPr>
                  <a:t>Essentials for New Researchers</a:t>
                </a:r>
              </a:p>
            </p:txBody>
          </p:sp>
          <p:cxnSp>
            <p:nvCxnSpPr>
              <p:cNvPr id="22" name="Line6">
                <a:extLst>
                  <a:ext uri="{FF2B5EF4-FFF2-40B4-BE49-F238E27FC236}">
                    <a16:creationId xmlns:a16="http://schemas.microsoft.com/office/drawing/2014/main" id="{801E3173-08EF-A71B-98CF-1012B49E7A96}"/>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3" name="Number6">
                <a:extLst>
                  <a:ext uri="{FF2B5EF4-FFF2-40B4-BE49-F238E27FC236}">
                    <a16:creationId xmlns:a16="http://schemas.microsoft.com/office/drawing/2014/main" id="{E5D5622D-113C-B4F4-F896-61BB9BD9AF2B}"/>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a:ea typeface="微软雅黑"/>
                    <a:cs typeface="+mn-ea"/>
                    <a:sym typeface="+mn-lt"/>
                  </a:rPr>
                  <a:t>06</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spTree>
    <p:extLst>
      <p:ext uri="{BB962C8B-B14F-4D97-AF65-F5344CB8AC3E}">
        <p14:creationId xmlns:p14="http://schemas.microsoft.com/office/powerpoint/2010/main" val="1744409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296FB-C349-10DF-882E-ED77C4F7A346}"/>
            </a:ext>
          </a:extLst>
        </p:cNvPr>
        <p:cNvGrpSpPr/>
        <p:nvPr/>
      </p:nvGrpSpPr>
      <p:grpSpPr>
        <a:xfrm>
          <a:off x="0" y="0"/>
          <a:ext cx="0" cy="0"/>
          <a:chOff x="0" y="0"/>
          <a:chExt cx="0" cy="0"/>
        </a:xfrm>
      </p:grpSpPr>
      <p:sp>
        <p:nvSpPr>
          <p:cNvPr id="5" name="標題 2">
            <a:extLst>
              <a:ext uri="{FF2B5EF4-FFF2-40B4-BE49-F238E27FC236}">
                <a16:creationId xmlns:a16="http://schemas.microsoft.com/office/drawing/2014/main" id="{7BE54C77-B339-AFFB-AB6E-771F2C943892}"/>
              </a:ext>
            </a:extLst>
          </p:cNvPr>
          <p:cNvSpPr txBox="1">
            <a:spLocks noGrp="1"/>
          </p:cNvSpPr>
          <p:nvPr>
            <p:ph type="title"/>
            <p:custDataLst>
              <p:tags r:id="rId1"/>
            </p:custDataLst>
          </p:nvPr>
        </p:nvSpPr>
        <p:spPr bwMode="auto">
          <a:xfrm>
            <a:off x="1566094" y="246477"/>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lang="en-US" altLang="zh-CN" sz="4000" dirty="0">
                <a:solidFill>
                  <a:srgbClr val="DD613B"/>
                </a:solidFill>
                <a:latin typeface="+mn-lt"/>
                <a:ea typeface="+mn-ea"/>
                <a:cs typeface="+mn-ea"/>
                <a:sym typeface="+mn-lt"/>
              </a:rPr>
              <a:t>Databases – Remote Access</a:t>
            </a:r>
            <a:endParaRPr kumimoji="0" lang="zh-CN" altLang="en-GB" sz="40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3" name="Number3">
            <a:extLst>
              <a:ext uri="{FF2B5EF4-FFF2-40B4-BE49-F238E27FC236}">
                <a16:creationId xmlns:a16="http://schemas.microsoft.com/office/drawing/2014/main" id="{4464A3DD-2610-D1AB-973B-0045CA96E2A5}"/>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4-1</a:t>
            </a:r>
            <a:endParaRPr lang="zh-CN" altLang="en-US" sz="2800" b="1" dirty="0">
              <a:cs typeface="+mn-ea"/>
              <a:sym typeface="+mn-lt"/>
            </a:endParaRPr>
          </a:p>
        </p:txBody>
      </p:sp>
      <p:pic>
        <p:nvPicPr>
          <p:cNvPr id="4" name="Picture 3">
            <a:extLst>
              <a:ext uri="{FF2B5EF4-FFF2-40B4-BE49-F238E27FC236}">
                <a16:creationId xmlns:a16="http://schemas.microsoft.com/office/drawing/2014/main" id="{97F140BC-119F-090E-06F6-92A511A82186}"/>
              </a:ext>
            </a:extLst>
          </p:cNvPr>
          <p:cNvPicPr>
            <a:picLocks noChangeAspect="1"/>
          </p:cNvPicPr>
          <p:nvPr/>
        </p:nvPicPr>
        <p:blipFill>
          <a:blip r:embed="rId4"/>
          <a:srcRect l="4181" t="8210"/>
          <a:stretch>
            <a:fillRect/>
          </a:stretch>
        </p:blipFill>
        <p:spPr>
          <a:xfrm>
            <a:off x="660312" y="1179694"/>
            <a:ext cx="1327649" cy="1136785"/>
          </a:xfrm>
          <a:prstGeom prst="rect">
            <a:avLst/>
          </a:prstGeom>
        </p:spPr>
      </p:pic>
      <p:sp>
        <p:nvSpPr>
          <p:cNvPr id="7" name="TextBox 6">
            <a:extLst>
              <a:ext uri="{FF2B5EF4-FFF2-40B4-BE49-F238E27FC236}">
                <a16:creationId xmlns:a16="http://schemas.microsoft.com/office/drawing/2014/main" id="{CC5C4AB7-0DCC-9313-129C-5860C32115ED}"/>
              </a:ext>
            </a:extLst>
          </p:cNvPr>
          <p:cNvSpPr txBox="1"/>
          <p:nvPr/>
        </p:nvSpPr>
        <p:spPr>
          <a:xfrm>
            <a:off x="1987961" y="1179694"/>
            <a:ext cx="8801959" cy="1466492"/>
          </a:xfrm>
          <a:prstGeom prst="rect">
            <a:avLst/>
          </a:prstGeom>
          <a:noFill/>
        </p:spPr>
        <p:txBody>
          <a:bodyPr wrap="square" rtlCol="0">
            <a:spAutoFit/>
          </a:bodyPr>
          <a:lstStyle>
            <a:defPPr>
              <a:defRPr lang="en-US"/>
            </a:defPPr>
            <a:lvl1pPr>
              <a:defRPr sz="2000"/>
            </a:lvl1pPr>
          </a:lstStyle>
          <a:p>
            <a:pPr>
              <a:lnSpc>
                <a:spcPct val="150000"/>
              </a:lnSpc>
            </a:pPr>
            <a:r>
              <a:rPr lang="en-US" altLang="zh-CN" sz="2200" b="1" dirty="0">
                <a:solidFill>
                  <a:srgbClr val="DD613B"/>
                </a:solidFill>
              </a:rPr>
              <a:t>CERNET Authentication and Resource Sharing Infrastructure</a:t>
            </a:r>
          </a:p>
          <a:p>
            <a:pPr>
              <a:lnSpc>
                <a:spcPct val="150000"/>
              </a:lnSpc>
            </a:pPr>
            <a:r>
              <a:rPr lang="zh-CN" altLang="en-US" dirty="0">
                <a:solidFill>
                  <a:schemeClr val="tx1">
                    <a:lumMod val="65000"/>
                    <a:lumOff val="35000"/>
                  </a:schemeClr>
                </a:solidFill>
              </a:rPr>
              <a:t>（</a:t>
            </a:r>
            <a:r>
              <a:rPr lang="en-US" altLang="zh-CN" dirty="0">
                <a:solidFill>
                  <a:schemeClr val="tx1">
                    <a:lumMod val="65000"/>
                    <a:lumOff val="35000"/>
                  </a:schemeClr>
                </a:solidFill>
              </a:rPr>
              <a:t>CERNET</a:t>
            </a:r>
            <a:r>
              <a:rPr lang="zh-CN" altLang="en-US" dirty="0">
                <a:solidFill>
                  <a:schemeClr val="tx1">
                    <a:lumMod val="65000"/>
                    <a:lumOff val="35000"/>
                  </a:schemeClr>
                </a:solidFill>
              </a:rPr>
              <a:t>：</a:t>
            </a:r>
            <a:r>
              <a:rPr lang="en-US" altLang="zh-CN" dirty="0">
                <a:solidFill>
                  <a:schemeClr val="tx1">
                    <a:lumMod val="65000"/>
                    <a:lumOff val="35000"/>
                  </a:schemeClr>
                </a:solidFill>
              </a:rPr>
              <a:t>China Education and Research Network</a:t>
            </a:r>
            <a:r>
              <a:rPr lang="en-US" altLang="zh-CN" dirty="0">
                <a:solidFill>
                  <a:schemeClr val="tx1">
                    <a:lumMod val="65000"/>
                    <a:lumOff val="35000"/>
                  </a:schemeClr>
                </a:solidFill>
                <a:hlinkClick r:id="rId5">
                  <a:extLst>
                    <a:ext uri="{A12FA001-AC4F-418D-AE19-62706E023703}">
                      <ahyp:hlinkClr xmlns:ahyp="http://schemas.microsoft.com/office/drawing/2018/hyperlinkcolor" val="tx"/>
                    </a:ext>
                  </a:extLst>
                </a:hlinkClick>
              </a:rPr>
              <a:t>)</a:t>
            </a:r>
          </a:p>
          <a:p>
            <a:pPr>
              <a:lnSpc>
                <a:spcPct val="150000"/>
              </a:lnSpc>
            </a:pPr>
            <a:endParaRPr lang="en-US" altLang="zh-CN" dirty="0">
              <a:solidFill>
                <a:srgbClr val="DD613B"/>
              </a:solidFill>
            </a:endParaRPr>
          </a:p>
        </p:txBody>
      </p:sp>
      <p:cxnSp>
        <p:nvCxnSpPr>
          <p:cNvPr id="9" name="Straight Connector 8">
            <a:extLst>
              <a:ext uri="{FF2B5EF4-FFF2-40B4-BE49-F238E27FC236}">
                <a16:creationId xmlns:a16="http://schemas.microsoft.com/office/drawing/2014/main" id="{FD0C8F9B-FF4C-06AA-277C-C31DCB387DBB}"/>
              </a:ext>
            </a:extLst>
          </p:cNvPr>
          <p:cNvCxnSpPr>
            <a:cxnSpLocks/>
          </p:cNvCxnSpPr>
          <p:nvPr/>
        </p:nvCxnSpPr>
        <p:spPr>
          <a:xfrm>
            <a:off x="6388940" y="2316479"/>
            <a:ext cx="0" cy="3982721"/>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532AEEB-760E-B82B-A784-54B07A17A001}"/>
              </a:ext>
            </a:extLst>
          </p:cNvPr>
          <p:cNvSpPr txBox="1"/>
          <p:nvPr/>
        </p:nvSpPr>
        <p:spPr>
          <a:xfrm>
            <a:off x="8300720" y="2328303"/>
            <a:ext cx="1252266" cy="400110"/>
          </a:xfrm>
          <a:prstGeom prst="rect">
            <a:avLst/>
          </a:prstGeom>
          <a:noFill/>
        </p:spPr>
        <p:txBody>
          <a:bodyPr wrap="none" rtlCol="0">
            <a:spAutoFit/>
          </a:bodyPr>
          <a:lstStyle/>
          <a:p>
            <a:r>
              <a:rPr lang="en-US" altLang="zh-CN" sz="2000" dirty="0"/>
              <a:t>Method 2</a:t>
            </a:r>
            <a:endParaRPr lang="zh-CN" altLang="en-US" sz="2000" dirty="0"/>
          </a:p>
        </p:txBody>
      </p:sp>
      <p:sp>
        <p:nvSpPr>
          <p:cNvPr id="12" name="TextBox 11">
            <a:extLst>
              <a:ext uri="{FF2B5EF4-FFF2-40B4-BE49-F238E27FC236}">
                <a16:creationId xmlns:a16="http://schemas.microsoft.com/office/drawing/2014/main" id="{2796B550-5FB7-0EAB-AE05-556D2011C4D6}"/>
              </a:ext>
            </a:extLst>
          </p:cNvPr>
          <p:cNvSpPr txBox="1"/>
          <p:nvPr/>
        </p:nvSpPr>
        <p:spPr>
          <a:xfrm>
            <a:off x="2744812" y="2344044"/>
            <a:ext cx="1252266" cy="400110"/>
          </a:xfrm>
          <a:prstGeom prst="rect">
            <a:avLst/>
          </a:prstGeom>
          <a:noFill/>
        </p:spPr>
        <p:txBody>
          <a:bodyPr wrap="none" rtlCol="0">
            <a:spAutoFit/>
          </a:bodyPr>
          <a:lstStyle/>
          <a:p>
            <a:r>
              <a:rPr lang="en-US" altLang="zh-CN" sz="2000" dirty="0"/>
              <a:t>Method 1</a:t>
            </a:r>
            <a:endParaRPr lang="zh-CN" altLang="en-US" sz="2000" dirty="0"/>
          </a:p>
        </p:txBody>
      </p:sp>
      <p:sp>
        <p:nvSpPr>
          <p:cNvPr id="15" name="Rectangle 1">
            <a:extLst>
              <a:ext uri="{FF2B5EF4-FFF2-40B4-BE49-F238E27FC236}">
                <a16:creationId xmlns:a16="http://schemas.microsoft.com/office/drawing/2014/main" id="{E11F5E62-2A45-F0CC-F28E-4AB83161F58B}"/>
              </a:ext>
            </a:extLst>
          </p:cNvPr>
          <p:cNvSpPr>
            <a:spLocks noChangeArrowheads="1"/>
          </p:cNvSpPr>
          <p:nvPr/>
        </p:nvSpPr>
        <p:spPr bwMode="auto">
          <a:xfrm>
            <a:off x="1324136" y="2734264"/>
            <a:ext cx="42841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dirty="0">
                <a:ln>
                  <a:noFill/>
                </a:ln>
                <a:solidFill>
                  <a:srgbClr val="DD613B"/>
                </a:solidFill>
                <a:effectLst/>
                <a:latin typeface="Arial" panose="020B0604020202020204" pitchFamily="34" charset="0"/>
              </a:rPr>
              <a:t>https://ds.carsi.edu.cn/login/index.html</a:t>
            </a:r>
          </a:p>
        </p:txBody>
      </p:sp>
      <p:pic>
        <p:nvPicPr>
          <p:cNvPr id="17" name="Picture 16" descr="A screenshot of a computer&#10;&#10;AI-generated content may be incorrect.">
            <a:extLst>
              <a:ext uri="{FF2B5EF4-FFF2-40B4-BE49-F238E27FC236}">
                <a16:creationId xmlns:a16="http://schemas.microsoft.com/office/drawing/2014/main" id="{8C6A1408-FBF3-41F8-90D5-FF5BFD707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326" y="3220369"/>
            <a:ext cx="5195674" cy="2929783"/>
          </a:xfrm>
          <a:prstGeom prst="rect">
            <a:avLst/>
          </a:prstGeom>
          <a:ln>
            <a:solidFill>
              <a:srgbClr val="DD613B"/>
            </a:solidFill>
          </a:ln>
        </p:spPr>
      </p:pic>
      <p:sp>
        <p:nvSpPr>
          <p:cNvPr id="18" name="Rectangle 1">
            <a:extLst>
              <a:ext uri="{FF2B5EF4-FFF2-40B4-BE49-F238E27FC236}">
                <a16:creationId xmlns:a16="http://schemas.microsoft.com/office/drawing/2014/main" id="{829CECE7-12D4-7B68-7B48-150AB4CCED7A}"/>
              </a:ext>
            </a:extLst>
          </p:cNvPr>
          <p:cNvSpPr>
            <a:spLocks noChangeArrowheads="1"/>
          </p:cNvSpPr>
          <p:nvPr/>
        </p:nvSpPr>
        <p:spPr bwMode="auto">
          <a:xfrm>
            <a:off x="7028994" y="2734264"/>
            <a:ext cx="42841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err="1">
                <a:ln>
                  <a:noFill/>
                </a:ln>
                <a:solidFill>
                  <a:srgbClr val="DD613B"/>
                </a:solidFill>
                <a:effectLst/>
                <a:latin typeface="Arial" panose="020B0604020202020204" pitchFamily="34" charset="0"/>
              </a:rPr>
              <a:t>CityU</a:t>
            </a:r>
            <a:r>
              <a:rPr kumimoji="0" lang="en-US" altLang="zh-CN" sz="1800" b="0" i="0" u="none" strike="noStrike" cap="none" normalizeH="0" baseline="0" dirty="0">
                <a:ln>
                  <a:noFill/>
                </a:ln>
                <a:solidFill>
                  <a:srgbClr val="DD613B"/>
                </a:solidFill>
                <a:effectLst/>
                <a:latin typeface="Arial" panose="020B0604020202020204" pitchFamily="34" charset="0"/>
              </a:rPr>
              <a:t>-DG </a:t>
            </a:r>
            <a:r>
              <a:rPr kumimoji="0" lang="en-US" altLang="zh-CN" sz="1800" b="0" i="0" u="none" strike="noStrike" cap="none" normalizeH="0" baseline="0" dirty="0" err="1">
                <a:ln>
                  <a:noFill/>
                </a:ln>
                <a:solidFill>
                  <a:srgbClr val="DD613B"/>
                </a:solidFill>
                <a:effectLst/>
                <a:latin typeface="Arial" panose="020B0604020202020204" pitchFamily="34" charset="0"/>
              </a:rPr>
              <a:t>WeCom</a:t>
            </a:r>
            <a:endParaRPr kumimoji="0" lang="zh-CN" altLang="zh-CN" sz="1800" b="0" i="0" u="none" strike="noStrike" cap="none" normalizeH="0" baseline="0" dirty="0">
              <a:ln>
                <a:noFill/>
              </a:ln>
              <a:solidFill>
                <a:srgbClr val="DD613B"/>
              </a:solidFill>
              <a:effectLst/>
              <a:latin typeface="Arial" panose="020B0604020202020204" pitchFamily="34" charset="0"/>
            </a:endParaRPr>
          </a:p>
        </p:txBody>
      </p:sp>
      <p:pic>
        <p:nvPicPr>
          <p:cNvPr id="20" name="Picture 19" descr="A screenshot of a computer&#10;&#10;AI-generated content may be incorrect.">
            <a:extLst>
              <a:ext uri="{FF2B5EF4-FFF2-40B4-BE49-F238E27FC236}">
                <a16:creationId xmlns:a16="http://schemas.microsoft.com/office/drawing/2014/main" id="{85DE78FD-4B6B-F819-31F2-5F667C9CDA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9251" y="3191674"/>
            <a:ext cx="4759076" cy="3192951"/>
          </a:xfrm>
          <a:prstGeom prst="rect">
            <a:avLst/>
          </a:prstGeom>
          <a:ln>
            <a:solidFill>
              <a:srgbClr val="DD613B"/>
            </a:solidFill>
          </a:ln>
        </p:spPr>
      </p:pic>
    </p:spTree>
    <p:extLst>
      <p:ext uri="{BB962C8B-B14F-4D97-AF65-F5344CB8AC3E}">
        <p14:creationId xmlns:p14="http://schemas.microsoft.com/office/powerpoint/2010/main" val="982318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BA663-A90B-21CF-D2C8-66CFCD080DFE}"/>
            </a:ext>
          </a:extLst>
        </p:cNvPr>
        <p:cNvGrpSpPr/>
        <p:nvPr/>
      </p:nvGrpSpPr>
      <p:grpSpPr>
        <a:xfrm>
          <a:off x="0" y="0"/>
          <a:ext cx="0" cy="0"/>
          <a:chOff x="0" y="0"/>
          <a:chExt cx="0" cy="0"/>
        </a:xfrm>
      </p:grpSpPr>
      <p:sp>
        <p:nvSpPr>
          <p:cNvPr id="5" name="標題 2">
            <a:extLst>
              <a:ext uri="{FF2B5EF4-FFF2-40B4-BE49-F238E27FC236}">
                <a16:creationId xmlns:a16="http://schemas.microsoft.com/office/drawing/2014/main" id="{0E56F6CC-3C3A-192B-93C1-100A2369AE7F}"/>
              </a:ext>
            </a:extLst>
          </p:cNvPr>
          <p:cNvSpPr txBox="1">
            <a:spLocks noGrp="1"/>
          </p:cNvSpPr>
          <p:nvPr>
            <p:ph type="title"/>
            <p:custDataLst>
              <p:tags r:id="rId1"/>
            </p:custDataLst>
          </p:nvPr>
        </p:nvSpPr>
        <p:spPr bwMode="auto">
          <a:xfrm>
            <a:off x="1566094" y="246477"/>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lang="en-US" altLang="zh-CN" sz="4000" dirty="0">
                <a:solidFill>
                  <a:srgbClr val="DD613B"/>
                </a:solidFill>
                <a:latin typeface="+mn-lt"/>
                <a:ea typeface="+mn-ea"/>
                <a:cs typeface="+mn-ea"/>
                <a:sym typeface="+mn-lt"/>
              </a:rPr>
              <a:t>Databases – Remote Access</a:t>
            </a:r>
            <a:endParaRPr kumimoji="0" lang="zh-CN" altLang="en-GB" sz="40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3" name="Number3">
            <a:extLst>
              <a:ext uri="{FF2B5EF4-FFF2-40B4-BE49-F238E27FC236}">
                <a16:creationId xmlns:a16="http://schemas.microsoft.com/office/drawing/2014/main" id="{A3545FCE-C1E6-CF0D-B27C-1ABA11CBF607}"/>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4-2</a:t>
            </a:r>
            <a:endParaRPr lang="zh-CN" altLang="en-US" sz="2800" b="1" dirty="0">
              <a:cs typeface="+mn-ea"/>
              <a:sym typeface="+mn-lt"/>
            </a:endParaRPr>
          </a:p>
        </p:txBody>
      </p:sp>
      <p:sp>
        <p:nvSpPr>
          <p:cNvPr id="12" name="TextBox 11">
            <a:extLst>
              <a:ext uri="{FF2B5EF4-FFF2-40B4-BE49-F238E27FC236}">
                <a16:creationId xmlns:a16="http://schemas.microsoft.com/office/drawing/2014/main" id="{CCEB7793-292B-ED99-786D-5D2EB43A9043}"/>
              </a:ext>
            </a:extLst>
          </p:cNvPr>
          <p:cNvSpPr txBox="1"/>
          <p:nvPr/>
        </p:nvSpPr>
        <p:spPr>
          <a:xfrm>
            <a:off x="4451692" y="1145002"/>
            <a:ext cx="1309974" cy="400110"/>
          </a:xfrm>
          <a:prstGeom prst="rect">
            <a:avLst/>
          </a:prstGeom>
          <a:noFill/>
        </p:spPr>
        <p:txBody>
          <a:bodyPr wrap="none" rtlCol="0">
            <a:spAutoFit/>
          </a:bodyPr>
          <a:lstStyle/>
          <a:p>
            <a:r>
              <a:rPr lang="en-US" altLang="zh-CN" sz="2000" b="1" dirty="0"/>
              <a:t>Method 3</a:t>
            </a:r>
            <a:endParaRPr lang="zh-CN" altLang="en-US" sz="2000" b="1" dirty="0"/>
          </a:p>
        </p:txBody>
      </p:sp>
      <p:sp>
        <p:nvSpPr>
          <p:cNvPr id="6" name="TextBox 5">
            <a:extLst>
              <a:ext uri="{FF2B5EF4-FFF2-40B4-BE49-F238E27FC236}">
                <a16:creationId xmlns:a16="http://schemas.microsoft.com/office/drawing/2014/main" id="{4C9F8E39-4E31-0CD2-8CF3-658F71C7B419}"/>
              </a:ext>
            </a:extLst>
          </p:cNvPr>
          <p:cNvSpPr txBox="1"/>
          <p:nvPr/>
        </p:nvSpPr>
        <p:spPr>
          <a:xfrm>
            <a:off x="2713666" y="1545112"/>
            <a:ext cx="6096000" cy="400110"/>
          </a:xfrm>
          <a:prstGeom prst="rect">
            <a:avLst/>
          </a:prstGeom>
          <a:noFill/>
        </p:spPr>
        <p:txBody>
          <a:bodyPr wrap="square">
            <a:spAutoFit/>
          </a:bodyPr>
          <a:lstStyle/>
          <a:p>
            <a:r>
              <a:rPr lang="en-US" altLang="zh-CN" sz="2000" dirty="0">
                <a:solidFill>
                  <a:srgbClr val="DD613B"/>
                </a:solidFill>
              </a:rPr>
              <a:t>Login CARSI when access the database</a:t>
            </a:r>
            <a:endParaRPr lang="zh-CN" altLang="en-US" sz="2000" dirty="0">
              <a:solidFill>
                <a:srgbClr val="DD613B"/>
              </a:solidFill>
            </a:endParaRPr>
          </a:p>
        </p:txBody>
      </p:sp>
      <p:sp>
        <p:nvSpPr>
          <p:cNvPr id="10" name="TextBox 9">
            <a:extLst>
              <a:ext uri="{FF2B5EF4-FFF2-40B4-BE49-F238E27FC236}">
                <a16:creationId xmlns:a16="http://schemas.microsoft.com/office/drawing/2014/main" id="{1638E465-F911-3C20-8784-6CD115E79CAE}"/>
              </a:ext>
            </a:extLst>
          </p:cNvPr>
          <p:cNvSpPr txBox="1"/>
          <p:nvPr/>
        </p:nvSpPr>
        <p:spPr>
          <a:xfrm>
            <a:off x="3048000" y="3249414"/>
            <a:ext cx="1403692" cy="369332"/>
          </a:xfrm>
          <a:prstGeom prst="rect">
            <a:avLst/>
          </a:prstGeom>
          <a:noFill/>
        </p:spPr>
        <p:txBody>
          <a:bodyPr wrap="square">
            <a:spAutoFit/>
          </a:bodyPr>
          <a:lstStyle/>
          <a:p>
            <a:r>
              <a:rPr lang="en-US" altLang="zh-CN" dirty="0">
                <a:solidFill>
                  <a:srgbClr val="DD613B"/>
                </a:solidFill>
              </a:rPr>
              <a:t>Step 1</a:t>
            </a:r>
            <a:endParaRPr lang="zh-CN" altLang="en-US" dirty="0">
              <a:solidFill>
                <a:srgbClr val="DD613B"/>
              </a:solidFill>
            </a:endParaRPr>
          </a:p>
        </p:txBody>
      </p:sp>
      <p:graphicFrame>
        <p:nvGraphicFramePr>
          <p:cNvPr id="11" name="Diagram 10">
            <a:extLst>
              <a:ext uri="{FF2B5EF4-FFF2-40B4-BE49-F238E27FC236}">
                <a16:creationId xmlns:a16="http://schemas.microsoft.com/office/drawing/2014/main" id="{4E6E890D-AC77-F491-D9F4-E0187BCB20F9}"/>
              </a:ext>
            </a:extLst>
          </p:cNvPr>
          <p:cNvGraphicFramePr/>
          <p:nvPr>
            <p:extLst>
              <p:ext uri="{D42A27DB-BD31-4B8C-83A1-F6EECF244321}">
                <p14:modId xmlns:p14="http://schemas.microsoft.com/office/powerpoint/2010/main" val="144661507"/>
              </p:ext>
            </p:extLst>
          </p:nvPr>
        </p:nvGraphicFramePr>
        <p:xfrm>
          <a:off x="243840" y="2155577"/>
          <a:ext cx="11704320" cy="42854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a:extLst>
              <a:ext uri="{FF2B5EF4-FFF2-40B4-BE49-F238E27FC236}">
                <a16:creationId xmlns:a16="http://schemas.microsoft.com/office/drawing/2014/main" id="{CCD2FB90-1BB1-5A00-F4C6-09165C97F9E0}"/>
              </a:ext>
            </a:extLst>
          </p:cNvPr>
          <p:cNvPicPr>
            <a:picLocks noChangeAspect="1"/>
          </p:cNvPicPr>
          <p:nvPr/>
        </p:nvPicPr>
        <p:blipFill>
          <a:blip r:embed="rId9"/>
          <a:stretch>
            <a:fillRect/>
          </a:stretch>
        </p:blipFill>
        <p:spPr>
          <a:xfrm>
            <a:off x="6657849" y="3284453"/>
            <a:ext cx="4982615" cy="2625913"/>
          </a:xfrm>
          <a:prstGeom prst="rect">
            <a:avLst/>
          </a:prstGeom>
        </p:spPr>
      </p:pic>
      <p:pic>
        <p:nvPicPr>
          <p:cNvPr id="15" name="Picture 14">
            <a:extLst>
              <a:ext uri="{FF2B5EF4-FFF2-40B4-BE49-F238E27FC236}">
                <a16:creationId xmlns:a16="http://schemas.microsoft.com/office/drawing/2014/main" id="{C2349122-DA29-ABAC-CFA8-5857D048B9F3}"/>
              </a:ext>
            </a:extLst>
          </p:cNvPr>
          <p:cNvPicPr>
            <a:picLocks noChangeAspect="1"/>
          </p:cNvPicPr>
          <p:nvPr/>
        </p:nvPicPr>
        <p:blipFill>
          <a:blip r:embed="rId10"/>
          <a:stretch>
            <a:fillRect/>
          </a:stretch>
        </p:blipFill>
        <p:spPr>
          <a:xfrm>
            <a:off x="1011529" y="3399626"/>
            <a:ext cx="4652433" cy="2625913"/>
          </a:xfrm>
          <a:prstGeom prst="rect">
            <a:avLst/>
          </a:prstGeom>
        </p:spPr>
      </p:pic>
    </p:spTree>
    <p:extLst>
      <p:ext uri="{BB962C8B-B14F-4D97-AF65-F5344CB8AC3E}">
        <p14:creationId xmlns:p14="http://schemas.microsoft.com/office/powerpoint/2010/main" val="2368254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0B364-F000-0FEB-7302-E8D955DD6E9C}"/>
            </a:ext>
          </a:extLst>
        </p:cNvPr>
        <p:cNvGrpSpPr/>
        <p:nvPr/>
      </p:nvGrpSpPr>
      <p:grpSpPr>
        <a:xfrm>
          <a:off x="0" y="0"/>
          <a:ext cx="0" cy="0"/>
          <a:chOff x="0" y="0"/>
          <a:chExt cx="0" cy="0"/>
        </a:xfrm>
      </p:grpSpPr>
      <p:sp>
        <p:nvSpPr>
          <p:cNvPr id="5" name="標題 2">
            <a:extLst>
              <a:ext uri="{FF2B5EF4-FFF2-40B4-BE49-F238E27FC236}">
                <a16:creationId xmlns:a16="http://schemas.microsoft.com/office/drawing/2014/main" id="{E79E8653-1B3E-51AF-7CE8-F0E736EABE49}"/>
              </a:ext>
            </a:extLst>
          </p:cNvPr>
          <p:cNvSpPr txBox="1">
            <a:spLocks noGrp="1"/>
          </p:cNvSpPr>
          <p:nvPr>
            <p:ph type="title"/>
            <p:custDataLst>
              <p:tags r:id="rId1"/>
            </p:custDataLst>
          </p:nvPr>
        </p:nvSpPr>
        <p:spPr bwMode="auto">
          <a:xfrm>
            <a:off x="1566094" y="246477"/>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lang="en-US" altLang="zh-CN" sz="4000" dirty="0">
                <a:solidFill>
                  <a:srgbClr val="DD613B"/>
                </a:solidFill>
                <a:latin typeface="+mn-lt"/>
                <a:ea typeface="+mn-ea"/>
                <a:cs typeface="+mn-ea"/>
                <a:sym typeface="+mn-lt"/>
              </a:rPr>
              <a:t>Databases – Remote Access</a:t>
            </a:r>
            <a:endParaRPr kumimoji="0" lang="zh-CN" altLang="en-GB" sz="40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3" name="Number3">
            <a:extLst>
              <a:ext uri="{FF2B5EF4-FFF2-40B4-BE49-F238E27FC236}">
                <a16:creationId xmlns:a16="http://schemas.microsoft.com/office/drawing/2014/main" id="{79F34CAB-82B0-2C97-4F39-09F7971458C5}"/>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4-3</a:t>
            </a:r>
            <a:endParaRPr lang="zh-CN" altLang="en-US" sz="2800" b="1" dirty="0">
              <a:cs typeface="+mn-ea"/>
              <a:sym typeface="+mn-lt"/>
            </a:endParaRPr>
          </a:p>
        </p:txBody>
      </p:sp>
      <p:sp>
        <p:nvSpPr>
          <p:cNvPr id="12" name="TextBox 11">
            <a:extLst>
              <a:ext uri="{FF2B5EF4-FFF2-40B4-BE49-F238E27FC236}">
                <a16:creationId xmlns:a16="http://schemas.microsoft.com/office/drawing/2014/main" id="{35A6BAB5-EC10-92FE-530C-10E2B3020482}"/>
              </a:ext>
            </a:extLst>
          </p:cNvPr>
          <p:cNvSpPr txBox="1"/>
          <p:nvPr/>
        </p:nvSpPr>
        <p:spPr>
          <a:xfrm>
            <a:off x="4451692" y="1145002"/>
            <a:ext cx="1309974" cy="400110"/>
          </a:xfrm>
          <a:prstGeom prst="rect">
            <a:avLst/>
          </a:prstGeom>
          <a:noFill/>
        </p:spPr>
        <p:txBody>
          <a:bodyPr wrap="none" rtlCol="0">
            <a:spAutoFit/>
          </a:bodyPr>
          <a:lstStyle/>
          <a:p>
            <a:r>
              <a:rPr lang="en-US" altLang="zh-CN" sz="2000" b="1" dirty="0"/>
              <a:t>Method 3</a:t>
            </a:r>
            <a:endParaRPr lang="zh-CN" altLang="en-US" sz="2000" b="1" dirty="0"/>
          </a:p>
        </p:txBody>
      </p:sp>
      <p:sp>
        <p:nvSpPr>
          <p:cNvPr id="6" name="TextBox 5">
            <a:extLst>
              <a:ext uri="{FF2B5EF4-FFF2-40B4-BE49-F238E27FC236}">
                <a16:creationId xmlns:a16="http://schemas.microsoft.com/office/drawing/2014/main" id="{1FF7E586-8707-F23F-3DE3-FB6E0A81886A}"/>
              </a:ext>
            </a:extLst>
          </p:cNvPr>
          <p:cNvSpPr txBox="1"/>
          <p:nvPr/>
        </p:nvSpPr>
        <p:spPr>
          <a:xfrm>
            <a:off x="2713666" y="1545112"/>
            <a:ext cx="6096000" cy="400110"/>
          </a:xfrm>
          <a:prstGeom prst="rect">
            <a:avLst/>
          </a:prstGeom>
          <a:noFill/>
        </p:spPr>
        <p:txBody>
          <a:bodyPr wrap="square">
            <a:spAutoFit/>
          </a:bodyPr>
          <a:lstStyle/>
          <a:p>
            <a:r>
              <a:rPr lang="en-US" altLang="zh-CN" sz="2000" dirty="0">
                <a:solidFill>
                  <a:srgbClr val="DD613B"/>
                </a:solidFill>
              </a:rPr>
              <a:t>Login CARSI when access the database</a:t>
            </a:r>
            <a:endParaRPr lang="zh-CN" altLang="en-US" sz="2000" dirty="0">
              <a:solidFill>
                <a:srgbClr val="DD613B"/>
              </a:solidFill>
            </a:endParaRPr>
          </a:p>
        </p:txBody>
      </p:sp>
      <p:sp>
        <p:nvSpPr>
          <p:cNvPr id="10" name="TextBox 9">
            <a:extLst>
              <a:ext uri="{FF2B5EF4-FFF2-40B4-BE49-F238E27FC236}">
                <a16:creationId xmlns:a16="http://schemas.microsoft.com/office/drawing/2014/main" id="{AC24135B-092A-5322-AC39-541C7B20C115}"/>
              </a:ext>
            </a:extLst>
          </p:cNvPr>
          <p:cNvSpPr txBox="1"/>
          <p:nvPr/>
        </p:nvSpPr>
        <p:spPr>
          <a:xfrm>
            <a:off x="3048000" y="3249414"/>
            <a:ext cx="1403692" cy="369332"/>
          </a:xfrm>
          <a:prstGeom prst="rect">
            <a:avLst/>
          </a:prstGeom>
          <a:noFill/>
        </p:spPr>
        <p:txBody>
          <a:bodyPr wrap="square">
            <a:spAutoFit/>
          </a:bodyPr>
          <a:lstStyle/>
          <a:p>
            <a:r>
              <a:rPr lang="en-US" altLang="zh-CN" dirty="0">
                <a:solidFill>
                  <a:srgbClr val="DD613B"/>
                </a:solidFill>
              </a:rPr>
              <a:t>Step 1</a:t>
            </a:r>
            <a:endParaRPr lang="zh-CN" altLang="en-US" dirty="0">
              <a:solidFill>
                <a:srgbClr val="DD613B"/>
              </a:solidFill>
            </a:endParaRPr>
          </a:p>
        </p:txBody>
      </p:sp>
      <p:graphicFrame>
        <p:nvGraphicFramePr>
          <p:cNvPr id="11" name="Diagram 10">
            <a:extLst>
              <a:ext uri="{FF2B5EF4-FFF2-40B4-BE49-F238E27FC236}">
                <a16:creationId xmlns:a16="http://schemas.microsoft.com/office/drawing/2014/main" id="{8CCBC32A-5640-EFB9-3058-2343ECC2C0D2}"/>
              </a:ext>
            </a:extLst>
          </p:cNvPr>
          <p:cNvGraphicFramePr/>
          <p:nvPr>
            <p:extLst>
              <p:ext uri="{D42A27DB-BD31-4B8C-83A1-F6EECF244321}">
                <p14:modId xmlns:p14="http://schemas.microsoft.com/office/powerpoint/2010/main" val="1856890892"/>
              </p:ext>
            </p:extLst>
          </p:nvPr>
        </p:nvGraphicFramePr>
        <p:xfrm>
          <a:off x="243840" y="2155577"/>
          <a:ext cx="11704320" cy="42854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screenshot of a computer&#10;&#10;AI-generated content may be incorrect.">
            <a:extLst>
              <a:ext uri="{FF2B5EF4-FFF2-40B4-BE49-F238E27FC236}">
                <a16:creationId xmlns:a16="http://schemas.microsoft.com/office/drawing/2014/main" id="{48F13EDF-F179-F28F-7685-7193460787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18" y="3372183"/>
            <a:ext cx="2643424" cy="2680799"/>
          </a:xfrm>
          <a:prstGeom prst="rect">
            <a:avLst/>
          </a:prstGeom>
        </p:spPr>
      </p:pic>
      <p:pic>
        <p:nvPicPr>
          <p:cNvPr id="7" name="Picture 6" descr="A screenshot of a qr code&#10;&#10;AI-generated content may be incorrect.">
            <a:extLst>
              <a:ext uri="{FF2B5EF4-FFF2-40B4-BE49-F238E27FC236}">
                <a16:creationId xmlns:a16="http://schemas.microsoft.com/office/drawing/2014/main" id="{578D7DB5-4B94-3E8B-EC4D-1C97388E6FC8}"/>
              </a:ext>
            </a:extLst>
          </p:cNvPr>
          <p:cNvPicPr>
            <a:picLocks noChangeAspect="1"/>
          </p:cNvPicPr>
          <p:nvPr/>
        </p:nvPicPr>
        <p:blipFill>
          <a:blip r:embed="rId10">
            <a:extLst>
              <a:ext uri="{28A0092B-C50C-407E-A947-70E740481C1C}">
                <a14:useLocalDpi xmlns:a14="http://schemas.microsoft.com/office/drawing/2010/main" val="0"/>
              </a:ext>
            </a:extLst>
          </a:blip>
          <a:srcRect l="8945" t="4629" r="11226" b="1469"/>
          <a:stretch>
            <a:fillRect/>
          </a:stretch>
        </p:blipFill>
        <p:spPr>
          <a:xfrm>
            <a:off x="5000625" y="3126340"/>
            <a:ext cx="2190750" cy="2694537"/>
          </a:xfrm>
          <a:prstGeom prst="rect">
            <a:avLst/>
          </a:prstGeom>
        </p:spPr>
      </p:pic>
      <p:pic>
        <p:nvPicPr>
          <p:cNvPr id="9" name="Picture 8" descr="A white paper with black text&#10;&#10;AI-generated content may be incorrect.">
            <a:extLst>
              <a:ext uri="{FF2B5EF4-FFF2-40B4-BE49-F238E27FC236}">
                <a16:creationId xmlns:a16="http://schemas.microsoft.com/office/drawing/2014/main" id="{905A3A10-A95B-FCAB-A9A7-41D4589AF48D}"/>
              </a:ext>
            </a:extLst>
          </p:cNvPr>
          <p:cNvPicPr>
            <a:picLocks noChangeAspect="1"/>
          </p:cNvPicPr>
          <p:nvPr/>
        </p:nvPicPr>
        <p:blipFill>
          <a:blip r:embed="rId11">
            <a:extLst>
              <a:ext uri="{28A0092B-C50C-407E-A947-70E740481C1C}">
                <a14:useLocalDpi xmlns:a14="http://schemas.microsoft.com/office/drawing/2010/main" val="0"/>
              </a:ext>
            </a:extLst>
          </a:blip>
          <a:srcRect b="6649"/>
          <a:stretch>
            <a:fillRect/>
          </a:stretch>
        </p:blipFill>
        <p:spPr>
          <a:xfrm>
            <a:off x="9019098" y="3265785"/>
            <a:ext cx="1403692" cy="2837362"/>
          </a:xfrm>
          <a:prstGeom prst="rect">
            <a:avLst/>
          </a:prstGeom>
        </p:spPr>
      </p:pic>
    </p:spTree>
    <p:extLst>
      <p:ext uri="{BB962C8B-B14F-4D97-AF65-F5344CB8AC3E}">
        <p14:creationId xmlns:p14="http://schemas.microsoft.com/office/powerpoint/2010/main" val="3299405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AFEE4-CF53-87D6-95AD-058F830CCD8F}"/>
            </a:ext>
          </a:extLst>
        </p:cNvPr>
        <p:cNvGrpSpPr/>
        <p:nvPr/>
      </p:nvGrpSpPr>
      <p:grpSpPr>
        <a:xfrm>
          <a:off x="0" y="0"/>
          <a:ext cx="0" cy="0"/>
          <a:chOff x="0" y="0"/>
          <a:chExt cx="0" cy="0"/>
        </a:xfrm>
      </p:grpSpPr>
      <p:sp>
        <p:nvSpPr>
          <p:cNvPr id="5" name="標題 2">
            <a:extLst>
              <a:ext uri="{FF2B5EF4-FFF2-40B4-BE49-F238E27FC236}">
                <a16:creationId xmlns:a16="http://schemas.microsoft.com/office/drawing/2014/main" id="{8894BC9A-6F6E-BE2B-22E3-AA0919A62119}"/>
              </a:ext>
            </a:extLst>
          </p:cNvPr>
          <p:cNvSpPr txBox="1">
            <a:spLocks noGrp="1"/>
          </p:cNvSpPr>
          <p:nvPr>
            <p:ph type="title"/>
            <p:custDataLst>
              <p:tags r:id="rId1"/>
            </p:custDataLst>
          </p:nvPr>
        </p:nvSpPr>
        <p:spPr bwMode="auto">
          <a:xfrm>
            <a:off x="1566094" y="246477"/>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lang="en-US" altLang="zh-CN" sz="4000" dirty="0">
                <a:solidFill>
                  <a:srgbClr val="DD613B"/>
                </a:solidFill>
                <a:latin typeface="+mn-lt"/>
                <a:ea typeface="+mn-ea"/>
                <a:cs typeface="+mn-ea"/>
                <a:sym typeface="+mn-lt"/>
              </a:rPr>
              <a:t>Databases – Remote Access</a:t>
            </a:r>
            <a:endParaRPr kumimoji="0" lang="zh-CN" altLang="en-GB" sz="40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3" name="Number3">
            <a:extLst>
              <a:ext uri="{FF2B5EF4-FFF2-40B4-BE49-F238E27FC236}">
                <a16:creationId xmlns:a16="http://schemas.microsoft.com/office/drawing/2014/main" id="{9C62DA8F-410F-303A-D920-A7884C5DF290}"/>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4-4</a:t>
            </a:r>
            <a:endParaRPr lang="zh-CN" altLang="en-US" sz="2800" b="1" dirty="0">
              <a:cs typeface="+mn-ea"/>
              <a:sym typeface="+mn-lt"/>
            </a:endParaRPr>
          </a:p>
        </p:txBody>
      </p:sp>
      <p:sp>
        <p:nvSpPr>
          <p:cNvPr id="12" name="TextBox 11">
            <a:extLst>
              <a:ext uri="{FF2B5EF4-FFF2-40B4-BE49-F238E27FC236}">
                <a16:creationId xmlns:a16="http://schemas.microsoft.com/office/drawing/2014/main" id="{A54D94C3-70AF-9B74-317A-460DF2D2B240}"/>
              </a:ext>
            </a:extLst>
          </p:cNvPr>
          <p:cNvSpPr txBox="1"/>
          <p:nvPr/>
        </p:nvSpPr>
        <p:spPr>
          <a:xfrm>
            <a:off x="4451692" y="1145002"/>
            <a:ext cx="1309974" cy="400110"/>
          </a:xfrm>
          <a:prstGeom prst="rect">
            <a:avLst/>
          </a:prstGeom>
          <a:noFill/>
        </p:spPr>
        <p:txBody>
          <a:bodyPr wrap="none" rtlCol="0">
            <a:spAutoFit/>
          </a:bodyPr>
          <a:lstStyle/>
          <a:p>
            <a:r>
              <a:rPr lang="en-US" altLang="zh-CN" sz="2000" b="1" dirty="0"/>
              <a:t>Method 3</a:t>
            </a:r>
            <a:endParaRPr lang="zh-CN" altLang="en-US" sz="2000" b="1" dirty="0"/>
          </a:p>
        </p:txBody>
      </p:sp>
      <p:sp>
        <p:nvSpPr>
          <p:cNvPr id="6" name="TextBox 5">
            <a:extLst>
              <a:ext uri="{FF2B5EF4-FFF2-40B4-BE49-F238E27FC236}">
                <a16:creationId xmlns:a16="http://schemas.microsoft.com/office/drawing/2014/main" id="{5B138F41-D6AC-3190-D642-5E544B7E50F7}"/>
              </a:ext>
            </a:extLst>
          </p:cNvPr>
          <p:cNvSpPr txBox="1"/>
          <p:nvPr/>
        </p:nvSpPr>
        <p:spPr>
          <a:xfrm>
            <a:off x="2713666" y="1545112"/>
            <a:ext cx="6096000" cy="400110"/>
          </a:xfrm>
          <a:prstGeom prst="rect">
            <a:avLst/>
          </a:prstGeom>
          <a:noFill/>
        </p:spPr>
        <p:txBody>
          <a:bodyPr wrap="square">
            <a:spAutoFit/>
          </a:bodyPr>
          <a:lstStyle/>
          <a:p>
            <a:r>
              <a:rPr lang="en-US" altLang="zh-CN" sz="2000" dirty="0">
                <a:solidFill>
                  <a:srgbClr val="DD613B"/>
                </a:solidFill>
              </a:rPr>
              <a:t>Login CARSI when access the database</a:t>
            </a:r>
            <a:endParaRPr lang="zh-CN" altLang="en-US" sz="2000" dirty="0">
              <a:solidFill>
                <a:srgbClr val="DD613B"/>
              </a:solidFill>
            </a:endParaRPr>
          </a:p>
        </p:txBody>
      </p:sp>
      <p:sp>
        <p:nvSpPr>
          <p:cNvPr id="10" name="TextBox 9">
            <a:extLst>
              <a:ext uri="{FF2B5EF4-FFF2-40B4-BE49-F238E27FC236}">
                <a16:creationId xmlns:a16="http://schemas.microsoft.com/office/drawing/2014/main" id="{16A2C13B-82AE-9D23-78C8-BA4B59A5B49D}"/>
              </a:ext>
            </a:extLst>
          </p:cNvPr>
          <p:cNvSpPr txBox="1"/>
          <p:nvPr/>
        </p:nvSpPr>
        <p:spPr>
          <a:xfrm>
            <a:off x="3048000" y="3249414"/>
            <a:ext cx="1403692" cy="369332"/>
          </a:xfrm>
          <a:prstGeom prst="rect">
            <a:avLst/>
          </a:prstGeom>
          <a:noFill/>
        </p:spPr>
        <p:txBody>
          <a:bodyPr wrap="square">
            <a:spAutoFit/>
          </a:bodyPr>
          <a:lstStyle/>
          <a:p>
            <a:r>
              <a:rPr lang="en-US" altLang="zh-CN" dirty="0">
                <a:solidFill>
                  <a:srgbClr val="DD613B"/>
                </a:solidFill>
              </a:rPr>
              <a:t>Step 1</a:t>
            </a:r>
            <a:endParaRPr lang="zh-CN" altLang="en-US" dirty="0">
              <a:solidFill>
                <a:srgbClr val="DD613B"/>
              </a:solidFill>
            </a:endParaRPr>
          </a:p>
        </p:txBody>
      </p:sp>
      <p:graphicFrame>
        <p:nvGraphicFramePr>
          <p:cNvPr id="11" name="Diagram 10">
            <a:extLst>
              <a:ext uri="{FF2B5EF4-FFF2-40B4-BE49-F238E27FC236}">
                <a16:creationId xmlns:a16="http://schemas.microsoft.com/office/drawing/2014/main" id="{19A37E0B-9F07-4E9E-D316-A218309B63F1}"/>
              </a:ext>
            </a:extLst>
          </p:cNvPr>
          <p:cNvGraphicFramePr/>
          <p:nvPr>
            <p:extLst>
              <p:ext uri="{D42A27DB-BD31-4B8C-83A1-F6EECF244321}">
                <p14:modId xmlns:p14="http://schemas.microsoft.com/office/powerpoint/2010/main" val="827448779"/>
              </p:ext>
            </p:extLst>
          </p:nvPr>
        </p:nvGraphicFramePr>
        <p:xfrm>
          <a:off x="243840" y="2155577"/>
          <a:ext cx="11704320" cy="42854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descr="A screenshot of a computer screen&#10;&#10;AI-generated content may be incorrect.">
            <a:extLst>
              <a:ext uri="{FF2B5EF4-FFF2-40B4-BE49-F238E27FC236}">
                <a16:creationId xmlns:a16="http://schemas.microsoft.com/office/drawing/2014/main" id="{BCC8FA45-93E6-306E-0FDC-BA6A910E08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2928" y="3249414"/>
            <a:ext cx="3630144" cy="3049034"/>
          </a:xfrm>
          <a:prstGeom prst="rect">
            <a:avLst/>
          </a:prstGeom>
        </p:spPr>
      </p:pic>
      <p:pic>
        <p:nvPicPr>
          <p:cNvPr id="14" name="Picture 13" descr="A screen shot of a computer&#10;&#10;AI-generated content may be incorrect.">
            <a:extLst>
              <a:ext uri="{FF2B5EF4-FFF2-40B4-BE49-F238E27FC236}">
                <a16:creationId xmlns:a16="http://schemas.microsoft.com/office/drawing/2014/main" id="{2393179A-FE11-381D-B777-43886076F2E9}"/>
              </a:ext>
            </a:extLst>
          </p:cNvPr>
          <p:cNvPicPr>
            <a:picLocks noChangeAspect="1"/>
          </p:cNvPicPr>
          <p:nvPr/>
        </p:nvPicPr>
        <p:blipFill>
          <a:blip r:embed="rId10">
            <a:extLst>
              <a:ext uri="{28A0092B-C50C-407E-A947-70E740481C1C}">
                <a14:useLocalDpi xmlns:a14="http://schemas.microsoft.com/office/drawing/2010/main" val="0"/>
              </a:ext>
            </a:extLst>
          </a:blip>
          <a:srcRect l="3599" r="46401"/>
          <a:stretch>
            <a:fillRect/>
          </a:stretch>
        </p:blipFill>
        <p:spPr>
          <a:xfrm>
            <a:off x="6819178" y="3310229"/>
            <a:ext cx="5054791" cy="2961771"/>
          </a:xfrm>
          <a:prstGeom prst="rect">
            <a:avLst/>
          </a:prstGeom>
        </p:spPr>
      </p:pic>
      <p:sp>
        <p:nvSpPr>
          <p:cNvPr id="15" name="Rectangle 14">
            <a:extLst>
              <a:ext uri="{FF2B5EF4-FFF2-40B4-BE49-F238E27FC236}">
                <a16:creationId xmlns:a16="http://schemas.microsoft.com/office/drawing/2014/main" id="{93BC9CCB-7B67-6537-811E-6FA5D1C38C26}"/>
              </a:ext>
            </a:extLst>
          </p:cNvPr>
          <p:cNvSpPr/>
          <p:nvPr/>
        </p:nvSpPr>
        <p:spPr>
          <a:xfrm>
            <a:off x="7203891" y="5756323"/>
            <a:ext cx="1605775" cy="40011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77421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6A1A2-468A-3982-882A-5E2C85C41AE9}"/>
            </a:ext>
          </a:extLst>
        </p:cNvPr>
        <p:cNvGrpSpPr/>
        <p:nvPr/>
      </p:nvGrpSpPr>
      <p:grpSpPr>
        <a:xfrm>
          <a:off x="0" y="0"/>
          <a:ext cx="0" cy="0"/>
          <a:chOff x="0" y="0"/>
          <a:chExt cx="0" cy="0"/>
        </a:xfrm>
      </p:grpSpPr>
      <p:grpSp>
        <p:nvGrpSpPr>
          <p:cNvPr id="13" name="7b0424d3-ef2b-4820-aad4-fc1f6fafeefd.source.7.zh-Hans.pptx">
            <a:extLst>
              <a:ext uri="{FF2B5EF4-FFF2-40B4-BE49-F238E27FC236}">
                <a16:creationId xmlns:a16="http://schemas.microsoft.com/office/drawing/2014/main" id="{F75F4B29-417A-CA5B-EBD2-50DDB9F067A8}"/>
              </a:ext>
            </a:extLst>
          </p:cNvPr>
          <p:cNvGrpSpPr/>
          <p:nvPr/>
        </p:nvGrpSpPr>
        <p:grpSpPr>
          <a:xfrm>
            <a:off x="0" y="9945"/>
            <a:ext cx="12192001" cy="6858000"/>
            <a:chOff x="0" y="0"/>
            <a:chExt cx="12192001" cy="6858000"/>
          </a:xfrm>
        </p:grpSpPr>
        <p:grpSp>
          <p:nvGrpSpPr>
            <p:cNvPr id="14" name="组合 1">
              <a:extLst>
                <a:ext uri="{FF2B5EF4-FFF2-40B4-BE49-F238E27FC236}">
                  <a16:creationId xmlns:a16="http://schemas.microsoft.com/office/drawing/2014/main" id="{D50B425B-8659-2E5C-EEB8-10C4F7BABA73}"/>
                </a:ext>
              </a:extLst>
            </p:cNvPr>
            <p:cNvGrpSpPr/>
            <p:nvPr/>
          </p:nvGrpSpPr>
          <p:grpSpPr>
            <a:xfrm>
              <a:off x="0" y="0"/>
              <a:ext cx="12192001" cy="6858000"/>
              <a:chOff x="0" y="0"/>
              <a:chExt cx="12192001" cy="6858000"/>
            </a:xfrm>
          </p:grpSpPr>
          <p:sp>
            <p:nvSpPr>
              <p:cNvPr id="11" name="任意多边形: 形状 10">
                <a:extLst>
                  <a:ext uri="{FF2B5EF4-FFF2-40B4-BE49-F238E27FC236}">
                    <a16:creationId xmlns:a16="http://schemas.microsoft.com/office/drawing/2014/main" id="{14F192F6-9121-095D-85E4-8231B8637291}"/>
                  </a:ext>
                </a:extLst>
              </p:cNvPr>
              <p:cNvSpPr/>
              <p:nvPr/>
            </p:nvSpPr>
            <p:spPr>
              <a:xfrm flipH="1">
                <a:off x="0" y="0"/>
                <a:ext cx="1902332" cy="2134279"/>
              </a:xfrm>
              <a:custGeom>
                <a:avLst/>
                <a:gdLst>
                  <a:gd name="connsiteX0" fmla="*/ 20426 w 1902332"/>
                  <a:gd name="connsiteY0" fmla="*/ 0 h 2134279"/>
                  <a:gd name="connsiteX1" fmla="*/ 1902332 w 1902332"/>
                  <a:gd name="connsiteY1" fmla="*/ 0 h 2134279"/>
                  <a:gd name="connsiteX2" fmla="*/ 1902332 w 1902332"/>
                  <a:gd name="connsiteY2" fmla="*/ 2132765 h 2134279"/>
                  <a:gd name="connsiteX3" fmla="*/ 1872343 w 1902332"/>
                  <a:gd name="connsiteY3" fmla="*/ 2134279 h 2134279"/>
                  <a:gd name="connsiteX4" fmla="*/ 0 w 1902332"/>
                  <a:gd name="connsiteY4" fmla="*/ 261936 h 2134279"/>
                  <a:gd name="connsiteX5" fmla="*/ 9667 w 1902332"/>
                  <a:gd name="connsiteY5" fmla="*/ 70500 h 213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32" h="2134279">
                    <a:moveTo>
                      <a:pt x="20426" y="0"/>
                    </a:moveTo>
                    <a:lnTo>
                      <a:pt x="1902332" y="0"/>
                    </a:lnTo>
                    <a:lnTo>
                      <a:pt x="1902332" y="2132765"/>
                    </a:lnTo>
                    <a:lnTo>
                      <a:pt x="1872343" y="2134279"/>
                    </a:lnTo>
                    <a:cubicBezTo>
                      <a:pt x="838277" y="2134279"/>
                      <a:pt x="0" y="1296002"/>
                      <a:pt x="0" y="261936"/>
                    </a:cubicBezTo>
                    <a:cubicBezTo>
                      <a:pt x="0" y="197307"/>
                      <a:pt x="3274" y="133443"/>
                      <a:pt x="9667" y="70500"/>
                    </a:cubicBezTo>
                    <a:close/>
                  </a:path>
                </a:pathLst>
              </a:cu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ea"/>
                  <a:sym typeface="+mn-lt"/>
                </a:endParaRPr>
              </a:p>
            </p:txBody>
          </p:sp>
          <p:sp>
            <p:nvSpPr>
              <p:cNvPr id="12" name="任意多边形: 形状 11">
                <a:extLst>
                  <a:ext uri="{FF2B5EF4-FFF2-40B4-BE49-F238E27FC236}">
                    <a16:creationId xmlns:a16="http://schemas.microsoft.com/office/drawing/2014/main" id="{97CD25D2-1256-AD18-D44B-05C6DCD52B19}"/>
                  </a:ext>
                </a:extLst>
              </p:cNvPr>
              <p:cNvSpPr/>
              <p:nvPr/>
            </p:nvSpPr>
            <p:spPr>
              <a:xfrm>
                <a:off x="9156050" y="4129214"/>
                <a:ext cx="3035951" cy="2728786"/>
              </a:xfrm>
              <a:custGeom>
                <a:avLst/>
                <a:gdLst>
                  <a:gd name="connsiteX0" fmla="*/ 2379536 w 3035951"/>
                  <a:gd name="connsiteY0" fmla="*/ 0 h 2728786"/>
                  <a:gd name="connsiteX1" fmla="*/ 2859095 w 3035951"/>
                  <a:gd name="connsiteY1" fmla="*/ 48344 h 2728786"/>
                  <a:gd name="connsiteX2" fmla="*/ 3035951 w 3035951"/>
                  <a:gd name="connsiteY2" fmla="*/ 93818 h 2728786"/>
                  <a:gd name="connsiteX3" fmla="*/ 3035951 w 3035951"/>
                  <a:gd name="connsiteY3" fmla="*/ 2728786 h 2728786"/>
                  <a:gd name="connsiteX4" fmla="*/ 28456 w 3035951"/>
                  <a:gd name="connsiteY4" fmla="*/ 2728786 h 2728786"/>
                  <a:gd name="connsiteX5" fmla="*/ 12285 w 3035951"/>
                  <a:gd name="connsiteY5" fmla="*/ 2622830 h 2728786"/>
                  <a:gd name="connsiteX6" fmla="*/ 0 w 3035951"/>
                  <a:gd name="connsiteY6" fmla="*/ 2379536 h 2728786"/>
                  <a:gd name="connsiteX7" fmla="*/ 2379536 w 3035951"/>
                  <a:gd name="connsiteY7" fmla="*/ 0 h 272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951" h="2728786">
                    <a:moveTo>
                      <a:pt x="2379536" y="0"/>
                    </a:moveTo>
                    <a:cubicBezTo>
                      <a:pt x="2543809" y="0"/>
                      <a:pt x="2704193" y="16646"/>
                      <a:pt x="2859095" y="48344"/>
                    </a:cubicBezTo>
                    <a:lnTo>
                      <a:pt x="3035951" y="93818"/>
                    </a:lnTo>
                    <a:lnTo>
                      <a:pt x="3035951" y="2728786"/>
                    </a:lnTo>
                    <a:lnTo>
                      <a:pt x="28456" y="2728786"/>
                    </a:lnTo>
                    <a:lnTo>
                      <a:pt x="12285" y="2622830"/>
                    </a:lnTo>
                    <a:cubicBezTo>
                      <a:pt x="4161" y="2542837"/>
                      <a:pt x="0" y="2461673"/>
                      <a:pt x="0" y="2379536"/>
                    </a:cubicBezTo>
                    <a:cubicBezTo>
                      <a:pt x="0" y="1065355"/>
                      <a:pt x="1065355" y="0"/>
                      <a:pt x="2379536" y="0"/>
                    </a:cubicBez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ea"/>
                  <a:sym typeface="+mn-lt"/>
                </a:endParaRPr>
              </a:p>
            </p:txBody>
          </p:sp>
        </p:grpSp>
        <p:grpSp>
          <p:nvGrpSpPr>
            <p:cNvPr id="3" name="组合 2">
              <a:extLst>
                <a:ext uri="{FF2B5EF4-FFF2-40B4-BE49-F238E27FC236}">
                  <a16:creationId xmlns:a16="http://schemas.microsoft.com/office/drawing/2014/main" id="{52A41F6F-597E-AABD-0332-A7DDD9C4FC6B}"/>
                </a:ext>
              </a:extLst>
            </p:cNvPr>
            <p:cNvGrpSpPr/>
            <p:nvPr/>
          </p:nvGrpSpPr>
          <p:grpSpPr>
            <a:xfrm>
              <a:off x="702627" y="2077245"/>
              <a:ext cx="3127158" cy="3127158"/>
              <a:chOff x="660400" y="1532845"/>
              <a:chExt cx="3544824" cy="3544824"/>
            </a:xfrm>
          </p:grpSpPr>
          <p:sp>
            <p:nvSpPr>
              <p:cNvPr id="44" name="ïśḻîḓé">
                <a:extLst>
                  <a:ext uri="{FF2B5EF4-FFF2-40B4-BE49-F238E27FC236}">
                    <a16:creationId xmlns:a16="http://schemas.microsoft.com/office/drawing/2014/main" id="{B3116333-6E9B-8BA6-4E27-07CA782B1456}"/>
                  </a:ext>
                </a:extLst>
              </p:cNvPr>
              <p:cNvSpPr/>
              <p:nvPr/>
            </p:nvSpPr>
            <p:spPr>
              <a:xfrm>
                <a:off x="965167" y="1837612"/>
                <a:ext cx="2935290" cy="2935290"/>
              </a:xfrm>
              <a:prstGeom prst="arc">
                <a:avLst>
                  <a:gd name="adj1" fmla="val 6064427"/>
                  <a:gd name="adj2" fmla="val 19733474"/>
                </a:avLst>
              </a:prstGeom>
              <a:ln>
                <a:solidFill>
                  <a:schemeClr val="accent1">
                    <a:alpha val="64000"/>
                  </a:schemeClr>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45" name="íṣļîḋê">
                <a:extLst>
                  <a:ext uri="{FF2B5EF4-FFF2-40B4-BE49-F238E27FC236}">
                    <a16:creationId xmlns:a16="http://schemas.microsoft.com/office/drawing/2014/main" id="{462A98D9-DDC1-1349-C62E-0ECEF6A7C7FF}"/>
                  </a:ext>
                </a:extLst>
              </p:cNvPr>
              <p:cNvSpPr/>
              <p:nvPr/>
            </p:nvSpPr>
            <p:spPr>
              <a:xfrm>
                <a:off x="660400" y="1532845"/>
                <a:ext cx="3544824" cy="3544824"/>
              </a:xfrm>
              <a:prstGeom prst="arc">
                <a:avLst>
                  <a:gd name="adj1" fmla="val 13816326"/>
                  <a:gd name="adj2" fmla="val 7603683"/>
                </a:avLst>
              </a:prstGeom>
              <a:ln>
                <a:solidFill>
                  <a:schemeClr val="accent1">
                    <a:alpha val="64000"/>
                  </a:schemeClr>
                </a:solidFill>
                <a:head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46" name="iś1iḓê">
                <a:extLst>
                  <a:ext uri="{FF2B5EF4-FFF2-40B4-BE49-F238E27FC236}">
                    <a16:creationId xmlns:a16="http://schemas.microsoft.com/office/drawing/2014/main" id="{CAB46102-60E1-DC89-2ED5-87F36E9CC136}"/>
                  </a:ext>
                </a:extLst>
              </p:cNvPr>
              <p:cNvSpPr txBox="1">
                <a:spLocks/>
              </p:cNvSpPr>
              <p:nvPr/>
            </p:nvSpPr>
            <p:spPr>
              <a:xfrm>
                <a:off x="1121826" y="2008013"/>
                <a:ext cx="2621972" cy="259448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algn="ctr" defTabSz="913765">
                  <a:defRPr b="1">
                    <a:solidFill>
                      <a:schemeClr val="bg1"/>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微软雅黑"/>
                    <a:cs typeface="+mn-ea"/>
                    <a:sym typeface="+mn-lt"/>
                  </a:rPr>
                  <a:t>Agenda</a:t>
                </a:r>
              </a:p>
            </p:txBody>
          </p:sp>
        </p:grpSp>
        <p:grpSp>
          <p:nvGrpSpPr>
            <p:cNvPr id="4" name="组合 3">
              <a:extLst>
                <a:ext uri="{FF2B5EF4-FFF2-40B4-BE49-F238E27FC236}">
                  <a16:creationId xmlns:a16="http://schemas.microsoft.com/office/drawing/2014/main" id="{6B622B51-8482-6F96-59A2-0F0BA645499D}"/>
                </a:ext>
              </a:extLst>
            </p:cNvPr>
            <p:cNvGrpSpPr/>
            <p:nvPr/>
          </p:nvGrpSpPr>
          <p:grpSpPr>
            <a:xfrm>
              <a:off x="4296727" y="1969895"/>
              <a:ext cx="3438651" cy="649449"/>
              <a:chOff x="5435600" y="1956904"/>
              <a:chExt cx="3438651" cy="649449"/>
            </a:xfrm>
          </p:grpSpPr>
          <p:sp>
            <p:nvSpPr>
              <p:cNvPr id="40" name="Bullet1">
                <a:extLst>
                  <a:ext uri="{FF2B5EF4-FFF2-40B4-BE49-F238E27FC236}">
                    <a16:creationId xmlns:a16="http://schemas.microsoft.com/office/drawing/2014/main" id="{C0B67DE7-11B8-BC2C-56C1-9402A9D34563}"/>
                  </a:ext>
                </a:extLst>
              </p:cNvPr>
              <p:cNvSpPr txBox="1"/>
              <p:nvPr/>
            </p:nvSpPr>
            <p:spPr>
              <a:xfrm>
                <a:off x="6629400" y="1956904"/>
                <a:ext cx="2244851" cy="526354"/>
              </a:xfrm>
              <a:prstGeom prst="rect">
                <a:avLst/>
              </a:prstGeom>
              <a:noFill/>
            </p:spPr>
            <p:txBody>
              <a:bodyPr wrap="square" rtlCol="0" anchor="b"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1" i="0" u="none" strike="noStrike" kern="1200" cap="none" spc="0" normalizeH="0" baseline="0" noProof="0" dirty="0">
                    <a:ln>
                      <a:noFill/>
                    </a:ln>
                    <a:solidFill>
                      <a:srgbClr val="778495"/>
                    </a:solidFill>
                    <a:effectLst/>
                    <a:uLnTx/>
                    <a:uFillTx/>
                    <a:latin typeface="Arial"/>
                    <a:ea typeface="微软雅黑"/>
                    <a:cs typeface="+mn-ea"/>
                    <a:sym typeface="+mn-lt"/>
                  </a:rPr>
                  <a:t>Spaces</a:t>
                </a:r>
                <a:endParaRPr kumimoji="0" lang="en-US" sz="2400" b="0" i="0" u="none" strike="noStrike" kern="1200" cap="none" spc="0" normalizeH="0" baseline="0" noProof="0" dirty="0">
                  <a:ln>
                    <a:noFill/>
                  </a:ln>
                  <a:solidFill>
                    <a:srgbClr val="778495"/>
                  </a:solidFill>
                  <a:effectLst/>
                  <a:uLnTx/>
                  <a:uFillTx/>
                  <a:latin typeface="Arial"/>
                  <a:ea typeface="微软雅黑"/>
                  <a:cs typeface="+mn-ea"/>
                  <a:sym typeface="+mn-lt"/>
                </a:endParaRPr>
              </a:p>
            </p:txBody>
          </p:sp>
          <p:cxnSp>
            <p:nvCxnSpPr>
              <p:cNvPr id="42" name="Line1">
                <a:extLst>
                  <a:ext uri="{FF2B5EF4-FFF2-40B4-BE49-F238E27FC236}">
                    <a16:creationId xmlns:a16="http://schemas.microsoft.com/office/drawing/2014/main" id="{143E20AA-0413-C8A4-4F9F-A3C7D140BFC2}"/>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43" name="Number1">
                <a:extLst>
                  <a:ext uri="{FF2B5EF4-FFF2-40B4-BE49-F238E27FC236}">
                    <a16:creationId xmlns:a16="http://schemas.microsoft.com/office/drawing/2014/main" id="{6E6BEA0C-5FDF-91DB-66EF-9948819D8DC7}"/>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a:ea typeface="微软雅黑"/>
                    <a:cs typeface="+mn-ea"/>
                    <a:sym typeface="+mn-lt"/>
                  </a:rPr>
                  <a:t>01</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nvGrpSpPr>
            <p:cNvPr id="5" name="组合 4">
              <a:extLst>
                <a:ext uri="{FF2B5EF4-FFF2-40B4-BE49-F238E27FC236}">
                  <a16:creationId xmlns:a16="http://schemas.microsoft.com/office/drawing/2014/main" id="{80439CC5-DE03-8E5C-D630-5836409C4AC0}"/>
                </a:ext>
              </a:extLst>
            </p:cNvPr>
            <p:cNvGrpSpPr/>
            <p:nvPr/>
          </p:nvGrpSpPr>
          <p:grpSpPr>
            <a:xfrm>
              <a:off x="8038022" y="1678047"/>
              <a:ext cx="3451351" cy="941297"/>
              <a:chOff x="5435600" y="1665056"/>
              <a:chExt cx="3451351" cy="941297"/>
            </a:xfrm>
          </p:grpSpPr>
          <p:sp>
            <p:nvSpPr>
              <p:cNvPr id="36" name="Bullet2">
                <a:extLst>
                  <a:ext uri="{FF2B5EF4-FFF2-40B4-BE49-F238E27FC236}">
                    <a16:creationId xmlns:a16="http://schemas.microsoft.com/office/drawing/2014/main" id="{A7BBCCA6-7FE8-5B31-E7D9-87EB73376961}"/>
                  </a:ext>
                </a:extLst>
              </p:cNvPr>
              <p:cNvSpPr txBox="1"/>
              <p:nvPr/>
            </p:nvSpPr>
            <p:spPr>
              <a:xfrm>
                <a:off x="6642100" y="1665056"/>
                <a:ext cx="2244851" cy="802021"/>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a:ln>
                      <a:noFill/>
                    </a:ln>
                    <a:solidFill>
                      <a:srgbClr val="778495"/>
                    </a:solidFill>
                    <a:effectLst/>
                    <a:uLnTx/>
                    <a:uFillTx/>
                    <a:latin typeface="Arial"/>
                    <a:ea typeface="微软雅黑"/>
                    <a:cs typeface="+mn-ea"/>
                    <a:sym typeface="+mn-lt"/>
                  </a:rPr>
                  <a:t> </a:t>
                </a:r>
                <a:r>
                  <a:rPr kumimoji="1" lang="en-US" altLang="zh-CN" sz="2400" b="1" i="0" u="none" strike="noStrike" kern="1200" cap="none" spc="0" normalizeH="0" baseline="0" noProof="0" dirty="0">
                    <a:ln>
                      <a:noFill/>
                    </a:ln>
                    <a:solidFill>
                      <a:srgbClr val="778495"/>
                    </a:solidFill>
                    <a:effectLst/>
                    <a:uLnTx/>
                    <a:uFillTx/>
                    <a:latin typeface="Arial"/>
                    <a:ea typeface="微软雅黑"/>
                    <a:cs typeface="+mn-ea"/>
                    <a:sym typeface="+mn-lt"/>
                  </a:rPr>
                  <a:t>Collections</a:t>
                </a:r>
                <a:endParaRPr kumimoji="0" lang="en-US" sz="2400" b="0" i="0" u="none" strike="noStrike" kern="1200" cap="none" spc="0" normalizeH="0" baseline="0" noProof="0" dirty="0">
                  <a:ln>
                    <a:noFill/>
                  </a:ln>
                  <a:solidFill>
                    <a:srgbClr val="778495"/>
                  </a:solidFill>
                  <a:effectLst/>
                  <a:uLnTx/>
                  <a:uFillTx/>
                  <a:latin typeface="Arial"/>
                  <a:ea typeface="微软雅黑"/>
                  <a:cs typeface="+mn-ea"/>
                  <a:sym typeface="+mn-lt"/>
                </a:endParaRPr>
              </a:p>
            </p:txBody>
          </p:sp>
          <p:cxnSp>
            <p:nvCxnSpPr>
              <p:cNvPr id="38" name="Line2">
                <a:extLst>
                  <a:ext uri="{FF2B5EF4-FFF2-40B4-BE49-F238E27FC236}">
                    <a16:creationId xmlns:a16="http://schemas.microsoft.com/office/drawing/2014/main" id="{9D362C83-14B8-35CB-0816-B5D8466AA692}"/>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9" name="Number2">
                <a:extLst>
                  <a:ext uri="{FF2B5EF4-FFF2-40B4-BE49-F238E27FC236}">
                    <a16:creationId xmlns:a16="http://schemas.microsoft.com/office/drawing/2014/main" id="{7CC8309E-DCF6-A276-2F5F-70C70E683802}"/>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a:ea typeface="微软雅黑"/>
                    <a:cs typeface="+mn-ea"/>
                    <a:sym typeface="+mn-lt"/>
                  </a:rPr>
                  <a:t>02</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nvGrpSpPr>
            <p:cNvPr id="6" name="组合 5">
              <a:extLst>
                <a:ext uri="{FF2B5EF4-FFF2-40B4-BE49-F238E27FC236}">
                  <a16:creationId xmlns:a16="http://schemas.microsoft.com/office/drawing/2014/main" id="{1A25CE94-E0BB-F482-AB0D-15F29931551F}"/>
                </a:ext>
              </a:extLst>
            </p:cNvPr>
            <p:cNvGrpSpPr/>
            <p:nvPr/>
          </p:nvGrpSpPr>
          <p:grpSpPr>
            <a:xfrm>
              <a:off x="4296727" y="3285910"/>
              <a:ext cx="3478696" cy="699352"/>
              <a:chOff x="5435600" y="1957129"/>
              <a:chExt cx="3478696" cy="699352"/>
            </a:xfrm>
          </p:grpSpPr>
          <p:sp>
            <p:nvSpPr>
              <p:cNvPr id="32" name="Bullet3">
                <a:extLst>
                  <a:ext uri="{FF2B5EF4-FFF2-40B4-BE49-F238E27FC236}">
                    <a16:creationId xmlns:a16="http://schemas.microsoft.com/office/drawing/2014/main" id="{E023F33A-C8D8-A84F-45CF-58EB5BCCEEDD}"/>
                  </a:ext>
                </a:extLst>
              </p:cNvPr>
              <p:cNvSpPr txBox="1"/>
              <p:nvPr/>
            </p:nvSpPr>
            <p:spPr>
              <a:xfrm>
                <a:off x="6669445" y="2130127"/>
                <a:ext cx="2244851" cy="526354"/>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srgbClr val="778495"/>
                    </a:solidFill>
                    <a:effectLst/>
                    <a:uLnTx/>
                    <a:uFillTx/>
                    <a:latin typeface="Arial"/>
                    <a:ea typeface="微软雅黑"/>
                    <a:cs typeface="+mn-ea"/>
                    <a:sym typeface="+mn-lt"/>
                  </a:rPr>
                  <a:t>Borrowing Regulations </a:t>
                </a:r>
                <a:endParaRPr kumimoji="0" lang="en-US" sz="2400" b="0" i="0" u="none" strike="noStrike" kern="1200" cap="none" spc="0" normalizeH="0" baseline="0" noProof="0" dirty="0">
                  <a:ln>
                    <a:noFill/>
                  </a:ln>
                  <a:solidFill>
                    <a:srgbClr val="778495"/>
                  </a:solidFill>
                  <a:effectLst/>
                  <a:uLnTx/>
                  <a:uFillTx/>
                  <a:latin typeface="Arial"/>
                  <a:ea typeface="微软雅黑"/>
                  <a:cs typeface="+mn-ea"/>
                  <a:sym typeface="+mn-lt"/>
                </a:endParaRPr>
              </a:p>
            </p:txBody>
          </p:sp>
          <p:cxnSp>
            <p:nvCxnSpPr>
              <p:cNvPr id="34" name="Line3">
                <a:extLst>
                  <a:ext uri="{FF2B5EF4-FFF2-40B4-BE49-F238E27FC236}">
                    <a16:creationId xmlns:a16="http://schemas.microsoft.com/office/drawing/2014/main" id="{DB3EF723-C169-1911-2382-B2FA5EEBF22B}"/>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5" name="Number3">
                <a:extLst>
                  <a:ext uri="{FF2B5EF4-FFF2-40B4-BE49-F238E27FC236}">
                    <a16:creationId xmlns:a16="http://schemas.microsoft.com/office/drawing/2014/main" id="{3C6EE6D8-0659-67DB-F08C-0522C031E063}"/>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a:ea typeface="微软雅黑"/>
                    <a:cs typeface="+mn-ea"/>
                    <a:sym typeface="+mn-lt"/>
                  </a:rPr>
                  <a:t>03</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nvGrpSpPr>
            <p:cNvPr id="7" name="组合 6">
              <a:extLst>
                <a:ext uri="{FF2B5EF4-FFF2-40B4-BE49-F238E27FC236}">
                  <a16:creationId xmlns:a16="http://schemas.microsoft.com/office/drawing/2014/main" id="{18F0B511-394F-52C1-ACBC-AA8369D2A5A1}"/>
                </a:ext>
              </a:extLst>
            </p:cNvPr>
            <p:cNvGrpSpPr/>
            <p:nvPr/>
          </p:nvGrpSpPr>
          <p:grpSpPr>
            <a:xfrm>
              <a:off x="8038022" y="3203484"/>
              <a:ext cx="4153978" cy="802021"/>
              <a:chOff x="5435600" y="1874703"/>
              <a:chExt cx="4153978" cy="802021"/>
            </a:xfrm>
          </p:grpSpPr>
          <p:sp>
            <p:nvSpPr>
              <p:cNvPr id="28" name="Bullet4">
                <a:extLst>
                  <a:ext uri="{FF2B5EF4-FFF2-40B4-BE49-F238E27FC236}">
                    <a16:creationId xmlns:a16="http://schemas.microsoft.com/office/drawing/2014/main" id="{1EC7912C-8D0F-2E9A-CE63-5F369A6655CB}"/>
                  </a:ext>
                </a:extLst>
              </p:cNvPr>
              <p:cNvSpPr txBox="1"/>
              <p:nvPr/>
            </p:nvSpPr>
            <p:spPr>
              <a:xfrm>
                <a:off x="6642100" y="1874703"/>
                <a:ext cx="2947478" cy="802021"/>
              </a:xfrm>
              <a:prstGeom prst="rect">
                <a:avLst/>
              </a:prstGeom>
              <a:noFill/>
            </p:spPr>
            <p:txBody>
              <a:bodyPr wrap="square" rtlCol="0" anchor="b" anchorCtr="0">
                <a:noAutofit/>
              </a:bodyPr>
              <a:lstStyle/>
              <a:p>
                <a:r>
                  <a:rPr kumimoji="1" lang="en-US" altLang="zh-CN" sz="2400" b="1" dirty="0">
                    <a:solidFill>
                      <a:schemeClr val="tx2"/>
                    </a:solidFill>
                    <a:cs typeface="+mn-ea"/>
                    <a:sym typeface="+mn-lt"/>
                  </a:rPr>
                  <a:t>Database Remote Access</a:t>
                </a:r>
                <a:endParaRPr lang="en-US" altLang="zh-CN" sz="2400" dirty="0">
                  <a:solidFill>
                    <a:schemeClr val="tx2"/>
                  </a:solidFill>
                  <a:cs typeface="+mn-ea"/>
                  <a:sym typeface="+mn-lt"/>
                </a:endParaRPr>
              </a:p>
            </p:txBody>
          </p:sp>
          <p:cxnSp>
            <p:nvCxnSpPr>
              <p:cNvPr id="30" name="Line4">
                <a:extLst>
                  <a:ext uri="{FF2B5EF4-FFF2-40B4-BE49-F238E27FC236}">
                    <a16:creationId xmlns:a16="http://schemas.microsoft.com/office/drawing/2014/main" id="{1A8318A5-6EC8-C72E-8D21-8B42F790711B}"/>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1" name="Number4">
                <a:extLst>
                  <a:ext uri="{FF2B5EF4-FFF2-40B4-BE49-F238E27FC236}">
                    <a16:creationId xmlns:a16="http://schemas.microsoft.com/office/drawing/2014/main" id="{AD29E4BA-5EE0-70AA-26C8-C944CB4CFC6E}"/>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algn="ctr"/>
                <a:r>
                  <a:rPr lang="en-US" altLang="zh-CN" b="1">
                    <a:solidFill>
                      <a:srgbClr val="FF0000"/>
                    </a:solidFill>
                    <a:latin typeface="Arial"/>
                    <a:ea typeface="微软雅黑"/>
                    <a:cs typeface="+mn-ea"/>
                    <a:sym typeface="+mn-lt"/>
                  </a:rPr>
                  <a:t>04</a:t>
                </a:r>
                <a:endParaRPr lang="zh-CN" altLang="en-US" b="1" dirty="0">
                  <a:solidFill>
                    <a:srgbClr val="FF0000"/>
                  </a:solidFill>
                  <a:latin typeface="Arial"/>
                  <a:ea typeface="微软雅黑"/>
                  <a:cs typeface="+mn-ea"/>
                  <a:sym typeface="+mn-lt"/>
                </a:endParaRPr>
              </a:p>
            </p:txBody>
          </p:sp>
        </p:grpSp>
        <p:grpSp>
          <p:nvGrpSpPr>
            <p:cNvPr id="8" name="组合 7">
              <a:extLst>
                <a:ext uri="{FF2B5EF4-FFF2-40B4-BE49-F238E27FC236}">
                  <a16:creationId xmlns:a16="http://schemas.microsoft.com/office/drawing/2014/main" id="{9D7993F9-F4C6-DD16-C654-5F4A700A4DB4}"/>
                </a:ext>
              </a:extLst>
            </p:cNvPr>
            <p:cNvGrpSpPr/>
            <p:nvPr/>
          </p:nvGrpSpPr>
          <p:grpSpPr>
            <a:xfrm>
              <a:off x="4296727" y="4088541"/>
              <a:ext cx="3721559" cy="1245076"/>
              <a:chOff x="5435600" y="1443970"/>
              <a:chExt cx="3721559" cy="1245076"/>
            </a:xfrm>
          </p:grpSpPr>
          <p:sp>
            <p:nvSpPr>
              <p:cNvPr id="24" name="Bullet5">
                <a:extLst>
                  <a:ext uri="{FF2B5EF4-FFF2-40B4-BE49-F238E27FC236}">
                    <a16:creationId xmlns:a16="http://schemas.microsoft.com/office/drawing/2014/main" id="{4DAC8666-E5A3-1567-960F-F446AF786A31}"/>
                  </a:ext>
                </a:extLst>
              </p:cNvPr>
              <p:cNvSpPr txBox="1"/>
              <p:nvPr/>
            </p:nvSpPr>
            <p:spPr>
              <a:xfrm>
                <a:off x="6734048" y="1443970"/>
                <a:ext cx="2423111" cy="1245076"/>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srgbClr val="DE6D31"/>
                    </a:solidFill>
                    <a:effectLst/>
                    <a:uLnTx/>
                    <a:uFillTx/>
                    <a:latin typeface="Arial"/>
                    <a:ea typeface="微软雅黑"/>
                    <a:cs typeface="+mn-ea"/>
                    <a:sym typeface="+mn-lt"/>
                  </a:rPr>
                  <a:t>Website &amp; WeChat</a:t>
                </a:r>
              </a:p>
            </p:txBody>
          </p:sp>
          <p:cxnSp>
            <p:nvCxnSpPr>
              <p:cNvPr id="26" name="Line5">
                <a:extLst>
                  <a:ext uri="{FF2B5EF4-FFF2-40B4-BE49-F238E27FC236}">
                    <a16:creationId xmlns:a16="http://schemas.microsoft.com/office/drawing/2014/main" id="{ED0F905E-386C-2333-F6DE-8114D916EB7B}"/>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7" name="Number5">
                <a:extLst>
                  <a:ext uri="{FF2B5EF4-FFF2-40B4-BE49-F238E27FC236}">
                    <a16:creationId xmlns:a16="http://schemas.microsoft.com/office/drawing/2014/main" id="{5291FDB1-D6A5-6DDA-DF83-395C4AABBEFE}"/>
                  </a:ext>
                </a:extLst>
              </p:cNvPr>
              <p:cNvSpPr/>
              <p:nvPr/>
            </p:nvSpPr>
            <p:spPr>
              <a:xfrm>
                <a:off x="5435600" y="1957129"/>
                <a:ext cx="649224" cy="649224"/>
              </a:xfrm>
              <a:prstGeom prst="ellipse">
                <a:avLst/>
              </a:prstGeom>
              <a:gradFill>
                <a:gsLst>
                  <a:gs pos="0">
                    <a:schemeClr val="accent1">
                      <a:lumMod val="60000"/>
                      <a:lumOff val="40000"/>
                    </a:schemeClr>
                  </a:gs>
                  <a:gs pos="5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r>
                  <a:rPr kumimoji="1" lang="en-US" altLang="zh-CN" b="1" dirty="0">
                    <a:solidFill>
                      <a:srgbClr val="FFFFFF"/>
                    </a:solidFill>
                    <a:latin typeface="Arial"/>
                    <a:ea typeface="微软雅黑"/>
                    <a:cs typeface="+mn-ea"/>
                    <a:sym typeface="+mn-lt"/>
                  </a:rPr>
                  <a:t>05</a:t>
                </a:r>
                <a:endParaRPr kumimoji="1" lang="zh-CN" altLang="en-US" b="1" dirty="0">
                  <a:solidFill>
                    <a:srgbClr val="FFFFFF"/>
                  </a:solidFill>
                  <a:latin typeface="Arial"/>
                  <a:ea typeface="微软雅黑"/>
                  <a:cs typeface="+mn-ea"/>
                  <a:sym typeface="+mn-lt"/>
                </a:endParaRPr>
              </a:p>
            </p:txBody>
          </p:sp>
        </p:grpSp>
        <p:grpSp>
          <p:nvGrpSpPr>
            <p:cNvPr id="9" name="组合 8">
              <a:extLst>
                <a:ext uri="{FF2B5EF4-FFF2-40B4-BE49-F238E27FC236}">
                  <a16:creationId xmlns:a16="http://schemas.microsoft.com/office/drawing/2014/main" id="{E30CAD59-B856-7CFB-C8E8-FDF21369E8D8}"/>
                </a:ext>
              </a:extLst>
            </p:cNvPr>
            <p:cNvGrpSpPr/>
            <p:nvPr/>
          </p:nvGrpSpPr>
          <p:grpSpPr>
            <a:xfrm>
              <a:off x="8038022" y="4452325"/>
              <a:ext cx="4046886" cy="842432"/>
              <a:chOff x="5435600" y="1807754"/>
              <a:chExt cx="4046886" cy="842432"/>
            </a:xfrm>
          </p:grpSpPr>
          <p:sp>
            <p:nvSpPr>
              <p:cNvPr id="20" name="Bullet6">
                <a:extLst>
                  <a:ext uri="{FF2B5EF4-FFF2-40B4-BE49-F238E27FC236}">
                    <a16:creationId xmlns:a16="http://schemas.microsoft.com/office/drawing/2014/main" id="{13252C6F-CFCC-3A87-3A76-746363855F27}"/>
                  </a:ext>
                </a:extLst>
              </p:cNvPr>
              <p:cNvSpPr txBox="1"/>
              <p:nvPr/>
            </p:nvSpPr>
            <p:spPr>
              <a:xfrm>
                <a:off x="6681856" y="1807754"/>
                <a:ext cx="2800630" cy="842432"/>
              </a:xfrm>
              <a:prstGeom prst="rect">
                <a:avLst/>
              </a:prstGeom>
              <a:noFill/>
            </p:spPr>
            <p:txBody>
              <a:bodyPr wrap="square" rtlCol="0" anchor="b" anchorCtr="0">
                <a:noAutofit/>
              </a:bodyPr>
              <a:lstStyle/>
              <a:p>
                <a:pPr lvl="0">
                  <a:defRPr/>
                </a:pPr>
                <a:r>
                  <a:rPr kumimoji="1" lang="en-US" altLang="zh-CN" sz="2400" b="1" dirty="0">
                    <a:solidFill>
                      <a:srgbClr val="778495"/>
                    </a:solidFill>
                    <a:cs typeface="+mn-ea"/>
                    <a:sym typeface="+mn-lt"/>
                  </a:rPr>
                  <a:t>Essentials for New Researchers</a:t>
                </a:r>
              </a:p>
            </p:txBody>
          </p:sp>
          <p:cxnSp>
            <p:nvCxnSpPr>
              <p:cNvPr id="22" name="Line6">
                <a:extLst>
                  <a:ext uri="{FF2B5EF4-FFF2-40B4-BE49-F238E27FC236}">
                    <a16:creationId xmlns:a16="http://schemas.microsoft.com/office/drawing/2014/main" id="{450BDA97-2EF1-F291-F52C-48A2DE209EE1}"/>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3" name="Number6">
                <a:extLst>
                  <a:ext uri="{FF2B5EF4-FFF2-40B4-BE49-F238E27FC236}">
                    <a16:creationId xmlns:a16="http://schemas.microsoft.com/office/drawing/2014/main" id="{EF088373-C6B4-56B0-6567-6396392CFBE6}"/>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a:ea typeface="微软雅黑"/>
                    <a:cs typeface="+mn-ea"/>
                    <a:sym typeface="+mn-lt"/>
                  </a:rPr>
                  <a:t>06</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spTree>
    <p:extLst>
      <p:ext uri="{BB962C8B-B14F-4D97-AF65-F5344CB8AC3E}">
        <p14:creationId xmlns:p14="http://schemas.microsoft.com/office/powerpoint/2010/main" val="697639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標題 2">
            <a:extLst>
              <a:ext uri="{FF2B5EF4-FFF2-40B4-BE49-F238E27FC236}">
                <a16:creationId xmlns:a16="http://schemas.microsoft.com/office/drawing/2014/main" id="{545ADF5F-CB0A-715C-73CA-BB1FC0ABA3F9}"/>
              </a:ext>
            </a:extLst>
          </p:cNvPr>
          <p:cNvSpPr txBox="1"/>
          <p:nvPr>
            <p:custDataLst>
              <p:tags r:id="rId1"/>
            </p:custDataLst>
          </p:nvPr>
        </p:nvSpPr>
        <p:spPr bwMode="auto">
          <a:xfrm>
            <a:off x="1876301" y="384957"/>
            <a:ext cx="10972800" cy="68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kumimoji="0" lang="en-US" altLang="zh-CN" sz="4800" b="1" strike="noStrike" kern="1200" cap="none" spc="0" normalizeH="0" baseline="0" noProof="0" dirty="0">
                <a:ln>
                  <a:noFill/>
                </a:ln>
                <a:solidFill>
                  <a:srgbClr val="DD613B"/>
                </a:solidFill>
                <a:effectLst/>
                <a:uLnTx/>
                <a:uFillTx/>
                <a:latin typeface="+mn-lt"/>
                <a:ea typeface="+mn-ea"/>
                <a:cs typeface="+mn-ea"/>
                <a:sym typeface="+mn-lt"/>
              </a:rPr>
              <a:t>Library Website</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6" name="Title">
            <a:extLst>
              <a:ext uri="{FF2B5EF4-FFF2-40B4-BE49-F238E27FC236}">
                <a16:creationId xmlns:a16="http://schemas.microsoft.com/office/drawing/2014/main" id="{B3FC7C64-5697-3A86-2923-21C4AD0DF489}"/>
              </a:ext>
            </a:extLst>
          </p:cNvPr>
          <p:cNvSpPr>
            <a:spLocks/>
          </p:cNvSpPr>
          <p:nvPr/>
        </p:nvSpPr>
        <p:spPr>
          <a:xfrm>
            <a:off x="-560407" y="1845949"/>
            <a:ext cx="7623034" cy="769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pPr algn="ctr">
              <a:buSzPct val="25000"/>
            </a:pPr>
            <a:r>
              <a:rPr lang="en-US" altLang="zh-CN" sz="3200" b="1" dirty="0">
                <a:solidFill>
                  <a:srgbClr val="DD613B"/>
                </a:solidFill>
                <a:cs typeface="+mn-ea"/>
                <a:sym typeface="+mn-lt"/>
              </a:rPr>
              <a:t>lib.cityu-dg.edu.cn</a:t>
            </a:r>
            <a:endParaRPr lang="en-US" sz="3200" dirty="0">
              <a:solidFill>
                <a:srgbClr val="DD613B"/>
              </a:solidFill>
              <a:cs typeface="+mn-ea"/>
              <a:sym typeface="+mn-lt"/>
            </a:endParaRPr>
          </a:p>
        </p:txBody>
      </p:sp>
      <p:sp>
        <p:nvSpPr>
          <p:cNvPr id="5" name="Number3">
            <a:extLst>
              <a:ext uri="{FF2B5EF4-FFF2-40B4-BE49-F238E27FC236}">
                <a16:creationId xmlns:a16="http://schemas.microsoft.com/office/drawing/2014/main" id="{EC251F91-03FA-A7C0-E3B7-C5B22E5BD47B}"/>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5-1</a:t>
            </a:r>
            <a:endParaRPr lang="zh-CN" altLang="en-US" sz="2800" b="1" dirty="0">
              <a:cs typeface="+mn-ea"/>
              <a:sym typeface="+mn-lt"/>
            </a:endParaRPr>
          </a:p>
        </p:txBody>
      </p:sp>
      <p:pic>
        <p:nvPicPr>
          <p:cNvPr id="9" name="Picture 8">
            <a:extLst>
              <a:ext uri="{FF2B5EF4-FFF2-40B4-BE49-F238E27FC236}">
                <a16:creationId xmlns:a16="http://schemas.microsoft.com/office/drawing/2014/main" id="{DABEE1AF-F218-B2B3-90AA-AB48A1C83D2C}"/>
              </a:ext>
            </a:extLst>
          </p:cNvPr>
          <p:cNvPicPr>
            <a:picLocks noChangeAspect="1"/>
          </p:cNvPicPr>
          <p:nvPr/>
        </p:nvPicPr>
        <p:blipFill>
          <a:blip r:embed="rId4"/>
          <a:stretch>
            <a:fillRect/>
          </a:stretch>
        </p:blipFill>
        <p:spPr>
          <a:xfrm>
            <a:off x="5876396" y="1605036"/>
            <a:ext cx="2953067" cy="2291877"/>
          </a:xfrm>
          <a:prstGeom prst="rect">
            <a:avLst/>
          </a:prstGeom>
        </p:spPr>
      </p:pic>
      <p:pic>
        <p:nvPicPr>
          <p:cNvPr id="3" name="Picture 2">
            <a:extLst>
              <a:ext uri="{FF2B5EF4-FFF2-40B4-BE49-F238E27FC236}">
                <a16:creationId xmlns:a16="http://schemas.microsoft.com/office/drawing/2014/main" id="{C1659726-E060-9FAD-FBC3-D5B8192B916B}"/>
              </a:ext>
            </a:extLst>
          </p:cNvPr>
          <p:cNvPicPr>
            <a:picLocks noChangeAspect="1"/>
          </p:cNvPicPr>
          <p:nvPr/>
        </p:nvPicPr>
        <p:blipFill>
          <a:blip r:embed="rId5"/>
          <a:stretch>
            <a:fillRect/>
          </a:stretch>
        </p:blipFill>
        <p:spPr>
          <a:xfrm>
            <a:off x="222422" y="4672103"/>
            <a:ext cx="11788346" cy="741640"/>
          </a:xfrm>
          <a:prstGeom prst="rect">
            <a:avLst/>
          </a:prstGeom>
          <a:ln>
            <a:solidFill>
              <a:srgbClr val="DD613B"/>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文本占位符 2">
            <a:extLst>
              <a:ext uri="{FF2B5EF4-FFF2-40B4-BE49-F238E27FC236}">
                <a16:creationId xmlns:a16="http://schemas.microsoft.com/office/drawing/2014/main" id="{6C6A589B-3004-D7DB-EC9B-EACC9757E0EC}"/>
              </a:ext>
            </a:extLst>
          </p:cNvPr>
          <p:cNvSpPr>
            <a:spLocks noGrp="1"/>
          </p:cNvSpPr>
          <p:nvPr>
            <p:ph type="body" idx="1"/>
          </p:nvPr>
        </p:nvSpPr>
        <p:spPr>
          <a:xfrm>
            <a:off x="1802111" y="278690"/>
            <a:ext cx="7725103" cy="788241"/>
          </a:xfrm>
        </p:spPr>
        <p:txBody>
          <a:bodyPr vert="horz" lIns="91440" tIns="45720" rIns="91440" bIns="45720" rtlCol="0" anchor="t">
            <a:noAutofit/>
          </a:bodyPr>
          <a:lstStyle/>
          <a:p>
            <a:pPr>
              <a:lnSpc>
                <a:spcPct val="90000"/>
              </a:lnSpc>
              <a:spcBef>
                <a:spcPct val="0"/>
              </a:spcBef>
            </a:pPr>
            <a:r>
              <a:rPr lang="en-US" altLang="zh-CN" sz="4800" b="1" dirty="0">
                <a:solidFill>
                  <a:srgbClr val="DD613B"/>
                </a:solidFill>
                <a:cs typeface="+mn-ea"/>
                <a:sym typeface="+mn-lt"/>
              </a:rPr>
              <a:t>Space – Levels 5 to 7</a:t>
            </a:r>
          </a:p>
        </p:txBody>
      </p:sp>
      <p:sp>
        <p:nvSpPr>
          <p:cNvPr id="6" name="Number3">
            <a:extLst>
              <a:ext uri="{FF2B5EF4-FFF2-40B4-BE49-F238E27FC236}">
                <a16:creationId xmlns:a16="http://schemas.microsoft.com/office/drawing/2014/main" id="{F0B1687B-52CE-AA90-7C6E-6E924F99A9B4}"/>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1-1</a:t>
            </a:r>
            <a:endParaRPr lang="zh-CN" altLang="en-US" sz="2800" b="1" dirty="0">
              <a:cs typeface="+mn-ea"/>
              <a:sym typeface="+mn-lt"/>
            </a:endParaRPr>
          </a:p>
        </p:txBody>
      </p:sp>
      <p:graphicFrame>
        <p:nvGraphicFramePr>
          <p:cNvPr id="9" name="Diagram 8">
            <a:extLst>
              <a:ext uri="{FF2B5EF4-FFF2-40B4-BE49-F238E27FC236}">
                <a16:creationId xmlns:a16="http://schemas.microsoft.com/office/drawing/2014/main" id="{28DED0A1-CF74-CCD4-665B-BA83158B415C}"/>
              </a:ext>
            </a:extLst>
          </p:cNvPr>
          <p:cNvGraphicFramePr/>
          <p:nvPr>
            <p:extLst>
              <p:ext uri="{D42A27DB-BD31-4B8C-83A1-F6EECF244321}">
                <p14:modId xmlns:p14="http://schemas.microsoft.com/office/powerpoint/2010/main" val="3322252316"/>
              </p:ext>
            </p:extLst>
          </p:nvPr>
        </p:nvGraphicFramePr>
        <p:xfrm>
          <a:off x="243596" y="1466429"/>
          <a:ext cx="11701758" cy="5279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machine next to a computer&#10;&#10;Description automatically generated">
            <a:extLst>
              <a:ext uri="{FF2B5EF4-FFF2-40B4-BE49-F238E27FC236}">
                <a16:creationId xmlns:a16="http://schemas.microsoft.com/office/drawing/2014/main" id="{69DF5B5B-5331-52B1-3324-F1EA27FE0868}"/>
              </a:ext>
            </a:extLst>
          </p:cNvPr>
          <p:cNvPicPr>
            <a:picLocks noChangeAspect="1"/>
          </p:cNvPicPr>
          <p:nvPr/>
        </p:nvPicPr>
        <p:blipFill>
          <a:blip r:embed="rId8">
            <a:extLst>
              <a:ext uri="{28A0092B-C50C-407E-A947-70E740481C1C}">
                <a14:useLocalDpi xmlns:a14="http://schemas.microsoft.com/office/drawing/2010/main" val="0"/>
              </a:ext>
            </a:extLst>
          </a:blip>
          <a:srcRect l="18676"/>
          <a:stretch>
            <a:fillRect/>
          </a:stretch>
        </p:blipFill>
        <p:spPr>
          <a:xfrm>
            <a:off x="8854377" y="4368799"/>
            <a:ext cx="1840264" cy="1508585"/>
          </a:xfrm>
          <a:prstGeom prst="rect">
            <a:avLst/>
          </a:prstGeom>
        </p:spPr>
      </p:pic>
      <p:pic>
        <p:nvPicPr>
          <p:cNvPr id="8" name="Picture 7" descr="A group of people sitting around a table&#10;&#10;AI-generated content may be incorrect.">
            <a:extLst>
              <a:ext uri="{FF2B5EF4-FFF2-40B4-BE49-F238E27FC236}">
                <a16:creationId xmlns:a16="http://schemas.microsoft.com/office/drawing/2014/main" id="{1AE79669-9BE1-580F-5E81-418967509DE9}"/>
              </a:ext>
            </a:extLst>
          </p:cNvPr>
          <p:cNvPicPr>
            <a:picLocks noChangeAspect="1"/>
          </p:cNvPicPr>
          <p:nvPr/>
        </p:nvPicPr>
        <p:blipFill>
          <a:blip r:embed="rId9">
            <a:extLst>
              <a:ext uri="{28A0092B-C50C-407E-A947-70E740481C1C}">
                <a14:useLocalDpi xmlns:a14="http://schemas.microsoft.com/office/drawing/2010/main" val="0"/>
              </a:ext>
            </a:extLst>
          </a:blip>
          <a:srcRect l="5212" r="2968" b="4905"/>
          <a:stretch>
            <a:fillRect/>
          </a:stretch>
        </p:blipFill>
        <p:spPr>
          <a:xfrm>
            <a:off x="3842893" y="1558901"/>
            <a:ext cx="1947026" cy="1346858"/>
          </a:xfrm>
          <a:prstGeom prst="rect">
            <a:avLst/>
          </a:prstGeom>
        </p:spPr>
      </p:pic>
      <p:pic>
        <p:nvPicPr>
          <p:cNvPr id="11" name="Picture 10" descr="A long table and chairs in a room&#10;&#10;AI-generated content may be incorrect.">
            <a:extLst>
              <a:ext uri="{FF2B5EF4-FFF2-40B4-BE49-F238E27FC236}">
                <a16:creationId xmlns:a16="http://schemas.microsoft.com/office/drawing/2014/main" id="{7CACE16E-AA87-DC49-AEC8-C7BF51144A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2461" y="1558901"/>
            <a:ext cx="2020287" cy="1346858"/>
          </a:xfrm>
          <a:prstGeom prst="rect">
            <a:avLst/>
          </a:prstGeom>
        </p:spPr>
      </p:pic>
      <p:pic>
        <p:nvPicPr>
          <p:cNvPr id="13" name="Picture 12" descr="A row of computers on a table&#10;&#10;AI-generated content may be incorrect.">
            <a:extLst>
              <a:ext uri="{FF2B5EF4-FFF2-40B4-BE49-F238E27FC236}">
                <a16:creationId xmlns:a16="http://schemas.microsoft.com/office/drawing/2014/main" id="{E59541FB-D097-F6F1-CDA6-FEBD2FD900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1932" y="4378426"/>
            <a:ext cx="2016481" cy="1346857"/>
          </a:xfrm>
          <a:prstGeom prst="rect">
            <a:avLst/>
          </a:prstGeom>
        </p:spPr>
      </p:pic>
      <p:pic>
        <p:nvPicPr>
          <p:cNvPr id="5" name="Picture 4" descr="A white rectangular boxes with glass doors&#10;&#10;AI-generated content may be incorrect.">
            <a:extLst>
              <a:ext uri="{FF2B5EF4-FFF2-40B4-BE49-F238E27FC236}">
                <a16:creationId xmlns:a16="http://schemas.microsoft.com/office/drawing/2014/main" id="{193BF05E-B210-5EB2-A48E-1445B67EC74B}"/>
              </a:ext>
            </a:extLst>
          </p:cNvPr>
          <p:cNvPicPr>
            <a:picLocks noChangeAspect="1"/>
          </p:cNvPicPr>
          <p:nvPr/>
        </p:nvPicPr>
        <p:blipFill>
          <a:blip r:embed="rId12">
            <a:extLst>
              <a:ext uri="{28A0092B-C50C-407E-A947-70E740481C1C}">
                <a14:useLocalDpi xmlns:a14="http://schemas.microsoft.com/office/drawing/2010/main" val="0"/>
              </a:ext>
            </a:extLst>
          </a:blip>
          <a:srcRect l="30050" t="8213" r="11407"/>
          <a:stretch>
            <a:fillRect/>
          </a:stretch>
        </p:blipFill>
        <p:spPr>
          <a:xfrm>
            <a:off x="6266901" y="4378426"/>
            <a:ext cx="2048086" cy="1498958"/>
          </a:xfrm>
          <a:prstGeom prst="rect">
            <a:avLst/>
          </a:prstGeom>
        </p:spPr>
      </p:pic>
      <p:pic>
        <p:nvPicPr>
          <p:cNvPr id="14" name="Picture 13" descr="A room with a few cubicles&#10;&#10;AI-generated content may be incorrect.">
            <a:extLst>
              <a:ext uri="{FF2B5EF4-FFF2-40B4-BE49-F238E27FC236}">
                <a16:creationId xmlns:a16="http://schemas.microsoft.com/office/drawing/2014/main" id="{E3A01B9C-97AA-CFCE-B0C5-4F401C946CEA}"/>
              </a:ext>
            </a:extLst>
          </p:cNvPr>
          <p:cNvPicPr>
            <a:picLocks noChangeAspect="1"/>
          </p:cNvPicPr>
          <p:nvPr/>
        </p:nvPicPr>
        <p:blipFill>
          <a:blip r:embed="rId13">
            <a:extLst>
              <a:ext uri="{28A0092B-C50C-407E-A947-70E740481C1C}">
                <a14:useLocalDpi xmlns:a14="http://schemas.microsoft.com/office/drawing/2010/main" val="0"/>
              </a:ext>
            </a:extLst>
          </a:blip>
          <a:srcRect l="21857" t="22730" r="27847" b="10815"/>
          <a:stretch>
            <a:fillRect/>
          </a:stretch>
        </p:blipFill>
        <p:spPr>
          <a:xfrm>
            <a:off x="6280230" y="1558901"/>
            <a:ext cx="2016866" cy="1498959"/>
          </a:xfrm>
          <a:prstGeom prst="rect">
            <a:avLst/>
          </a:prstGeom>
        </p:spPr>
      </p:pic>
      <p:pic>
        <p:nvPicPr>
          <p:cNvPr id="15" name="图片 6">
            <a:extLst>
              <a:ext uri="{FF2B5EF4-FFF2-40B4-BE49-F238E27FC236}">
                <a16:creationId xmlns:a16="http://schemas.microsoft.com/office/drawing/2014/main" id="{81796B7A-E496-DE4F-8440-FAC4713F1EC4}"/>
              </a:ext>
            </a:extLst>
          </p:cNvPr>
          <p:cNvPicPr>
            <a:picLocks noChangeAspect="1"/>
          </p:cNvPicPr>
          <p:nvPr/>
        </p:nvPicPr>
        <p:blipFill>
          <a:blip r:embed="rId14"/>
          <a:srcRect l="33170" t="21880" r="29148" b="25881"/>
          <a:stretch>
            <a:fillRect/>
          </a:stretch>
        </p:blipFill>
        <p:spPr>
          <a:xfrm>
            <a:off x="8757401" y="1558902"/>
            <a:ext cx="2016866" cy="1471628"/>
          </a:xfrm>
          <a:prstGeom prst="rect">
            <a:avLst/>
          </a:prstGeom>
        </p:spPr>
      </p:pic>
      <p:pic>
        <p:nvPicPr>
          <p:cNvPr id="17" name="Picture 16" descr="A row of white shelves with books on them&#10;&#10;AI-generated content may be incorrect.">
            <a:extLst>
              <a:ext uri="{FF2B5EF4-FFF2-40B4-BE49-F238E27FC236}">
                <a16:creationId xmlns:a16="http://schemas.microsoft.com/office/drawing/2014/main" id="{61A65344-2A6E-E2DE-4555-F8999809FB8B}"/>
              </a:ext>
            </a:extLst>
          </p:cNvPr>
          <p:cNvPicPr>
            <a:picLocks noChangeAspect="1"/>
          </p:cNvPicPr>
          <p:nvPr/>
        </p:nvPicPr>
        <p:blipFill>
          <a:blip r:embed="rId15">
            <a:extLst>
              <a:ext uri="{28A0092B-C50C-407E-A947-70E740481C1C}">
                <a14:useLocalDpi xmlns:a14="http://schemas.microsoft.com/office/drawing/2010/main" val="0"/>
              </a:ext>
            </a:extLst>
          </a:blip>
          <a:srcRect l="5219" t="6080" r="3225"/>
          <a:stretch>
            <a:fillRect/>
          </a:stretch>
        </p:blipFill>
        <p:spPr>
          <a:xfrm flipH="1">
            <a:off x="1281055" y="4389118"/>
            <a:ext cx="1966066" cy="1346857"/>
          </a:xfrm>
          <a:prstGeom prst="rect">
            <a:avLst/>
          </a:prstGeom>
        </p:spPr>
      </p:pic>
    </p:spTree>
    <p:extLst>
      <p:ext uri="{BB962C8B-B14F-4D97-AF65-F5344CB8AC3E}">
        <p14:creationId xmlns:p14="http://schemas.microsoft.com/office/powerpoint/2010/main" val="3220949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85E0F-DFD2-4E18-B6F1-5E002C1DD0F6}"/>
            </a:ext>
          </a:extLst>
        </p:cNvPr>
        <p:cNvGrpSpPr/>
        <p:nvPr/>
      </p:nvGrpSpPr>
      <p:grpSpPr>
        <a:xfrm>
          <a:off x="0" y="0"/>
          <a:ext cx="0" cy="0"/>
          <a:chOff x="0" y="0"/>
          <a:chExt cx="0" cy="0"/>
        </a:xfrm>
      </p:grpSpPr>
      <p:sp>
        <p:nvSpPr>
          <p:cNvPr id="7" name="Number3">
            <a:extLst>
              <a:ext uri="{FF2B5EF4-FFF2-40B4-BE49-F238E27FC236}">
                <a16:creationId xmlns:a16="http://schemas.microsoft.com/office/drawing/2014/main" id="{20F0D960-4979-2E96-D4A9-B7169D261592}"/>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5-2</a:t>
            </a:r>
            <a:endParaRPr lang="zh-CN" altLang="en-US" sz="2800" b="1" dirty="0">
              <a:cs typeface="+mn-ea"/>
              <a:sym typeface="+mn-lt"/>
            </a:endParaRPr>
          </a:p>
        </p:txBody>
      </p:sp>
      <p:sp>
        <p:nvSpPr>
          <p:cNvPr id="10" name="標題 2">
            <a:extLst>
              <a:ext uri="{FF2B5EF4-FFF2-40B4-BE49-F238E27FC236}">
                <a16:creationId xmlns:a16="http://schemas.microsoft.com/office/drawing/2014/main" id="{C2A61E97-2704-7EF1-6A6C-EBD297F2ECA9}"/>
              </a:ext>
            </a:extLst>
          </p:cNvPr>
          <p:cNvSpPr txBox="1">
            <a:spLocks noGrp="1"/>
          </p:cNvSpPr>
          <p:nvPr>
            <p:ph type="title"/>
            <p:custDataLst>
              <p:tags r:id="rId1"/>
            </p:custDataLst>
          </p:nvPr>
        </p:nvSpPr>
        <p:spPr bwMode="auto">
          <a:xfrm>
            <a:off x="1708598" y="221671"/>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kumimoji="0" lang="en-US" altLang="zh-CN" sz="4800" b="1" strike="noStrike" kern="1200" cap="none" spc="0" normalizeH="0" baseline="0" noProof="0" dirty="0" err="1">
                <a:ln>
                  <a:noFill/>
                </a:ln>
                <a:solidFill>
                  <a:srgbClr val="DD613B"/>
                </a:solidFill>
                <a:effectLst/>
                <a:uLnTx/>
                <a:uFillTx/>
                <a:latin typeface="+mn-lt"/>
                <a:ea typeface="+mn-ea"/>
                <a:cs typeface="+mn-ea"/>
                <a:sym typeface="+mn-lt"/>
              </a:rPr>
              <a:t>Librar</a:t>
            </a:r>
            <a:r>
              <a:rPr lang="en-US" altLang="zh-CN" sz="4800" dirty="0">
                <a:solidFill>
                  <a:srgbClr val="DD613B"/>
                </a:solidFill>
                <a:latin typeface="+mn-lt"/>
                <a:ea typeface="+mn-ea"/>
                <a:cs typeface="+mn-ea"/>
                <a:sym typeface="+mn-lt"/>
              </a:rPr>
              <a:t>y</a:t>
            </a:r>
            <a:r>
              <a:rPr lang="zh-CN" altLang="en-US" sz="4800" dirty="0">
                <a:solidFill>
                  <a:srgbClr val="DD613B"/>
                </a:solidFill>
                <a:latin typeface="+mn-lt"/>
                <a:ea typeface="+mn-ea"/>
                <a:cs typeface="+mn-ea"/>
                <a:sym typeface="+mn-lt"/>
              </a:rPr>
              <a:t> </a:t>
            </a:r>
            <a:r>
              <a:rPr lang="en-US" altLang="zh-CN" sz="4800" dirty="0">
                <a:solidFill>
                  <a:srgbClr val="DD613B"/>
                </a:solidFill>
                <a:latin typeface="+mn-lt"/>
                <a:ea typeface="+mn-ea"/>
                <a:cs typeface="+mn-ea"/>
                <a:sym typeface="+mn-lt"/>
              </a:rPr>
              <a:t>Opening Hours</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graphicFrame>
        <p:nvGraphicFramePr>
          <p:cNvPr id="4" name="Diagram 3">
            <a:extLst>
              <a:ext uri="{FF2B5EF4-FFF2-40B4-BE49-F238E27FC236}">
                <a16:creationId xmlns:a16="http://schemas.microsoft.com/office/drawing/2014/main" id="{513CB857-A7C7-E939-35EA-A84C7010B040}"/>
              </a:ext>
            </a:extLst>
          </p:cNvPr>
          <p:cNvGraphicFramePr/>
          <p:nvPr/>
        </p:nvGraphicFramePr>
        <p:xfrm>
          <a:off x="2032000" y="719666"/>
          <a:ext cx="706004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8F29C905-A4C0-521E-A98E-45FC06B7364C}"/>
              </a:ext>
            </a:extLst>
          </p:cNvPr>
          <p:cNvSpPr txBox="1"/>
          <p:nvPr/>
        </p:nvSpPr>
        <p:spPr>
          <a:xfrm>
            <a:off x="5747235" y="1687926"/>
            <a:ext cx="4964141"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fontScale="85000" lnSpcReduction="10000"/>
          </a:bodyPr>
          <a:lstStyle>
            <a:defPPr>
              <a:defRPr lang="en-US"/>
            </a:defPPr>
            <a:lvl1pPr>
              <a:buSzPct val="25000"/>
              <a:defRPr sz="2600" b="1">
                <a:solidFill>
                  <a:srgbClr val="DD613B"/>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Top right corner of Library Website: </a:t>
            </a:r>
            <a:endParaRPr lang="zh-CN" altLang="en-US" dirty="0"/>
          </a:p>
        </p:txBody>
      </p:sp>
      <p:pic>
        <p:nvPicPr>
          <p:cNvPr id="6" name="Picture 5">
            <a:extLst>
              <a:ext uri="{FF2B5EF4-FFF2-40B4-BE49-F238E27FC236}">
                <a16:creationId xmlns:a16="http://schemas.microsoft.com/office/drawing/2014/main" id="{C64E414A-EA23-331E-AE47-5CDFECAFD0A9}"/>
              </a:ext>
            </a:extLst>
          </p:cNvPr>
          <p:cNvPicPr>
            <a:picLocks noChangeAspect="1"/>
          </p:cNvPicPr>
          <p:nvPr/>
        </p:nvPicPr>
        <p:blipFill>
          <a:blip r:embed="rId9"/>
          <a:stretch>
            <a:fillRect/>
          </a:stretch>
        </p:blipFill>
        <p:spPr>
          <a:xfrm>
            <a:off x="6321402" y="2412753"/>
            <a:ext cx="3911440" cy="2853840"/>
          </a:xfrm>
          <a:prstGeom prst="rect">
            <a:avLst/>
          </a:prstGeom>
        </p:spPr>
      </p:pic>
      <p:pic>
        <p:nvPicPr>
          <p:cNvPr id="14" name="Picture 13" descr="A close-up of a sign&#10;&#10;AI-generated content may be incorrect.">
            <a:extLst>
              <a:ext uri="{FF2B5EF4-FFF2-40B4-BE49-F238E27FC236}">
                <a16:creationId xmlns:a16="http://schemas.microsoft.com/office/drawing/2014/main" id="{848CECD6-4280-E899-6FFB-D028C9D8D1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0624" y="1396193"/>
            <a:ext cx="3462869" cy="4886960"/>
          </a:xfrm>
          <a:prstGeom prst="rect">
            <a:avLst/>
          </a:prstGeom>
        </p:spPr>
      </p:pic>
    </p:spTree>
    <p:extLst>
      <p:ext uri="{BB962C8B-B14F-4D97-AF65-F5344CB8AC3E}">
        <p14:creationId xmlns:p14="http://schemas.microsoft.com/office/powerpoint/2010/main" val="3266681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umber3">
            <a:extLst>
              <a:ext uri="{FF2B5EF4-FFF2-40B4-BE49-F238E27FC236}">
                <a16:creationId xmlns:a16="http://schemas.microsoft.com/office/drawing/2014/main" id="{4FDE384C-F7DB-AA38-2296-FA64F65F0E23}"/>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5-3</a:t>
            </a:r>
            <a:endParaRPr lang="zh-CN" altLang="en-US" sz="2800" b="1" dirty="0">
              <a:cs typeface="+mn-ea"/>
              <a:sym typeface="+mn-lt"/>
            </a:endParaRPr>
          </a:p>
        </p:txBody>
      </p:sp>
      <p:sp>
        <p:nvSpPr>
          <p:cNvPr id="10" name="標題 2">
            <a:extLst>
              <a:ext uri="{FF2B5EF4-FFF2-40B4-BE49-F238E27FC236}">
                <a16:creationId xmlns:a16="http://schemas.microsoft.com/office/drawing/2014/main" id="{31D91CB0-A810-09E9-F91E-075513E5D7A1}"/>
              </a:ext>
            </a:extLst>
          </p:cNvPr>
          <p:cNvSpPr txBox="1">
            <a:spLocks noGrp="1"/>
          </p:cNvSpPr>
          <p:nvPr>
            <p:ph type="title"/>
            <p:custDataLst>
              <p:tags r:id="rId1"/>
            </p:custDataLst>
          </p:nvPr>
        </p:nvSpPr>
        <p:spPr bwMode="auto">
          <a:xfrm>
            <a:off x="1708598" y="221671"/>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kumimoji="0" lang="en-US" altLang="zh-CN" sz="4800" b="1" strike="noStrike" kern="1200" cap="none" spc="0" normalizeH="0" baseline="0" noProof="0" dirty="0">
                <a:ln>
                  <a:noFill/>
                </a:ln>
                <a:solidFill>
                  <a:srgbClr val="DD613B"/>
                </a:solidFill>
                <a:effectLst/>
                <a:uLnTx/>
                <a:uFillTx/>
                <a:latin typeface="+mn-lt"/>
                <a:ea typeface="+mn-ea"/>
                <a:cs typeface="+mn-ea"/>
                <a:sym typeface="+mn-lt"/>
              </a:rPr>
              <a:t>News, Notices, Workshops</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pic>
        <p:nvPicPr>
          <p:cNvPr id="4" name="Picture 3">
            <a:extLst>
              <a:ext uri="{FF2B5EF4-FFF2-40B4-BE49-F238E27FC236}">
                <a16:creationId xmlns:a16="http://schemas.microsoft.com/office/drawing/2014/main" id="{B6B96FBD-AE05-6A41-F1DA-29B240BC507E}"/>
              </a:ext>
            </a:extLst>
          </p:cNvPr>
          <p:cNvPicPr>
            <a:picLocks noChangeAspect="1"/>
          </p:cNvPicPr>
          <p:nvPr/>
        </p:nvPicPr>
        <p:blipFill>
          <a:blip r:embed="rId4"/>
          <a:stretch>
            <a:fillRect/>
          </a:stretch>
        </p:blipFill>
        <p:spPr>
          <a:xfrm>
            <a:off x="904153" y="1633582"/>
            <a:ext cx="5361124" cy="2296160"/>
          </a:xfrm>
          <a:prstGeom prst="rect">
            <a:avLst/>
          </a:prstGeom>
        </p:spPr>
      </p:pic>
      <p:pic>
        <p:nvPicPr>
          <p:cNvPr id="8" name="Picture 7">
            <a:extLst>
              <a:ext uri="{FF2B5EF4-FFF2-40B4-BE49-F238E27FC236}">
                <a16:creationId xmlns:a16="http://schemas.microsoft.com/office/drawing/2014/main" id="{ED5797C3-6E48-CF49-D850-20F0366ABAD7}"/>
              </a:ext>
            </a:extLst>
          </p:cNvPr>
          <p:cNvPicPr>
            <a:picLocks noChangeAspect="1"/>
          </p:cNvPicPr>
          <p:nvPr/>
        </p:nvPicPr>
        <p:blipFill>
          <a:blip r:embed="rId5"/>
          <a:stretch>
            <a:fillRect/>
          </a:stretch>
        </p:blipFill>
        <p:spPr>
          <a:xfrm>
            <a:off x="6171095" y="3472543"/>
            <a:ext cx="5048250" cy="2771775"/>
          </a:xfrm>
          <a:prstGeom prst="rect">
            <a:avLst/>
          </a:prstGeom>
        </p:spPr>
      </p:pic>
    </p:spTree>
    <p:extLst>
      <p:ext uri="{BB962C8B-B14F-4D97-AF65-F5344CB8AC3E}">
        <p14:creationId xmlns:p14="http://schemas.microsoft.com/office/powerpoint/2010/main" val="2585813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EE78E-06A4-7045-5847-C6FB10D635C8}"/>
            </a:ext>
          </a:extLst>
        </p:cNvPr>
        <p:cNvGrpSpPr/>
        <p:nvPr/>
      </p:nvGrpSpPr>
      <p:grpSpPr>
        <a:xfrm>
          <a:off x="0" y="0"/>
          <a:ext cx="0" cy="0"/>
          <a:chOff x="0" y="0"/>
          <a:chExt cx="0" cy="0"/>
        </a:xfrm>
      </p:grpSpPr>
      <p:sp>
        <p:nvSpPr>
          <p:cNvPr id="7" name="Number3">
            <a:extLst>
              <a:ext uri="{FF2B5EF4-FFF2-40B4-BE49-F238E27FC236}">
                <a16:creationId xmlns:a16="http://schemas.microsoft.com/office/drawing/2014/main" id="{586BC887-78CA-8FCA-4AB1-B6E7E5A89139}"/>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5-4</a:t>
            </a:r>
            <a:endParaRPr lang="zh-CN" altLang="en-US" sz="2800" b="1" dirty="0">
              <a:cs typeface="+mn-ea"/>
              <a:sym typeface="+mn-lt"/>
            </a:endParaRPr>
          </a:p>
        </p:txBody>
      </p:sp>
      <p:sp>
        <p:nvSpPr>
          <p:cNvPr id="10" name="標題 2">
            <a:extLst>
              <a:ext uri="{FF2B5EF4-FFF2-40B4-BE49-F238E27FC236}">
                <a16:creationId xmlns:a16="http://schemas.microsoft.com/office/drawing/2014/main" id="{BCB3F8DB-D703-E290-9731-F36F3C686397}"/>
              </a:ext>
            </a:extLst>
          </p:cNvPr>
          <p:cNvSpPr txBox="1">
            <a:spLocks noGrp="1"/>
          </p:cNvSpPr>
          <p:nvPr>
            <p:ph type="title"/>
            <p:custDataLst>
              <p:tags r:id="rId1"/>
            </p:custDataLst>
          </p:nvPr>
        </p:nvSpPr>
        <p:spPr bwMode="auto">
          <a:xfrm>
            <a:off x="1708598" y="221671"/>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kumimoji="0" lang="en-US" altLang="zh-CN" sz="4800" b="1" strike="noStrike" kern="1200" cap="none" spc="0" normalizeH="0" baseline="0" noProof="0" dirty="0">
                <a:ln>
                  <a:noFill/>
                </a:ln>
                <a:solidFill>
                  <a:srgbClr val="DD613B"/>
                </a:solidFill>
                <a:effectLst/>
                <a:uLnTx/>
                <a:uFillTx/>
                <a:latin typeface="+mn-lt"/>
                <a:ea typeface="+mn-ea"/>
                <a:cs typeface="+mn-ea"/>
                <a:sym typeface="+mn-lt"/>
              </a:rPr>
              <a:t>Library WeChat</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pic>
        <p:nvPicPr>
          <p:cNvPr id="2" name="Picture 1">
            <a:extLst>
              <a:ext uri="{FF2B5EF4-FFF2-40B4-BE49-F238E27FC236}">
                <a16:creationId xmlns:a16="http://schemas.microsoft.com/office/drawing/2014/main" id="{1CB8A2BC-8301-F22D-A16F-F547F8455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1291" y="2278667"/>
            <a:ext cx="2478684" cy="2478684"/>
          </a:xfrm>
          <a:prstGeom prst="rect">
            <a:avLst/>
          </a:prstGeom>
        </p:spPr>
      </p:pic>
      <p:pic>
        <p:nvPicPr>
          <p:cNvPr id="5" name="Picture 4" descr="A screenshot of a cell phone&#10;&#10;AI-generated content may be incorrect.">
            <a:extLst>
              <a:ext uri="{FF2B5EF4-FFF2-40B4-BE49-F238E27FC236}">
                <a16:creationId xmlns:a16="http://schemas.microsoft.com/office/drawing/2014/main" id="{987F5DF2-681F-E9C2-7087-FD4EA60F6E7E}"/>
              </a:ext>
            </a:extLst>
          </p:cNvPr>
          <p:cNvPicPr>
            <a:picLocks noChangeAspect="1"/>
          </p:cNvPicPr>
          <p:nvPr/>
        </p:nvPicPr>
        <p:blipFill>
          <a:blip r:embed="rId5">
            <a:extLst>
              <a:ext uri="{28A0092B-C50C-407E-A947-70E740481C1C}">
                <a14:useLocalDpi xmlns:a14="http://schemas.microsoft.com/office/drawing/2010/main" val="0"/>
              </a:ext>
            </a:extLst>
          </a:blip>
          <a:srcRect t="5603"/>
          <a:stretch>
            <a:fillRect/>
          </a:stretch>
        </p:blipFill>
        <p:spPr>
          <a:xfrm>
            <a:off x="1480624" y="1416402"/>
            <a:ext cx="2316892" cy="4735747"/>
          </a:xfrm>
          <a:prstGeom prst="rect">
            <a:avLst/>
          </a:prstGeom>
        </p:spPr>
      </p:pic>
      <p:pic>
        <p:nvPicPr>
          <p:cNvPr id="9" name="Picture 8" descr="A screenshot of a phone&#10;&#10;AI-generated content may be incorrect.">
            <a:extLst>
              <a:ext uri="{FF2B5EF4-FFF2-40B4-BE49-F238E27FC236}">
                <a16:creationId xmlns:a16="http://schemas.microsoft.com/office/drawing/2014/main" id="{01FD829A-CC69-B08E-A269-19BEFFAFEC94}"/>
              </a:ext>
            </a:extLst>
          </p:cNvPr>
          <p:cNvPicPr>
            <a:picLocks noChangeAspect="1"/>
          </p:cNvPicPr>
          <p:nvPr/>
        </p:nvPicPr>
        <p:blipFill>
          <a:blip r:embed="rId6">
            <a:extLst>
              <a:ext uri="{28A0092B-C50C-407E-A947-70E740481C1C}">
                <a14:useLocalDpi xmlns:a14="http://schemas.microsoft.com/office/drawing/2010/main" val="0"/>
              </a:ext>
            </a:extLst>
          </a:blip>
          <a:srcRect b="32296"/>
          <a:stretch>
            <a:fillRect/>
          </a:stretch>
        </p:blipFill>
        <p:spPr>
          <a:xfrm>
            <a:off x="4708518" y="2314208"/>
            <a:ext cx="1811877" cy="2745884"/>
          </a:xfrm>
          <a:prstGeom prst="rect">
            <a:avLst/>
          </a:prstGeom>
        </p:spPr>
      </p:pic>
      <p:cxnSp>
        <p:nvCxnSpPr>
          <p:cNvPr id="12" name="Straight Arrow Connector 11">
            <a:extLst>
              <a:ext uri="{FF2B5EF4-FFF2-40B4-BE49-F238E27FC236}">
                <a16:creationId xmlns:a16="http://schemas.microsoft.com/office/drawing/2014/main" id="{3708AE5D-D2FF-408B-A7B8-F5CE38F3B4E3}"/>
              </a:ext>
            </a:extLst>
          </p:cNvPr>
          <p:cNvCxnSpPr/>
          <p:nvPr/>
        </p:nvCxnSpPr>
        <p:spPr>
          <a:xfrm flipV="1">
            <a:off x="2391626" y="4522573"/>
            <a:ext cx="2001794" cy="10750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907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3EF10-097F-A77E-83D6-089755F35C8D}"/>
            </a:ext>
          </a:extLst>
        </p:cNvPr>
        <p:cNvGrpSpPr/>
        <p:nvPr/>
      </p:nvGrpSpPr>
      <p:grpSpPr>
        <a:xfrm>
          <a:off x="0" y="0"/>
          <a:ext cx="0" cy="0"/>
          <a:chOff x="0" y="0"/>
          <a:chExt cx="0" cy="0"/>
        </a:xfrm>
      </p:grpSpPr>
      <p:grpSp>
        <p:nvGrpSpPr>
          <p:cNvPr id="13" name="7b0424d3-ef2b-4820-aad4-fc1f6fafeefd.source.7.zh-Hans.pptx">
            <a:extLst>
              <a:ext uri="{FF2B5EF4-FFF2-40B4-BE49-F238E27FC236}">
                <a16:creationId xmlns:a16="http://schemas.microsoft.com/office/drawing/2014/main" id="{8D475CBC-6062-865A-F4BE-94D2A141E4BB}"/>
              </a:ext>
            </a:extLst>
          </p:cNvPr>
          <p:cNvGrpSpPr/>
          <p:nvPr/>
        </p:nvGrpSpPr>
        <p:grpSpPr>
          <a:xfrm>
            <a:off x="0" y="9945"/>
            <a:ext cx="12192000" cy="6848055"/>
            <a:chOff x="0" y="0"/>
            <a:chExt cx="12192000" cy="6848055"/>
          </a:xfrm>
        </p:grpSpPr>
        <p:grpSp>
          <p:nvGrpSpPr>
            <p:cNvPr id="14" name="组合 1">
              <a:extLst>
                <a:ext uri="{FF2B5EF4-FFF2-40B4-BE49-F238E27FC236}">
                  <a16:creationId xmlns:a16="http://schemas.microsoft.com/office/drawing/2014/main" id="{9B4B96B3-0443-974A-E802-3C84780E107F}"/>
                </a:ext>
              </a:extLst>
            </p:cNvPr>
            <p:cNvGrpSpPr/>
            <p:nvPr/>
          </p:nvGrpSpPr>
          <p:grpSpPr>
            <a:xfrm>
              <a:off x="0" y="0"/>
              <a:ext cx="12192000" cy="6848055"/>
              <a:chOff x="0" y="0"/>
              <a:chExt cx="12192000" cy="6848055"/>
            </a:xfrm>
          </p:grpSpPr>
          <p:sp>
            <p:nvSpPr>
              <p:cNvPr id="11" name="任意多边形: 形状 10">
                <a:extLst>
                  <a:ext uri="{FF2B5EF4-FFF2-40B4-BE49-F238E27FC236}">
                    <a16:creationId xmlns:a16="http://schemas.microsoft.com/office/drawing/2014/main" id="{FA9F9C80-75E9-5B77-CF30-75117F191935}"/>
                  </a:ext>
                </a:extLst>
              </p:cNvPr>
              <p:cNvSpPr/>
              <p:nvPr/>
            </p:nvSpPr>
            <p:spPr>
              <a:xfrm flipH="1">
                <a:off x="0" y="0"/>
                <a:ext cx="1902332" cy="2134279"/>
              </a:xfrm>
              <a:custGeom>
                <a:avLst/>
                <a:gdLst>
                  <a:gd name="connsiteX0" fmla="*/ 20426 w 1902332"/>
                  <a:gd name="connsiteY0" fmla="*/ 0 h 2134279"/>
                  <a:gd name="connsiteX1" fmla="*/ 1902332 w 1902332"/>
                  <a:gd name="connsiteY1" fmla="*/ 0 h 2134279"/>
                  <a:gd name="connsiteX2" fmla="*/ 1902332 w 1902332"/>
                  <a:gd name="connsiteY2" fmla="*/ 2132765 h 2134279"/>
                  <a:gd name="connsiteX3" fmla="*/ 1872343 w 1902332"/>
                  <a:gd name="connsiteY3" fmla="*/ 2134279 h 2134279"/>
                  <a:gd name="connsiteX4" fmla="*/ 0 w 1902332"/>
                  <a:gd name="connsiteY4" fmla="*/ 261936 h 2134279"/>
                  <a:gd name="connsiteX5" fmla="*/ 9667 w 1902332"/>
                  <a:gd name="connsiteY5" fmla="*/ 70500 h 213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32" h="2134279">
                    <a:moveTo>
                      <a:pt x="20426" y="0"/>
                    </a:moveTo>
                    <a:lnTo>
                      <a:pt x="1902332" y="0"/>
                    </a:lnTo>
                    <a:lnTo>
                      <a:pt x="1902332" y="2132765"/>
                    </a:lnTo>
                    <a:lnTo>
                      <a:pt x="1872343" y="2134279"/>
                    </a:lnTo>
                    <a:cubicBezTo>
                      <a:pt x="838277" y="2134279"/>
                      <a:pt x="0" y="1296002"/>
                      <a:pt x="0" y="261936"/>
                    </a:cubicBezTo>
                    <a:cubicBezTo>
                      <a:pt x="0" y="197307"/>
                      <a:pt x="3274" y="133443"/>
                      <a:pt x="9667" y="70500"/>
                    </a:cubicBezTo>
                    <a:close/>
                  </a:path>
                </a:pathLst>
              </a:cu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ea"/>
                  <a:sym typeface="+mn-lt"/>
                </a:endParaRPr>
              </a:p>
            </p:txBody>
          </p:sp>
          <p:sp>
            <p:nvSpPr>
              <p:cNvPr id="12" name="任意多边形: 形状 11">
                <a:extLst>
                  <a:ext uri="{FF2B5EF4-FFF2-40B4-BE49-F238E27FC236}">
                    <a16:creationId xmlns:a16="http://schemas.microsoft.com/office/drawing/2014/main" id="{858F84D5-836D-75A1-45C7-DDC15CADD8F3}"/>
                  </a:ext>
                </a:extLst>
              </p:cNvPr>
              <p:cNvSpPr/>
              <p:nvPr/>
            </p:nvSpPr>
            <p:spPr>
              <a:xfrm>
                <a:off x="9156049" y="4119269"/>
                <a:ext cx="3035951" cy="2728786"/>
              </a:xfrm>
              <a:custGeom>
                <a:avLst/>
                <a:gdLst>
                  <a:gd name="connsiteX0" fmla="*/ 2379536 w 3035951"/>
                  <a:gd name="connsiteY0" fmla="*/ 0 h 2728786"/>
                  <a:gd name="connsiteX1" fmla="*/ 2859095 w 3035951"/>
                  <a:gd name="connsiteY1" fmla="*/ 48344 h 2728786"/>
                  <a:gd name="connsiteX2" fmla="*/ 3035951 w 3035951"/>
                  <a:gd name="connsiteY2" fmla="*/ 93818 h 2728786"/>
                  <a:gd name="connsiteX3" fmla="*/ 3035951 w 3035951"/>
                  <a:gd name="connsiteY3" fmla="*/ 2728786 h 2728786"/>
                  <a:gd name="connsiteX4" fmla="*/ 28456 w 3035951"/>
                  <a:gd name="connsiteY4" fmla="*/ 2728786 h 2728786"/>
                  <a:gd name="connsiteX5" fmla="*/ 12285 w 3035951"/>
                  <a:gd name="connsiteY5" fmla="*/ 2622830 h 2728786"/>
                  <a:gd name="connsiteX6" fmla="*/ 0 w 3035951"/>
                  <a:gd name="connsiteY6" fmla="*/ 2379536 h 2728786"/>
                  <a:gd name="connsiteX7" fmla="*/ 2379536 w 3035951"/>
                  <a:gd name="connsiteY7" fmla="*/ 0 h 272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951" h="2728786">
                    <a:moveTo>
                      <a:pt x="2379536" y="0"/>
                    </a:moveTo>
                    <a:cubicBezTo>
                      <a:pt x="2543809" y="0"/>
                      <a:pt x="2704193" y="16646"/>
                      <a:pt x="2859095" y="48344"/>
                    </a:cubicBezTo>
                    <a:lnTo>
                      <a:pt x="3035951" y="93818"/>
                    </a:lnTo>
                    <a:lnTo>
                      <a:pt x="3035951" y="2728786"/>
                    </a:lnTo>
                    <a:lnTo>
                      <a:pt x="28456" y="2728786"/>
                    </a:lnTo>
                    <a:lnTo>
                      <a:pt x="12285" y="2622830"/>
                    </a:lnTo>
                    <a:cubicBezTo>
                      <a:pt x="4161" y="2542837"/>
                      <a:pt x="0" y="2461673"/>
                      <a:pt x="0" y="2379536"/>
                    </a:cubicBezTo>
                    <a:cubicBezTo>
                      <a:pt x="0" y="1065355"/>
                      <a:pt x="1065355" y="0"/>
                      <a:pt x="2379536" y="0"/>
                    </a:cubicBez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ea"/>
                  <a:sym typeface="+mn-lt"/>
                </a:endParaRPr>
              </a:p>
            </p:txBody>
          </p:sp>
        </p:grpSp>
        <p:grpSp>
          <p:nvGrpSpPr>
            <p:cNvPr id="3" name="组合 2">
              <a:extLst>
                <a:ext uri="{FF2B5EF4-FFF2-40B4-BE49-F238E27FC236}">
                  <a16:creationId xmlns:a16="http://schemas.microsoft.com/office/drawing/2014/main" id="{94198C19-1784-97AC-9341-CB02CAA43514}"/>
                </a:ext>
              </a:extLst>
            </p:cNvPr>
            <p:cNvGrpSpPr/>
            <p:nvPr/>
          </p:nvGrpSpPr>
          <p:grpSpPr>
            <a:xfrm>
              <a:off x="702627" y="2077245"/>
              <a:ext cx="3127158" cy="3127158"/>
              <a:chOff x="660400" y="1532845"/>
              <a:chExt cx="3544824" cy="3544824"/>
            </a:xfrm>
          </p:grpSpPr>
          <p:sp>
            <p:nvSpPr>
              <p:cNvPr id="44" name="ïśḻîḓé">
                <a:extLst>
                  <a:ext uri="{FF2B5EF4-FFF2-40B4-BE49-F238E27FC236}">
                    <a16:creationId xmlns:a16="http://schemas.microsoft.com/office/drawing/2014/main" id="{C3DA01D5-9232-A389-9B6C-6A45AD0314B8}"/>
                  </a:ext>
                </a:extLst>
              </p:cNvPr>
              <p:cNvSpPr/>
              <p:nvPr/>
            </p:nvSpPr>
            <p:spPr>
              <a:xfrm>
                <a:off x="965167" y="1837612"/>
                <a:ext cx="2935290" cy="2935290"/>
              </a:xfrm>
              <a:prstGeom prst="arc">
                <a:avLst>
                  <a:gd name="adj1" fmla="val 6064427"/>
                  <a:gd name="adj2" fmla="val 19733474"/>
                </a:avLst>
              </a:prstGeom>
              <a:ln>
                <a:solidFill>
                  <a:schemeClr val="accent1">
                    <a:alpha val="64000"/>
                  </a:schemeClr>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45" name="íṣļîḋê">
                <a:extLst>
                  <a:ext uri="{FF2B5EF4-FFF2-40B4-BE49-F238E27FC236}">
                    <a16:creationId xmlns:a16="http://schemas.microsoft.com/office/drawing/2014/main" id="{08A4027D-F590-56A3-5FDC-B3DC9F501A1B}"/>
                  </a:ext>
                </a:extLst>
              </p:cNvPr>
              <p:cNvSpPr/>
              <p:nvPr/>
            </p:nvSpPr>
            <p:spPr>
              <a:xfrm>
                <a:off x="660400" y="1532845"/>
                <a:ext cx="3544824" cy="3544824"/>
              </a:xfrm>
              <a:prstGeom prst="arc">
                <a:avLst>
                  <a:gd name="adj1" fmla="val 13816326"/>
                  <a:gd name="adj2" fmla="val 7603683"/>
                </a:avLst>
              </a:prstGeom>
              <a:ln>
                <a:solidFill>
                  <a:schemeClr val="accent1">
                    <a:alpha val="64000"/>
                  </a:schemeClr>
                </a:solidFill>
                <a:head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46" name="iś1iḓê">
                <a:extLst>
                  <a:ext uri="{FF2B5EF4-FFF2-40B4-BE49-F238E27FC236}">
                    <a16:creationId xmlns:a16="http://schemas.microsoft.com/office/drawing/2014/main" id="{112625F6-E882-B5B6-4EC1-812D73328F97}"/>
                  </a:ext>
                </a:extLst>
              </p:cNvPr>
              <p:cNvSpPr txBox="1">
                <a:spLocks/>
              </p:cNvSpPr>
              <p:nvPr/>
            </p:nvSpPr>
            <p:spPr>
              <a:xfrm>
                <a:off x="1121826" y="2008013"/>
                <a:ext cx="2621972" cy="259448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algn="ctr" defTabSz="913765">
                  <a:defRPr b="1">
                    <a:solidFill>
                      <a:schemeClr val="bg1"/>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微软雅黑"/>
                    <a:cs typeface="+mn-ea"/>
                    <a:sym typeface="+mn-lt"/>
                  </a:rPr>
                  <a:t>Agenda</a:t>
                </a:r>
              </a:p>
            </p:txBody>
          </p:sp>
        </p:grpSp>
        <p:grpSp>
          <p:nvGrpSpPr>
            <p:cNvPr id="4" name="组合 3">
              <a:extLst>
                <a:ext uri="{FF2B5EF4-FFF2-40B4-BE49-F238E27FC236}">
                  <a16:creationId xmlns:a16="http://schemas.microsoft.com/office/drawing/2014/main" id="{E48BB87C-D6C7-D076-BE3E-3CFE8B2D459C}"/>
                </a:ext>
              </a:extLst>
            </p:cNvPr>
            <p:cNvGrpSpPr/>
            <p:nvPr/>
          </p:nvGrpSpPr>
          <p:grpSpPr>
            <a:xfrm>
              <a:off x="4296727" y="1969895"/>
              <a:ext cx="3438651" cy="649449"/>
              <a:chOff x="5435600" y="1956904"/>
              <a:chExt cx="3438651" cy="649449"/>
            </a:xfrm>
          </p:grpSpPr>
          <p:sp>
            <p:nvSpPr>
              <p:cNvPr id="40" name="Bullet1">
                <a:extLst>
                  <a:ext uri="{FF2B5EF4-FFF2-40B4-BE49-F238E27FC236}">
                    <a16:creationId xmlns:a16="http://schemas.microsoft.com/office/drawing/2014/main" id="{419C014F-2BD0-0EA3-F505-50151F4B8030}"/>
                  </a:ext>
                </a:extLst>
              </p:cNvPr>
              <p:cNvSpPr txBox="1"/>
              <p:nvPr/>
            </p:nvSpPr>
            <p:spPr>
              <a:xfrm>
                <a:off x="6629400" y="1956904"/>
                <a:ext cx="2244851" cy="526354"/>
              </a:xfrm>
              <a:prstGeom prst="rect">
                <a:avLst/>
              </a:prstGeom>
              <a:noFill/>
            </p:spPr>
            <p:txBody>
              <a:bodyPr wrap="square" rtlCol="0" anchor="b"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1" i="0" u="none" strike="noStrike" kern="1200" cap="none" spc="0" normalizeH="0" baseline="0" noProof="0" dirty="0">
                    <a:ln>
                      <a:noFill/>
                    </a:ln>
                    <a:solidFill>
                      <a:srgbClr val="778495"/>
                    </a:solidFill>
                    <a:effectLst/>
                    <a:uLnTx/>
                    <a:uFillTx/>
                    <a:latin typeface="Arial"/>
                    <a:ea typeface="微软雅黑"/>
                    <a:cs typeface="+mn-ea"/>
                    <a:sym typeface="+mn-lt"/>
                  </a:rPr>
                  <a:t>Spaces</a:t>
                </a:r>
                <a:endParaRPr kumimoji="0" lang="en-US" sz="2400" b="0" i="0" u="none" strike="noStrike" kern="1200" cap="none" spc="0" normalizeH="0" baseline="0" noProof="0" dirty="0">
                  <a:ln>
                    <a:noFill/>
                  </a:ln>
                  <a:solidFill>
                    <a:srgbClr val="778495"/>
                  </a:solidFill>
                  <a:effectLst/>
                  <a:uLnTx/>
                  <a:uFillTx/>
                  <a:latin typeface="Arial"/>
                  <a:ea typeface="微软雅黑"/>
                  <a:cs typeface="+mn-ea"/>
                  <a:sym typeface="+mn-lt"/>
                </a:endParaRPr>
              </a:p>
            </p:txBody>
          </p:sp>
          <p:cxnSp>
            <p:nvCxnSpPr>
              <p:cNvPr id="42" name="Line1">
                <a:extLst>
                  <a:ext uri="{FF2B5EF4-FFF2-40B4-BE49-F238E27FC236}">
                    <a16:creationId xmlns:a16="http://schemas.microsoft.com/office/drawing/2014/main" id="{A34DA75F-0B41-36AA-B7B9-BD448E07ACC8}"/>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43" name="Number1">
                <a:extLst>
                  <a:ext uri="{FF2B5EF4-FFF2-40B4-BE49-F238E27FC236}">
                    <a16:creationId xmlns:a16="http://schemas.microsoft.com/office/drawing/2014/main" id="{3FD31546-8F15-F960-F0A5-32AB2C1ED5F8}"/>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a:ea typeface="微软雅黑"/>
                    <a:cs typeface="+mn-ea"/>
                    <a:sym typeface="+mn-lt"/>
                  </a:rPr>
                  <a:t>01</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nvGrpSpPr>
            <p:cNvPr id="5" name="组合 4">
              <a:extLst>
                <a:ext uri="{FF2B5EF4-FFF2-40B4-BE49-F238E27FC236}">
                  <a16:creationId xmlns:a16="http://schemas.microsoft.com/office/drawing/2014/main" id="{DCCABA36-47B1-6D2C-C82A-DB80552FD5A0}"/>
                </a:ext>
              </a:extLst>
            </p:cNvPr>
            <p:cNvGrpSpPr/>
            <p:nvPr/>
          </p:nvGrpSpPr>
          <p:grpSpPr>
            <a:xfrm>
              <a:off x="8038022" y="1678047"/>
              <a:ext cx="3451351" cy="941297"/>
              <a:chOff x="5435600" y="1665056"/>
              <a:chExt cx="3451351" cy="941297"/>
            </a:xfrm>
          </p:grpSpPr>
          <p:sp>
            <p:nvSpPr>
              <p:cNvPr id="36" name="Bullet2">
                <a:extLst>
                  <a:ext uri="{FF2B5EF4-FFF2-40B4-BE49-F238E27FC236}">
                    <a16:creationId xmlns:a16="http://schemas.microsoft.com/office/drawing/2014/main" id="{4147B4D6-9F48-D1F7-A555-48CEDBFC0C9B}"/>
                  </a:ext>
                </a:extLst>
              </p:cNvPr>
              <p:cNvSpPr txBox="1"/>
              <p:nvPr/>
            </p:nvSpPr>
            <p:spPr>
              <a:xfrm>
                <a:off x="6642100" y="1665056"/>
                <a:ext cx="2244851" cy="802021"/>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a:ln>
                      <a:noFill/>
                    </a:ln>
                    <a:solidFill>
                      <a:srgbClr val="778495"/>
                    </a:solidFill>
                    <a:effectLst/>
                    <a:uLnTx/>
                    <a:uFillTx/>
                    <a:latin typeface="Arial"/>
                    <a:ea typeface="微软雅黑"/>
                    <a:cs typeface="+mn-ea"/>
                    <a:sym typeface="+mn-lt"/>
                  </a:rPr>
                  <a:t> </a:t>
                </a:r>
                <a:r>
                  <a:rPr kumimoji="1" lang="en-US" altLang="zh-CN" sz="2400" b="1" i="0" u="none" strike="noStrike" kern="1200" cap="none" spc="0" normalizeH="0" baseline="0" noProof="0" dirty="0">
                    <a:ln>
                      <a:noFill/>
                    </a:ln>
                    <a:solidFill>
                      <a:srgbClr val="778495"/>
                    </a:solidFill>
                    <a:effectLst/>
                    <a:uLnTx/>
                    <a:uFillTx/>
                    <a:latin typeface="Arial"/>
                    <a:ea typeface="微软雅黑"/>
                    <a:cs typeface="+mn-ea"/>
                    <a:sym typeface="+mn-lt"/>
                  </a:rPr>
                  <a:t>Collections</a:t>
                </a:r>
                <a:endParaRPr kumimoji="0" lang="en-US" sz="2400" b="0" i="0" u="none" strike="noStrike" kern="1200" cap="none" spc="0" normalizeH="0" baseline="0" noProof="0" dirty="0">
                  <a:ln>
                    <a:noFill/>
                  </a:ln>
                  <a:solidFill>
                    <a:srgbClr val="778495"/>
                  </a:solidFill>
                  <a:effectLst/>
                  <a:uLnTx/>
                  <a:uFillTx/>
                  <a:latin typeface="Arial"/>
                  <a:ea typeface="微软雅黑"/>
                  <a:cs typeface="+mn-ea"/>
                  <a:sym typeface="+mn-lt"/>
                </a:endParaRPr>
              </a:p>
            </p:txBody>
          </p:sp>
          <p:cxnSp>
            <p:nvCxnSpPr>
              <p:cNvPr id="38" name="Line2">
                <a:extLst>
                  <a:ext uri="{FF2B5EF4-FFF2-40B4-BE49-F238E27FC236}">
                    <a16:creationId xmlns:a16="http://schemas.microsoft.com/office/drawing/2014/main" id="{C7B43BB8-1D42-1A85-13D7-77A87131673D}"/>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9" name="Number2">
                <a:extLst>
                  <a:ext uri="{FF2B5EF4-FFF2-40B4-BE49-F238E27FC236}">
                    <a16:creationId xmlns:a16="http://schemas.microsoft.com/office/drawing/2014/main" id="{40A76B82-ADEC-580D-09C4-0ACB780807D7}"/>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a:ea typeface="微软雅黑"/>
                    <a:cs typeface="+mn-ea"/>
                    <a:sym typeface="+mn-lt"/>
                  </a:rPr>
                  <a:t>02</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nvGrpSpPr>
            <p:cNvPr id="6" name="组合 5">
              <a:extLst>
                <a:ext uri="{FF2B5EF4-FFF2-40B4-BE49-F238E27FC236}">
                  <a16:creationId xmlns:a16="http://schemas.microsoft.com/office/drawing/2014/main" id="{9E6434F4-3C04-34E8-46D9-FFD86217F6DC}"/>
                </a:ext>
              </a:extLst>
            </p:cNvPr>
            <p:cNvGrpSpPr/>
            <p:nvPr/>
          </p:nvGrpSpPr>
          <p:grpSpPr>
            <a:xfrm>
              <a:off x="4296727" y="3285910"/>
              <a:ext cx="3478696" cy="699352"/>
              <a:chOff x="5435600" y="1957129"/>
              <a:chExt cx="3478696" cy="699352"/>
            </a:xfrm>
          </p:grpSpPr>
          <p:sp>
            <p:nvSpPr>
              <p:cNvPr id="32" name="Bullet3">
                <a:extLst>
                  <a:ext uri="{FF2B5EF4-FFF2-40B4-BE49-F238E27FC236}">
                    <a16:creationId xmlns:a16="http://schemas.microsoft.com/office/drawing/2014/main" id="{D025A1A1-9246-A124-FBA0-75B0A52B4438}"/>
                  </a:ext>
                </a:extLst>
              </p:cNvPr>
              <p:cNvSpPr txBox="1"/>
              <p:nvPr/>
            </p:nvSpPr>
            <p:spPr>
              <a:xfrm>
                <a:off x="6669445" y="2130127"/>
                <a:ext cx="2244851" cy="526354"/>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srgbClr val="778495"/>
                    </a:solidFill>
                    <a:effectLst/>
                    <a:uLnTx/>
                    <a:uFillTx/>
                    <a:latin typeface="Arial"/>
                    <a:ea typeface="微软雅黑"/>
                    <a:cs typeface="+mn-ea"/>
                    <a:sym typeface="+mn-lt"/>
                  </a:rPr>
                  <a:t>Borrowing Regulations </a:t>
                </a:r>
                <a:endParaRPr kumimoji="0" lang="en-US" sz="2400" b="0" i="0" u="none" strike="noStrike" kern="1200" cap="none" spc="0" normalizeH="0" baseline="0" noProof="0" dirty="0">
                  <a:ln>
                    <a:noFill/>
                  </a:ln>
                  <a:solidFill>
                    <a:srgbClr val="778495"/>
                  </a:solidFill>
                  <a:effectLst/>
                  <a:uLnTx/>
                  <a:uFillTx/>
                  <a:latin typeface="Arial"/>
                  <a:ea typeface="微软雅黑"/>
                  <a:cs typeface="+mn-ea"/>
                  <a:sym typeface="+mn-lt"/>
                </a:endParaRPr>
              </a:p>
            </p:txBody>
          </p:sp>
          <p:cxnSp>
            <p:nvCxnSpPr>
              <p:cNvPr id="34" name="Line3">
                <a:extLst>
                  <a:ext uri="{FF2B5EF4-FFF2-40B4-BE49-F238E27FC236}">
                    <a16:creationId xmlns:a16="http://schemas.microsoft.com/office/drawing/2014/main" id="{917159CC-472A-3158-8CCE-6E4B9CEEFA0A}"/>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5" name="Number3">
                <a:extLst>
                  <a:ext uri="{FF2B5EF4-FFF2-40B4-BE49-F238E27FC236}">
                    <a16:creationId xmlns:a16="http://schemas.microsoft.com/office/drawing/2014/main" id="{20C26E1D-C8FF-4567-FCEE-728E81D66D4A}"/>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a:ea typeface="微软雅黑"/>
                    <a:cs typeface="+mn-ea"/>
                    <a:sym typeface="+mn-lt"/>
                  </a:rPr>
                  <a:t>03</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nvGrpSpPr>
            <p:cNvPr id="7" name="组合 6">
              <a:extLst>
                <a:ext uri="{FF2B5EF4-FFF2-40B4-BE49-F238E27FC236}">
                  <a16:creationId xmlns:a16="http://schemas.microsoft.com/office/drawing/2014/main" id="{74AD0093-751C-167F-7B89-1B5FF8DD08E0}"/>
                </a:ext>
              </a:extLst>
            </p:cNvPr>
            <p:cNvGrpSpPr/>
            <p:nvPr/>
          </p:nvGrpSpPr>
          <p:grpSpPr>
            <a:xfrm>
              <a:off x="8038022" y="3203484"/>
              <a:ext cx="4153978" cy="802021"/>
              <a:chOff x="5435600" y="1874703"/>
              <a:chExt cx="4153978" cy="802021"/>
            </a:xfrm>
          </p:grpSpPr>
          <p:sp>
            <p:nvSpPr>
              <p:cNvPr id="28" name="Bullet4">
                <a:extLst>
                  <a:ext uri="{FF2B5EF4-FFF2-40B4-BE49-F238E27FC236}">
                    <a16:creationId xmlns:a16="http://schemas.microsoft.com/office/drawing/2014/main" id="{07763A71-DA2A-86A0-3201-C931D826B8C2}"/>
                  </a:ext>
                </a:extLst>
              </p:cNvPr>
              <p:cNvSpPr txBox="1"/>
              <p:nvPr/>
            </p:nvSpPr>
            <p:spPr>
              <a:xfrm>
                <a:off x="6642100" y="1874703"/>
                <a:ext cx="2947478" cy="802021"/>
              </a:xfrm>
              <a:prstGeom prst="rect">
                <a:avLst/>
              </a:prstGeom>
              <a:noFill/>
            </p:spPr>
            <p:txBody>
              <a:bodyPr wrap="square" rtlCol="0" anchor="b" anchorCtr="0">
                <a:noAutofit/>
              </a:bodyPr>
              <a:lstStyle/>
              <a:p>
                <a:r>
                  <a:rPr kumimoji="1" lang="en-US" altLang="zh-CN" sz="2400" b="1" dirty="0">
                    <a:solidFill>
                      <a:schemeClr val="tx2"/>
                    </a:solidFill>
                    <a:cs typeface="+mn-ea"/>
                    <a:sym typeface="+mn-lt"/>
                  </a:rPr>
                  <a:t>Database Remote Access</a:t>
                </a:r>
                <a:endParaRPr lang="en-US" altLang="zh-CN" sz="2400" dirty="0">
                  <a:solidFill>
                    <a:schemeClr val="tx2"/>
                  </a:solidFill>
                  <a:cs typeface="+mn-ea"/>
                  <a:sym typeface="+mn-lt"/>
                </a:endParaRPr>
              </a:p>
            </p:txBody>
          </p:sp>
          <p:cxnSp>
            <p:nvCxnSpPr>
              <p:cNvPr id="30" name="Line4">
                <a:extLst>
                  <a:ext uri="{FF2B5EF4-FFF2-40B4-BE49-F238E27FC236}">
                    <a16:creationId xmlns:a16="http://schemas.microsoft.com/office/drawing/2014/main" id="{E74F994A-6F56-6EC2-5364-C00C82782EBE}"/>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1" name="Number4">
                <a:extLst>
                  <a:ext uri="{FF2B5EF4-FFF2-40B4-BE49-F238E27FC236}">
                    <a16:creationId xmlns:a16="http://schemas.microsoft.com/office/drawing/2014/main" id="{29FED2AA-9B57-3A61-8F0B-008639427B95}"/>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a:ea typeface="微软雅黑"/>
                    <a:cs typeface="+mn-ea"/>
                    <a:sym typeface="+mn-lt"/>
                  </a:rPr>
                  <a:t>04</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nvGrpSpPr>
            <p:cNvPr id="8" name="组合 7">
              <a:extLst>
                <a:ext uri="{FF2B5EF4-FFF2-40B4-BE49-F238E27FC236}">
                  <a16:creationId xmlns:a16="http://schemas.microsoft.com/office/drawing/2014/main" id="{1306E3FB-9749-5D0A-C844-1D7CBE3833E8}"/>
                </a:ext>
              </a:extLst>
            </p:cNvPr>
            <p:cNvGrpSpPr/>
            <p:nvPr/>
          </p:nvGrpSpPr>
          <p:grpSpPr>
            <a:xfrm>
              <a:off x="4296727" y="4088541"/>
              <a:ext cx="3721559" cy="1245076"/>
              <a:chOff x="5435600" y="1443970"/>
              <a:chExt cx="3721559" cy="1245076"/>
            </a:xfrm>
          </p:grpSpPr>
          <p:sp>
            <p:nvSpPr>
              <p:cNvPr id="24" name="Bullet5">
                <a:extLst>
                  <a:ext uri="{FF2B5EF4-FFF2-40B4-BE49-F238E27FC236}">
                    <a16:creationId xmlns:a16="http://schemas.microsoft.com/office/drawing/2014/main" id="{633E5D4F-A989-8E79-89F6-54FF1F7C0562}"/>
                  </a:ext>
                </a:extLst>
              </p:cNvPr>
              <p:cNvSpPr txBox="1"/>
              <p:nvPr/>
            </p:nvSpPr>
            <p:spPr>
              <a:xfrm>
                <a:off x="6734048" y="1443970"/>
                <a:ext cx="2423111" cy="1245076"/>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srgbClr val="778495"/>
                    </a:solidFill>
                    <a:effectLst/>
                    <a:uLnTx/>
                    <a:uFillTx/>
                    <a:latin typeface="Arial"/>
                    <a:ea typeface="微软雅黑"/>
                    <a:cs typeface="+mn-ea"/>
                    <a:sym typeface="+mn-lt"/>
                  </a:rPr>
                  <a:t>Website &amp; WeChat</a:t>
                </a:r>
              </a:p>
            </p:txBody>
          </p:sp>
          <p:cxnSp>
            <p:nvCxnSpPr>
              <p:cNvPr id="26" name="Line5">
                <a:extLst>
                  <a:ext uri="{FF2B5EF4-FFF2-40B4-BE49-F238E27FC236}">
                    <a16:creationId xmlns:a16="http://schemas.microsoft.com/office/drawing/2014/main" id="{12254829-DA86-A21F-6A0D-6E4177FD130A}"/>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7" name="Number5">
                <a:extLst>
                  <a:ext uri="{FF2B5EF4-FFF2-40B4-BE49-F238E27FC236}">
                    <a16:creationId xmlns:a16="http://schemas.microsoft.com/office/drawing/2014/main" id="{542E6A18-1972-C856-8D2C-D2D289497399}"/>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algn="ctr"/>
                <a:r>
                  <a:rPr lang="en-US" altLang="zh-CN" b="1">
                    <a:solidFill>
                      <a:srgbClr val="FF0000"/>
                    </a:solidFill>
                    <a:latin typeface="Arial"/>
                    <a:ea typeface="微软雅黑"/>
                    <a:cs typeface="+mn-ea"/>
                    <a:sym typeface="+mn-lt"/>
                  </a:rPr>
                  <a:t>05</a:t>
                </a:r>
                <a:endParaRPr lang="zh-CN" altLang="en-US" b="1" dirty="0">
                  <a:solidFill>
                    <a:srgbClr val="FF0000"/>
                  </a:solidFill>
                  <a:latin typeface="Arial"/>
                  <a:ea typeface="微软雅黑"/>
                  <a:cs typeface="+mn-ea"/>
                  <a:sym typeface="+mn-lt"/>
                </a:endParaRPr>
              </a:p>
            </p:txBody>
          </p:sp>
        </p:grpSp>
        <p:grpSp>
          <p:nvGrpSpPr>
            <p:cNvPr id="9" name="组合 8">
              <a:extLst>
                <a:ext uri="{FF2B5EF4-FFF2-40B4-BE49-F238E27FC236}">
                  <a16:creationId xmlns:a16="http://schemas.microsoft.com/office/drawing/2014/main" id="{35951C53-D1FC-58C0-C7F4-BED0CB372E70}"/>
                </a:ext>
              </a:extLst>
            </p:cNvPr>
            <p:cNvGrpSpPr/>
            <p:nvPr/>
          </p:nvGrpSpPr>
          <p:grpSpPr>
            <a:xfrm>
              <a:off x="8038022" y="4452325"/>
              <a:ext cx="4034529" cy="842432"/>
              <a:chOff x="5435600" y="1807754"/>
              <a:chExt cx="4034529" cy="842432"/>
            </a:xfrm>
          </p:grpSpPr>
          <p:sp>
            <p:nvSpPr>
              <p:cNvPr id="20" name="Bullet6">
                <a:extLst>
                  <a:ext uri="{FF2B5EF4-FFF2-40B4-BE49-F238E27FC236}">
                    <a16:creationId xmlns:a16="http://schemas.microsoft.com/office/drawing/2014/main" id="{E48C9D1D-2780-E7BC-CABC-6A086D56BC0B}"/>
                  </a:ext>
                </a:extLst>
              </p:cNvPr>
              <p:cNvSpPr txBox="1"/>
              <p:nvPr/>
            </p:nvSpPr>
            <p:spPr>
              <a:xfrm>
                <a:off x="6681856" y="1807754"/>
                <a:ext cx="2788273" cy="842432"/>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srgbClr val="DE6D31"/>
                    </a:solidFill>
                    <a:effectLst/>
                    <a:uLnTx/>
                    <a:uFillTx/>
                    <a:latin typeface="Arial"/>
                    <a:ea typeface="微软雅黑"/>
                    <a:cs typeface="+mn-ea"/>
                    <a:sym typeface="+mn-lt"/>
                  </a:rPr>
                  <a:t>Essentials for New Researchers</a:t>
                </a:r>
                <a:endParaRPr kumimoji="1" lang="en-US" sz="2400" b="1" i="0" u="none" strike="noStrike" kern="1200" cap="none" spc="0" normalizeH="0" baseline="0" noProof="0" dirty="0">
                  <a:ln>
                    <a:noFill/>
                  </a:ln>
                  <a:solidFill>
                    <a:srgbClr val="DE6D31"/>
                  </a:solidFill>
                  <a:effectLst/>
                  <a:uLnTx/>
                  <a:uFillTx/>
                  <a:latin typeface="Arial"/>
                  <a:ea typeface="微软雅黑"/>
                  <a:cs typeface="+mn-ea"/>
                  <a:sym typeface="+mn-lt"/>
                </a:endParaRPr>
              </a:p>
            </p:txBody>
          </p:sp>
          <p:cxnSp>
            <p:nvCxnSpPr>
              <p:cNvPr id="22" name="Line6">
                <a:extLst>
                  <a:ext uri="{FF2B5EF4-FFF2-40B4-BE49-F238E27FC236}">
                    <a16:creationId xmlns:a16="http://schemas.microsoft.com/office/drawing/2014/main" id="{9C85BD30-5A89-14B7-424B-187E88B490AE}"/>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3" name="Number6">
                <a:extLst>
                  <a:ext uri="{FF2B5EF4-FFF2-40B4-BE49-F238E27FC236}">
                    <a16:creationId xmlns:a16="http://schemas.microsoft.com/office/drawing/2014/main" id="{6D284A52-C2F1-9487-F466-D04D625ACB20}"/>
                  </a:ext>
                </a:extLst>
              </p:cNvPr>
              <p:cNvSpPr/>
              <p:nvPr/>
            </p:nvSpPr>
            <p:spPr>
              <a:xfrm>
                <a:off x="5435600" y="1957129"/>
                <a:ext cx="649224" cy="649224"/>
              </a:xfrm>
              <a:prstGeom prst="ellipse">
                <a:avLst/>
              </a:prstGeom>
              <a:gradFill>
                <a:gsLst>
                  <a:gs pos="0">
                    <a:schemeClr val="accent1">
                      <a:lumMod val="60000"/>
                      <a:lumOff val="40000"/>
                    </a:schemeClr>
                  </a:gs>
                  <a:gs pos="5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r>
                  <a:rPr kumimoji="1" lang="en-US" altLang="zh-CN" b="1">
                    <a:solidFill>
                      <a:srgbClr val="FFFFFF"/>
                    </a:solidFill>
                    <a:latin typeface="Arial"/>
                    <a:ea typeface="微软雅黑"/>
                    <a:cs typeface="+mn-ea"/>
                    <a:sym typeface="+mn-lt"/>
                  </a:rPr>
                  <a:t>06</a:t>
                </a:r>
                <a:endParaRPr kumimoji="1" lang="zh-CN" altLang="en-US" b="1" dirty="0">
                  <a:solidFill>
                    <a:srgbClr val="FFFFFF"/>
                  </a:solidFill>
                  <a:latin typeface="Arial"/>
                  <a:ea typeface="微软雅黑"/>
                  <a:cs typeface="+mn-ea"/>
                  <a:sym typeface="+mn-lt"/>
                </a:endParaRPr>
              </a:p>
            </p:txBody>
          </p:sp>
        </p:grpSp>
      </p:grpSp>
    </p:spTree>
    <p:extLst>
      <p:ext uri="{BB962C8B-B14F-4D97-AF65-F5344CB8AC3E}">
        <p14:creationId xmlns:p14="http://schemas.microsoft.com/office/powerpoint/2010/main" val="915960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42DE-DEC8-DE6D-7AF8-2F3E48282F8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196EC51-A698-F98A-3517-7F41D83D1760}"/>
              </a:ext>
            </a:extLst>
          </p:cNvPr>
          <p:cNvSpPr>
            <a:spLocks noGrp="1"/>
          </p:cNvSpPr>
          <p:nvPr>
            <p:ph type="title"/>
          </p:nvPr>
        </p:nvSpPr>
        <p:spPr>
          <a:xfrm>
            <a:off x="1523337" y="224107"/>
            <a:ext cx="9250680" cy="898194"/>
          </a:xfrm>
        </p:spPr>
        <p:txBody>
          <a:bodyPr>
            <a:normAutofit fontScale="90000"/>
          </a:bodyPr>
          <a:lstStyle/>
          <a:p>
            <a:r>
              <a:rPr lang="en-US" altLang="zh-CN" sz="4800" dirty="0">
                <a:solidFill>
                  <a:srgbClr val="DD613B"/>
                </a:solidFill>
                <a:latin typeface="+mn-lt"/>
                <a:ea typeface="+mn-ea"/>
                <a:cs typeface="+mn-ea"/>
                <a:sym typeface="+mn-lt"/>
              </a:rPr>
              <a:t>Why Information Literacy Matters</a:t>
            </a:r>
            <a:endParaRPr lang="en-US" sz="4800" dirty="0">
              <a:solidFill>
                <a:srgbClr val="DD613B"/>
              </a:solidFill>
              <a:latin typeface="+mn-lt"/>
              <a:ea typeface="+mn-ea"/>
              <a:cs typeface="+mn-ea"/>
              <a:sym typeface="+mn-lt"/>
            </a:endParaRPr>
          </a:p>
        </p:txBody>
      </p:sp>
      <p:sp>
        <p:nvSpPr>
          <p:cNvPr id="15" name="TextBox 14">
            <a:extLst>
              <a:ext uri="{FF2B5EF4-FFF2-40B4-BE49-F238E27FC236}">
                <a16:creationId xmlns:a16="http://schemas.microsoft.com/office/drawing/2014/main" id="{51076E1D-5C63-903D-6B8B-82CF2161EC2B}"/>
              </a:ext>
            </a:extLst>
          </p:cNvPr>
          <p:cNvSpPr txBox="1"/>
          <p:nvPr/>
        </p:nvSpPr>
        <p:spPr>
          <a:xfrm>
            <a:off x="795364" y="5828277"/>
            <a:ext cx="9423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rial"/>
                <a:ea typeface="微软雅黑"/>
                <a:cs typeface="+mn-cs"/>
              </a:rPr>
              <a:t>Yuval Noah Harari, the author of “Sapiens: A Brief History of Humankind”</a:t>
            </a:r>
            <a:endParaRPr kumimoji="0" lang="zh-CN" altLang="en-US" sz="20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18" name="Speech Bubble: Oval 17">
            <a:extLst>
              <a:ext uri="{FF2B5EF4-FFF2-40B4-BE49-F238E27FC236}">
                <a16:creationId xmlns:a16="http://schemas.microsoft.com/office/drawing/2014/main" id="{9167B65B-4056-8404-F481-4EF4B5DF6D43}"/>
              </a:ext>
            </a:extLst>
          </p:cNvPr>
          <p:cNvSpPr/>
          <p:nvPr/>
        </p:nvSpPr>
        <p:spPr>
          <a:xfrm>
            <a:off x="4250724" y="2006342"/>
            <a:ext cx="7307292" cy="3352042"/>
          </a:xfrm>
          <a:prstGeom prst="wedgeEllipseCallout">
            <a:avLst>
              <a:gd name="adj1" fmla="val -58970"/>
              <a:gd name="adj2" fmla="val -43384"/>
            </a:avLst>
          </a:prstGeom>
          <a:solidFill>
            <a:srgbClr val="F3AA78"/>
          </a:solidFill>
          <a:ln>
            <a:solidFill>
              <a:srgbClr val="F3AA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rial"/>
                <a:ea typeface="微软雅黑"/>
                <a:cs typeface="+mn-cs"/>
              </a:rPr>
              <a:t>Now information is abundant. We are  flooded with information. And much of it is junk information which is artificially full of greed and anger and fear because of this battle for attention. We basically need to go on information diet. We have to be careful about the quality of what we take in…… </a:t>
            </a:r>
            <a:endParaRPr kumimoji="0" lang="zh-CN" altLang="en-US" sz="2000" b="0"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26" name="Picture 25">
            <a:hlinkClick r:id="rId3" action="ppaction://hlinkfile"/>
            <a:extLst>
              <a:ext uri="{FF2B5EF4-FFF2-40B4-BE49-F238E27FC236}">
                <a16:creationId xmlns:a16="http://schemas.microsoft.com/office/drawing/2014/main" id="{54CABD28-EB57-FD89-2A07-C783A976EE14}"/>
              </a:ext>
            </a:extLst>
          </p:cNvPr>
          <p:cNvPicPr>
            <a:picLocks noChangeAspect="1"/>
          </p:cNvPicPr>
          <p:nvPr/>
        </p:nvPicPr>
        <p:blipFill>
          <a:blip r:embed="rId4"/>
          <a:stretch>
            <a:fillRect/>
          </a:stretch>
        </p:blipFill>
        <p:spPr>
          <a:xfrm>
            <a:off x="1224166" y="1931251"/>
            <a:ext cx="2154555" cy="3147525"/>
          </a:xfrm>
          <a:prstGeom prst="rect">
            <a:avLst/>
          </a:prstGeom>
        </p:spPr>
      </p:pic>
      <p:sp>
        <p:nvSpPr>
          <p:cNvPr id="3" name="Number3">
            <a:extLst>
              <a:ext uri="{FF2B5EF4-FFF2-40B4-BE49-F238E27FC236}">
                <a16:creationId xmlns:a16="http://schemas.microsoft.com/office/drawing/2014/main" id="{03665A59-81D9-C214-F0E9-1A00E1C49665}"/>
              </a:ext>
            </a:extLst>
          </p:cNvPr>
          <p:cNvSpPr/>
          <p:nvPr/>
        </p:nvSpPr>
        <p:spPr>
          <a:xfrm>
            <a:off x="265041" y="472284"/>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white"/>
                </a:solidFill>
                <a:latin typeface="Arial"/>
                <a:ea typeface="微软雅黑"/>
                <a:cs typeface="+mn-ea"/>
                <a:sym typeface="+mn-lt"/>
              </a:rPr>
              <a:t>6</a:t>
            </a:r>
            <a:r>
              <a:rPr kumimoji="0" lang="en-US" altLang="zh-CN" sz="2800" b="1" i="0" u="none" strike="noStrike" kern="1200" cap="none" spc="0" normalizeH="0" baseline="0" noProof="0" dirty="0">
                <a:ln>
                  <a:noFill/>
                </a:ln>
                <a:solidFill>
                  <a:prstClr val="white"/>
                </a:solidFill>
                <a:effectLst/>
                <a:uLnTx/>
                <a:uFillTx/>
                <a:latin typeface="Arial"/>
                <a:ea typeface="微软雅黑"/>
                <a:cs typeface="+mn-ea"/>
                <a:sym typeface="+mn-lt"/>
              </a:rPr>
              <a:t>-</a:t>
            </a:r>
            <a:r>
              <a:rPr lang="en-US" altLang="zh-CN" sz="2800" b="1" dirty="0">
                <a:solidFill>
                  <a:prstClr val="white"/>
                </a:solidFill>
                <a:latin typeface="Arial"/>
                <a:ea typeface="微软雅黑"/>
                <a:cs typeface="+mn-ea"/>
                <a:sym typeface="+mn-lt"/>
              </a:rPr>
              <a:t>1</a:t>
            </a:r>
            <a:endParaRPr kumimoji="0" lang="zh-CN" altLang="en-US" sz="2800" b="1" i="0" u="none" strike="noStrike" kern="1200" cap="none" spc="0" normalizeH="0" baseline="0" noProof="0" dirty="0">
              <a:ln>
                <a:noFill/>
              </a:ln>
              <a:solidFill>
                <a:prstClr val="white"/>
              </a:solidFill>
              <a:effectLst/>
              <a:uLnTx/>
              <a:uFillTx/>
              <a:latin typeface="Arial"/>
              <a:ea typeface="微软雅黑"/>
              <a:cs typeface="+mn-ea"/>
              <a:sym typeface="+mn-lt"/>
            </a:endParaRPr>
          </a:p>
        </p:txBody>
      </p:sp>
    </p:spTree>
    <p:extLst>
      <p:ext uri="{BB962C8B-B14F-4D97-AF65-F5344CB8AC3E}">
        <p14:creationId xmlns:p14="http://schemas.microsoft.com/office/powerpoint/2010/main" val="2904573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82DC5-9105-7DB9-0E2F-7CF60FB3E98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D018026-2CC6-AB7C-1250-996EC913CE47}"/>
              </a:ext>
            </a:extLst>
          </p:cNvPr>
          <p:cNvSpPr>
            <a:spLocks noGrp="1"/>
          </p:cNvSpPr>
          <p:nvPr>
            <p:ph type="title"/>
          </p:nvPr>
        </p:nvSpPr>
        <p:spPr>
          <a:xfrm>
            <a:off x="1523337" y="224107"/>
            <a:ext cx="9250680" cy="898194"/>
          </a:xfrm>
        </p:spPr>
        <p:txBody>
          <a:bodyPr>
            <a:normAutofit/>
          </a:bodyPr>
          <a:lstStyle/>
          <a:p>
            <a:r>
              <a:rPr lang="en-US" altLang="zh-CN" sz="4600" dirty="0">
                <a:solidFill>
                  <a:srgbClr val="DD613B"/>
                </a:solidFill>
                <a:latin typeface="+mn-lt"/>
                <a:ea typeface="+mn-ea"/>
                <a:cs typeface="+mn-ea"/>
                <a:sym typeface="+mn-lt"/>
              </a:rPr>
              <a:t>Information Evaluation Criteria</a:t>
            </a:r>
            <a:endParaRPr lang="en-US" sz="4600" dirty="0">
              <a:solidFill>
                <a:srgbClr val="DD613B"/>
              </a:solidFill>
              <a:latin typeface="+mn-lt"/>
              <a:ea typeface="+mn-ea"/>
              <a:cs typeface="+mn-ea"/>
              <a:sym typeface="+mn-lt"/>
            </a:endParaRPr>
          </a:p>
        </p:txBody>
      </p:sp>
      <p:sp>
        <p:nvSpPr>
          <p:cNvPr id="3" name="Number3">
            <a:extLst>
              <a:ext uri="{FF2B5EF4-FFF2-40B4-BE49-F238E27FC236}">
                <a16:creationId xmlns:a16="http://schemas.microsoft.com/office/drawing/2014/main" id="{94756964-A2B7-72AC-C60C-092787A7FB33}"/>
              </a:ext>
            </a:extLst>
          </p:cNvPr>
          <p:cNvSpPr/>
          <p:nvPr/>
        </p:nvSpPr>
        <p:spPr>
          <a:xfrm>
            <a:off x="265041" y="472284"/>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white"/>
                </a:solidFill>
                <a:latin typeface="Arial"/>
                <a:ea typeface="微软雅黑"/>
                <a:cs typeface="+mn-ea"/>
                <a:sym typeface="+mn-lt"/>
              </a:rPr>
              <a:t>6</a:t>
            </a:r>
            <a:r>
              <a:rPr kumimoji="0" lang="en-US" altLang="zh-CN" sz="2800" b="1" i="0" u="none" strike="noStrike" kern="1200" cap="none" spc="0" normalizeH="0" baseline="0" noProof="0" dirty="0">
                <a:ln>
                  <a:noFill/>
                </a:ln>
                <a:solidFill>
                  <a:prstClr val="white"/>
                </a:solidFill>
                <a:effectLst/>
                <a:uLnTx/>
                <a:uFillTx/>
                <a:latin typeface="Arial"/>
                <a:ea typeface="微软雅黑"/>
                <a:cs typeface="+mn-ea"/>
                <a:sym typeface="+mn-lt"/>
              </a:rPr>
              <a:t>-2</a:t>
            </a:r>
            <a:endParaRPr kumimoji="0" lang="zh-CN" altLang="en-US" sz="2800" b="1" i="0" u="none" strike="noStrike" kern="1200" cap="none" spc="0" normalizeH="0" baseline="0" noProof="0" dirty="0">
              <a:ln>
                <a:noFill/>
              </a:ln>
              <a:solidFill>
                <a:prstClr val="white"/>
              </a:solidFill>
              <a:effectLst/>
              <a:uLnTx/>
              <a:uFillTx/>
              <a:latin typeface="Arial"/>
              <a:ea typeface="微软雅黑"/>
              <a:cs typeface="+mn-ea"/>
              <a:sym typeface="+mn-lt"/>
            </a:endParaRPr>
          </a:p>
        </p:txBody>
      </p:sp>
      <p:graphicFrame>
        <p:nvGraphicFramePr>
          <p:cNvPr id="4" name="Diagram 3">
            <a:extLst>
              <a:ext uri="{FF2B5EF4-FFF2-40B4-BE49-F238E27FC236}">
                <a16:creationId xmlns:a16="http://schemas.microsoft.com/office/drawing/2014/main" id="{A9A5AFB7-6399-291F-79D8-DCBD097D3702}"/>
              </a:ext>
            </a:extLst>
          </p:cNvPr>
          <p:cNvGraphicFramePr/>
          <p:nvPr/>
        </p:nvGraphicFramePr>
        <p:xfrm>
          <a:off x="543339" y="1395528"/>
          <a:ext cx="10919791" cy="5462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2519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0FBF3-2258-BBE9-14CD-CC7CCF6DB39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F0D12EA-3E7A-42E3-F917-24B1AD120A2B}"/>
              </a:ext>
            </a:extLst>
          </p:cNvPr>
          <p:cNvSpPr>
            <a:spLocks noGrp="1"/>
          </p:cNvSpPr>
          <p:nvPr>
            <p:ph type="title"/>
          </p:nvPr>
        </p:nvSpPr>
        <p:spPr>
          <a:xfrm>
            <a:off x="1699021" y="76265"/>
            <a:ext cx="10320701" cy="898194"/>
          </a:xfrm>
        </p:spPr>
        <p:txBody>
          <a:bodyPr>
            <a:noAutofit/>
          </a:bodyPr>
          <a:lstStyle/>
          <a:p>
            <a:r>
              <a:rPr lang="en-US" altLang="zh-CN" sz="4200" dirty="0">
                <a:solidFill>
                  <a:srgbClr val="DD613B"/>
                </a:solidFill>
                <a:latin typeface="+mn-lt"/>
                <a:ea typeface="+mn-ea"/>
                <a:cs typeface="+mn-ea"/>
                <a:sym typeface="+mn-lt"/>
              </a:rPr>
              <a:t>Bibliographic Management Tools</a:t>
            </a:r>
            <a:endParaRPr lang="en-US" sz="4200" dirty="0">
              <a:solidFill>
                <a:srgbClr val="DD613B"/>
              </a:solidFill>
              <a:latin typeface="+mn-lt"/>
              <a:ea typeface="+mn-ea"/>
              <a:cs typeface="+mn-ea"/>
              <a:sym typeface="+mn-lt"/>
            </a:endParaRPr>
          </a:p>
        </p:txBody>
      </p:sp>
      <p:sp>
        <p:nvSpPr>
          <p:cNvPr id="3" name="Number3">
            <a:extLst>
              <a:ext uri="{FF2B5EF4-FFF2-40B4-BE49-F238E27FC236}">
                <a16:creationId xmlns:a16="http://schemas.microsoft.com/office/drawing/2014/main" id="{42EAD46E-3F0F-A4F0-C4C5-B74C7BEA7BCF}"/>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white"/>
                </a:solidFill>
                <a:latin typeface="Arial"/>
                <a:ea typeface="微软雅黑"/>
                <a:cs typeface="+mn-ea"/>
                <a:sym typeface="+mn-lt"/>
              </a:rPr>
              <a:t>6</a:t>
            </a:r>
            <a:r>
              <a:rPr kumimoji="0" lang="en-US" altLang="zh-CN" sz="2800" b="1" i="0" u="none" strike="noStrike" kern="1200" cap="none" spc="0" normalizeH="0" baseline="0" noProof="0" dirty="0">
                <a:ln>
                  <a:noFill/>
                </a:ln>
                <a:solidFill>
                  <a:prstClr val="white"/>
                </a:solidFill>
                <a:effectLst/>
                <a:uLnTx/>
                <a:uFillTx/>
                <a:latin typeface="Arial"/>
                <a:ea typeface="微软雅黑"/>
                <a:cs typeface="+mn-ea"/>
                <a:sym typeface="+mn-lt"/>
              </a:rPr>
              <a:t>-3</a:t>
            </a:r>
            <a:endParaRPr kumimoji="0" lang="zh-CN" altLang="en-US" sz="2800" b="1" i="0" u="none" strike="noStrike" kern="1200" cap="none" spc="0" normalizeH="0" baseline="0" noProof="0" dirty="0">
              <a:ln>
                <a:noFill/>
              </a:ln>
              <a:solidFill>
                <a:prstClr val="white"/>
              </a:solidFill>
              <a:effectLst/>
              <a:uLnTx/>
              <a:uFillTx/>
              <a:latin typeface="Arial"/>
              <a:ea typeface="微软雅黑"/>
              <a:cs typeface="+mn-ea"/>
              <a:sym typeface="+mn-lt"/>
            </a:endParaRPr>
          </a:p>
        </p:txBody>
      </p:sp>
      <p:sp>
        <p:nvSpPr>
          <p:cNvPr id="13" name="Speech Bubble: Oval 12">
            <a:extLst>
              <a:ext uri="{FF2B5EF4-FFF2-40B4-BE49-F238E27FC236}">
                <a16:creationId xmlns:a16="http://schemas.microsoft.com/office/drawing/2014/main" id="{504C41C6-942E-B784-F10C-394AFF117829}"/>
              </a:ext>
            </a:extLst>
          </p:cNvPr>
          <p:cNvSpPr/>
          <p:nvPr/>
        </p:nvSpPr>
        <p:spPr>
          <a:xfrm>
            <a:off x="696665" y="1393661"/>
            <a:ext cx="3731025" cy="1811141"/>
          </a:xfrm>
          <a:prstGeom prst="wedgeEllipseCallout">
            <a:avLst>
              <a:gd name="adj1" fmla="val 73792"/>
              <a:gd name="adj2" fmla="val -46203"/>
            </a:avLst>
          </a:prstGeom>
          <a:solidFill>
            <a:srgbClr val="F3AA78"/>
          </a:solidFill>
          <a:ln>
            <a:solidFill>
              <a:srgbClr val="F3AA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prstClr val="black"/>
                </a:solidFill>
                <a:effectLst/>
                <a:uLnTx/>
                <a:uFillTx/>
                <a:latin typeface="Arial"/>
                <a:ea typeface="微软雅黑"/>
                <a:cs typeface="+mn-cs"/>
              </a:rPr>
              <a:t>A software that helps you organize, store, and format your citations and references for academic writing.</a:t>
            </a:r>
            <a:endParaRPr kumimoji="0" lang="zh-CN" altLang="en-US"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18" name="TextBox 18">
            <a:extLst>
              <a:ext uri="{FF2B5EF4-FFF2-40B4-BE49-F238E27FC236}">
                <a16:creationId xmlns:a16="http://schemas.microsoft.com/office/drawing/2014/main" id="{5734B3B5-351D-470A-5C62-556AFF095498}"/>
              </a:ext>
            </a:extLst>
          </p:cNvPr>
          <p:cNvSpPr txBox="1">
            <a:spLocks noChangeArrowheads="1"/>
          </p:cNvSpPr>
          <p:nvPr/>
        </p:nvSpPr>
        <p:spPr bwMode="auto">
          <a:xfrm>
            <a:off x="577883" y="3270061"/>
            <a:ext cx="3968587" cy="707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rPr>
              <a:t>Also known 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rPr>
              <a:t>Reference </a:t>
            </a:r>
            <a:r>
              <a:rPr kumimoji="0" lang="en-US" altLang="zh-CN"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rPr>
              <a:t>Management Software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rPr>
              <a:t>Citation Management Software</a:t>
            </a:r>
          </a:p>
        </p:txBody>
      </p:sp>
      <p:graphicFrame>
        <p:nvGraphicFramePr>
          <p:cNvPr id="5" name="Diagram 4">
            <a:extLst>
              <a:ext uri="{FF2B5EF4-FFF2-40B4-BE49-F238E27FC236}">
                <a16:creationId xmlns:a16="http://schemas.microsoft.com/office/drawing/2014/main" id="{E8B7707D-B2A8-6917-FB7B-4BA4477C08B6}"/>
              </a:ext>
            </a:extLst>
          </p:cNvPr>
          <p:cNvGraphicFramePr/>
          <p:nvPr>
            <p:extLst>
              <p:ext uri="{D42A27DB-BD31-4B8C-83A1-F6EECF244321}">
                <p14:modId xmlns:p14="http://schemas.microsoft.com/office/powerpoint/2010/main" val="1140936989"/>
              </p:ext>
            </p:extLst>
          </p:nvPr>
        </p:nvGraphicFramePr>
        <p:xfrm>
          <a:off x="5409393" y="1413398"/>
          <a:ext cx="5934109" cy="4717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76C5DEB3-E122-9471-917A-6A3CFE8FE503}"/>
              </a:ext>
            </a:extLst>
          </p:cNvPr>
          <p:cNvPicPr>
            <a:picLocks noChangeAspect="1"/>
          </p:cNvPicPr>
          <p:nvPr/>
        </p:nvPicPr>
        <p:blipFill>
          <a:blip r:embed="rId8"/>
          <a:stretch>
            <a:fillRect/>
          </a:stretch>
        </p:blipFill>
        <p:spPr>
          <a:xfrm>
            <a:off x="327682" y="4387425"/>
            <a:ext cx="4728946" cy="1743748"/>
          </a:xfrm>
          <a:prstGeom prst="rect">
            <a:avLst/>
          </a:prstGeom>
          <a:ln>
            <a:solidFill>
              <a:srgbClr val="DE6D31"/>
            </a:solidFill>
          </a:ln>
        </p:spPr>
      </p:pic>
    </p:spTree>
    <p:extLst>
      <p:ext uri="{BB962C8B-B14F-4D97-AF65-F5344CB8AC3E}">
        <p14:creationId xmlns:p14="http://schemas.microsoft.com/office/powerpoint/2010/main" val="3631838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4CBA2-036C-2913-0E6B-F8B3597FA0E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7B8EE24-08AF-0BD4-C8C2-E844B8AF514E}"/>
              </a:ext>
            </a:extLst>
          </p:cNvPr>
          <p:cNvSpPr>
            <a:spLocks noGrp="1"/>
          </p:cNvSpPr>
          <p:nvPr>
            <p:ph type="title"/>
          </p:nvPr>
        </p:nvSpPr>
        <p:spPr>
          <a:xfrm>
            <a:off x="1765281" y="82892"/>
            <a:ext cx="10320701" cy="898194"/>
          </a:xfrm>
        </p:spPr>
        <p:txBody>
          <a:bodyPr>
            <a:noAutofit/>
          </a:bodyPr>
          <a:lstStyle/>
          <a:p>
            <a:r>
              <a:rPr lang="en-US" altLang="zh-CN" sz="4200" dirty="0">
                <a:solidFill>
                  <a:srgbClr val="DD613B"/>
                </a:solidFill>
                <a:latin typeface="+mn-lt"/>
                <a:ea typeface="+mn-ea"/>
                <a:cs typeface="+mn-ea"/>
                <a:sym typeface="+mn-lt"/>
              </a:rPr>
              <a:t>Researcher Identifier</a:t>
            </a:r>
            <a:endParaRPr lang="en-US" sz="4200" dirty="0">
              <a:solidFill>
                <a:srgbClr val="DD613B"/>
              </a:solidFill>
              <a:latin typeface="+mn-lt"/>
              <a:ea typeface="+mn-ea"/>
              <a:cs typeface="+mn-ea"/>
              <a:sym typeface="+mn-lt"/>
            </a:endParaRPr>
          </a:p>
        </p:txBody>
      </p:sp>
      <p:sp>
        <p:nvSpPr>
          <p:cNvPr id="3" name="Number3">
            <a:extLst>
              <a:ext uri="{FF2B5EF4-FFF2-40B4-BE49-F238E27FC236}">
                <a16:creationId xmlns:a16="http://schemas.microsoft.com/office/drawing/2014/main" id="{72338560-C443-DBF7-5CA0-1436CE46ADA9}"/>
              </a:ext>
            </a:extLst>
          </p:cNvPr>
          <p:cNvSpPr/>
          <p:nvPr/>
        </p:nvSpPr>
        <p:spPr>
          <a:xfrm>
            <a:off x="317955" y="348927"/>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white"/>
                </a:solidFill>
                <a:latin typeface="Arial"/>
                <a:ea typeface="微软雅黑"/>
                <a:cs typeface="+mn-ea"/>
                <a:sym typeface="+mn-lt"/>
              </a:rPr>
              <a:t>6</a:t>
            </a:r>
            <a:r>
              <a:rPr kumimoji="0" lang="en-US" altLang="zh-CN" sz="2800" b="1" i="0" u="none" strike="noStrike" kern="1200" cap="none" spc="0" normalizeH="0" baseline="0" noProof="0" dirty="0">
                <a:ln>
                  <a:noFill/>
                </a:ln>
                <a:solidFill>
                  <a:prstClr val="white"/>
                </a:solidFill>
                <a:effectLst/>
                <a:uLnTx/>
                <a:uFillTx/>
                <a:latin typeface="Arial"/>
                <a:ea typeface="微软雅黑"/>
                <a:cs typeface="+mn-ea"/>
                <a:sym typeface="+mn-lt"/>
              </a:rPr>
              <a:t>-4</a:t>
            </a:r>
            <a:endParaRPr kumimoji="0" lang="zh-CN" altLang="en-US" sz="2800" b="1" i="0" u="none" strike="noStrike" kern="1200" cap="none" spc="0" normalizeH="0" baseline="0" noProof="0" dirty="0">
              <a:ln>
                <a:noFill/>
              </a:ln>
              <a:solidFill>
                <a:prstClr val="white"/>
              </a:solidFill>
              <a:effectLst/>
              <a:uLnTx/>
              <a:uFillTx/>
              <a:latin typeface="Arial"/>
              <a:ea typeface="微软雅黑"/>
              <a:cs typeface="+mn-ea"/>
              <a:sym typeface="+mn-lt"/>
            </a:endParaRPr>
          </a:p>
        </p:txBody>
      </p:sp>
      <p:graphicFrame>
        <p:nvGraphicFramePr>
          <p:cNvPr id="5" name="Diagram 4">
            <a:extLst>
              <a:ext uri="{FF2B5EF4-FFF2-40B4-BE49-F238E27FC236}">
                <a16:creationId xmlns:a16="http://schemas.microsoft.com/office/drawing/2014/main" id="{06B4261F-93E5-B150-4B8A-2EB10E93301A}"/>
              </a:ext>
            </a:extLst>
          </p:cNvPr>
          <p:cNvGraphicFramePr/>
          <p:nvPr/>
        </p:nvGraphicFramePr>
        <p:xfrm>
          <a:off x="111576" y="864938"/>
          <a:ext cx="11519146" cy="6692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74063BC-473A-D67B-49F8-0932905FD31A}"/>
              </a:ext>
            </a:extLst>
          </p:cNvPr>
          <p:cNvSpPr txBox="1"/>
          <p:nvPr/>
        </p:nvSpPr>
        <p:spPr>
          <a:xfrm>
            <a:off x="1470897" y="1156123"/>
            <a:ext cx="8699015" cy="1015663"/>
          </a:xfrm>
          <a:prstGeom prst="rect">
            <a:avLst/>
          </a:prstGeom>
          <a:solidFill>
            <a:schemeClr val="bg1"/>
          </a:solidFill>
          <a:ln w="28575">
            <a:noFill/>
            <a:miter lim="800000"/>
            <a:headEnd/>
            <a:tailEnd/>
          </a:ln>
        </p:spPr>
        <p:txBody>
          <a:bodyPr wrap="square">
            <a:spAutoFit/>
          </a:bodyPr>
          <a:lstStyle>
            <a:defPPr>
              <a:defRPr lang="en-US"/>
            </a:defPPr>
            <a:lvl1pPr>
              <a:defRPr sz="2400">
                <a:solidFill>
                  <a:srgbClr val="DD613B"/>
                </a:solidFill>
                <a:latin typeface="Trebuchet MS" pitchFamily="34" charset="0"/>
                <a:cs typeface="Arial" charset="0"/>
              </a:defRPr>
            </a:lvl1pPr>
            <a:lvl2pPr marL="742950" indent="-285750" eaLnBrk="0" hangingPunct="0">
              <a:defRPr>
                <a:latin typeface="Calibri" pitchFamily="34" charset="0"/>
                <a:cs typeface="Arial" charset="0"/>
              </a:defRPr>
            </a:lvl2pPr>
            <a:lvl3pPr marL="1143000" indent="-228600" eaLnBrk="0" hangingPunct="0">
              <a:defRPr>
                <a:latin typeface="Calibri" pitchFamily="34" charset="0"/>
                <a:cs typeface="Arial" charset="0"/>
              </a:defRPr>
            </a:lvl3pPr>
            <a:lvl4pPr marL="1600200" indent="-228600" eaLnBrk="0" hangingPunct="0">
              <a:defRPr>
                <a:latin typeface="Calibri" pitchFamily="34" charset="0"/>
                <a:cs typeface="Arial" charset="0"/>
              </a:defRPr>
            </a:lvl4pPr>
            <a:lvl5pPr marL="2057400" indent="-228600" eaLnBrk="0" hangingPunct="0">
              <a:defRPr>
                <a:latin typeface="Calibri" pitchFamily="34" charset="0"/>
                <a:cs typeface="Arial" charset="0"/>
              </a:defRPr>
            </a:lvl5pPr>
            <a:lvl6pPr marL="2514600" indent="-228600" eaLnBrk="0" fontAlgn="base" hangingPunct="0">
              <a:spcBef>
                <a:spcPct val="0"/>
              </a:spcBef>
              <a:spcAft>
                <a:spcPct val="0"/>
              </a:spcAft>
              <a:defRPr>
                <a:latin typeface="Calibri" pitchFamily="34" charset="0"/>
                <a:cs typeface="Arial" charset="0"/>
              </a:defRPr>
            </a:lvl6pPr>
            <a:lvl7pPr marL="2971800" indent="-228600" eaLnBrk="0" fontAlgn="base" hangingPunct="0">
              <a:spcBef>
                <a:spcPct val="0"/>
              </a:spcBef>
              <a:spcAft>
                <a:spcPct val="0"/>
              </a:spcAft>
              <a:defRPr>
                <a:latin typeface="Calibri" pitchFamily="34" charset="0"/>
                <a:cs typeface="Arial" charset="0"/>
              </a:defRPr>
            </a:lvl7pPr>
            <a:lvl8pPr marL="3429000" indent="-228600" eaLnBrk="0" fontAlgn="base" hangingPunct="0">
              <a:spcBef>
                <a:spcPct val="0"/>
              </a:spcBef>
              <a:spcAft>
                <a:spcPct val="0"/>
              </a:spcAft>
              <a:defRPr>
                <a:latin typeface="Calibri" pitchFamily="34" charset="0"/>
                <a:cs typeface="Arial" charset="0"/>
              </a:defRPr>
            </a:lvl8pPr>
            <a:lvl9pPr marL="3886200" indent="-228600" eaLnBrk="0" fontAlgn="base" hangingPunct="0">
              <a:spcBef>
                <a:spcPct val="0"/>
              </a:spcBef>
              <a:spcAft>
                <a:spcPct val="0"/>
              </a:spcAft>
              <a:defRPr>
                <a:latin typeface="Calibri" pitchFamily="34"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DD613B"/>
                </a:solidFill>
                <a:effectLst/>
                <a:uLnTx/>
                <a:uFillTx/>
                <a:latin typeface="Trebuchet MS" pitchFamily="34" charset="0"/>
                <a:ea typeface="微软雅黑"/>
                <a:cs typeface="Arial" charset="0"/>
              </a:rPr>
              <a:t>A</a:t>
            </a:r>
            <a:r>
              <a:rPr kumimoji="0" lang="zh-CN" altLang="zh-CN" sz="2000" b="0" i="0" u="none" strike="noStrike" kern="1200" cap="none" spc="0" normalizeH="0" baseline="0" noProof="0" dirty="0">
                <a:ln>
                  <a:noFill/>
                </a:ln>
                <a:solidFill>
                  <a:srgbClr val="DD613B"/>
                </a:solidFill>
                <a:effectLst/>
                <a:uLnTx/>
                <a:uFillTx/>
                <a:latin typeface="Trebuchet MS" pitchFamily="34" charset="0"/>
                <a:ea typeface="微软雅黑"/>
                <a:cs typeface="Arial" charset="0"/>
              </a:rPr>
              <a:t> unique identifier assigned to researchers to distinguish them from others with similar names and to track their publications, citations, and academic contributions. </a:t>
            </a:r>
            <a:endParaRPr kumimoji="0" lang="zh-CN" altLang="en-US" sz="2000" b="0" i="0" u="none" strike="noStrike" kern="1200" cap="none" spc="0" normalizeH="0" baseline="0" noProof="0" dirty="0">
              <a:ln>
                <a:noFill/>
              </a:ln>
              <a:solidFill>
                <a:srgbClr val="DD613B"/>
              </a:solidFill>
              <a:effectLst/>
              <a:uLnTx/>
              <a:uFillTx/>
              <a:latin typeface="Trebuchet MS" pitchFamily="34" charset="0"/>
              <a:ea typeface="微软雅黑"/>
              <a:cs typeface="Arial" charset="0"/>
            </a:endParaRPr>
          </a:p>
        </p:txBody>
      </p:sp>
      <p:pic>
        <p:nvPicPr>
          <p:cNvPr id="7" name="Graphic 6" descr="Badge Question Mark with solid fill">
            <a:extLst>
              <a:ext uri="{FF2B5EF4-FFF2-40B4-BE49-F238E27FC236}">
                <a16:creationId xmlns:a16="http://schemas.microsoft.com/office/drawing/2014/main" id="{278A6CBF-3E52-39FB-232C-8263028727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4821" y="1086479"/>
            <a:ext cx="821234" cy="821234"/>
          </a:xfrm>
          <a:prstGeom prst="rect">
            <a:avLst/>
          </a:prstGeom>
        </p:spPr>
      </p:pic>
    </p:spTree>
    <p:extLst>
      <p:ext uri="{BB962C8B-B14F-4D97-AF65-F5344CB8AC3E}">
        <p14:creationId xmlns:p14="http://schemas.microsoft.com/office/powerpoint/2010/main" val="155540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325D2-5E36-8C7F-3DE3-D299217DABA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6AF9203-E9E5-337E-32DB-CACB53221E4D}"/>
              </a:ext>
            </a:extLst>
          </p:cNvPr>
          <p:cNvSpPr>
            <a:spLocks noGrp="1"/>
          </p:cNvSpPr>
          <p:nvPr>
            <p:ph type="title"/>
          </p:nvPr>
        </p:nvSpPr>
        <p:spPr>
          <a:xfrm>
            <a:off x="1765281" y="82892"/>
            <a:ext cx="10320701" cy="898194"/>
          </a:xfrm>
        </p:spPr>
        <p:txBody>
          <a:bodyPr>
            <a:noAutofit/>
          </a:bodyPr>
          <a:lstStyle/>
          <a:p>
            <a:r>
              <a:rPr lang="en-US" altLang="zh-CN" sz="4200" dirty="0">
                <a:solidFill>
                  <a:srgbClr val="DD613B"/>
                </a:solidFill>
                <a:latin typeface="+mn-lt"/>
                <a:ea typeface="+mn-ea"/>
                <a:cs typeface="+mn-ea"/>
                <a:sym typeface="+mn-lt"/>
              </a:rPr>
              <a:t>Journal Impact Factor</a:t>
            </a:r>
            <a:endParaRPr lang="en-US" sz="4200" dirty="0">
              <a:solidFill>
                <a:srgbClr val="DD613B"/>
              </a:solidFill>
              <a:latin typeface="+mn-lt"/>
              <a:ea typeface="+mn-ea"/>
              <a:cs typeface="+mn-ea"/>
              <a:sym typeface="+mn-lt"/>
            </a:endParaRPr>
          </a:p>
        </p:txBody>
      </p:sp>
      <p:sp>
        <p:nvSpPr>
          <p:cNvPr id="3" name="Number3">
            <a:extLst>
              <a:ext uri="{FF2B5EF4-FFF2-40B4-BE49-F238E27FC236}">
                <a16:creationId xmlns:a16="http://schemas.microsoft.com/office/drawing/2014/main" id="{EE8FAF7A-9EF4-EEE6-D2C1-29D6E3783B32}"/>
              </a:ext>
            </a:extLst>
          </p:cNvPr>
          <p:cNvSpPr/>
          <p:nvPr/>
        </p:nvSpPr>
        <p:spPr>
          <a:xfrm>
            <a:off x="317955" y="348927"/>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white"/>
                </a:solidFill>
                <a:latin typeface="Arial"/>
                <a:ea typeface="微软雅黑"/>
                <a:cs typeface="+mn-ea"/>
                <a:sym typeface="+mn-lt"/>
              </a:rPr>
              <a:t>6</a:t>
            </a:r>
            <a:r>
              <a:rPr kumimoji="0" lang="en-US" altLang="zh-CN" sz="2800" b="1" i="0" u="none" strike="noStrike" kern="1200" cap="none" spc="0" normalizeH="0" baseline="0" noProof="0" dirty="0">
                <a:ln>
                  <a:noFill/>
                </a:ln>
                <a:solidFill>
                  <a:prstClr val="white"/>
                </a:solidFill>
                <a:effectLst/>
                <a:uLnTx/>
                <a:uFillTx/>
                <a:latin typeface="Arial"/>
                <a:ea typeface="微软雅黑"/>
                <a:cs typeface="+mn-ea"/>
                <a:sym typeface="+mn-lt"/>
              </a:rPr>
              <a:t>-5</a:t>
            </a:r>
            <a:endParaRPr kumimoji="0" lang="zh-CN" altLang="en-US" sz="2800" b="1" i="0" u="none" strike="noStrike" kern="1200" cap="none" spc="0" normalizeH="0" baseline="0" noProof="0" dirty="0">
              <a:ln>
                <a:noFill/>
              </a:ln>
              <a:solidFill>
                <a:prstClr val="white"/>
              </a:solidFill>
              <a:effectLst/>
              <a:uLnTx/>
              <a:uFillTx/>
              <a:latin typeface="Arial"/>
              <a:ea typeface="微软雅黑"/>
              <a:cs typeface="+mn-ea"/>
              <a:sym typeface="+mn-lt"/>
            </a:endParaRPr>
          </a:p>
        </p:txBody>
      </p:sp>
      <p:graphicFrame>
        <p:nvGraphicFramePr>
          <p:cNvPr id="7" name="图示 30">
            <a:extLst>
              <a:ext uri="{FF2B5EF4-FFF2-40B4-BE49-F238E27FC236}">
                <a16:creationId xmlns:a16="http://schemas.microsoft.com/office/drawing/2014/main" id="{56093BE6-30CB-F135-023D-3FA3073C4936}"/>
              </a:ext>
            </a:extLst>
          </p:cNvPr>
          <p:cNvGraphicFramePr/>
          <p:nvPr/>
        </p:nvGraphicFramePr>
        <p:xfrm>
          <a:off x="1840629" y="1323477"/>
          <a:ext cx="8321937" cy="4466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AB3EB791-FABE-67B7-09A2-76F963AEDB60}"/>
              </a:ext>
            </a:extLst>
          </p:cNvPr>
          <p:cNvCxnSpPr>
            <a:cxnSpLocks/>
          </p:cNvCxnSpPr>
          <p:nvPr/>
        </p:nvCxnSpPr>
        <p:spPr>
          <a:xfrm>
            <a:off x="2786007" y="5519349"/>
            <a:ext cx="7052469" cy="20622"/>
          </a:xfrm>
          <a:prstGeom prst="line">
            <a:avLst/>
          </a:prstGeom>
          <a:ln>
            <a:solidFill>
              <a:srgbClr val="DD613B"/>
            </a:solidFill>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9D38D28C-281D-499F-CE3D-636871E01F0F}"/>
              </a:ext>
            </a:extLst>
          </p:cNvPr>
          <p:cNvSpPr txBox="1"/>
          <p:nvPr/>
        </p:nvSpPr>
        <p:spPr>
          <a:xfrm>
            <a:off x="2678963" y="5566842"/>
            <a:ext cx="69353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DE6D31"/>
                </a:solidFill>
                <a:effectLst/>
                <a:uLnTx/>
                <a:uFillTx/>
                <a:latin typeface="Arial"/>
                <a:ea typeface="微软雅黑"/>
                <a:cs typeface="+mn-cs"/>
              </a:rPr>
              <a:t>Total number of citable articles published in (X-1) and (X-2) </a:t>
            </a:r>
            <a:endParaRPr kumimoji="0" lang="zh-CN" altLang="en-US" sz="2000" b="0" i="0" u="none" strike="noStrike" kern="1200" cap="none" spc="0" normalizeH="0" baseline="0" noProof="0" dirty="0">
              <a:ln>
                <a:noFill/>
              </a:ln>
              <a:solidFill>
                <a:srgbClr val="DE6D31"/>
              </a:solidFill>
              <a:effectLst/>
              <a:uLnTx/>
              <a:uFillTx/>
              <a:latin typeface="Arial"/>
              <a:ea typeface="微软雅黑"/>
              <a:cs typeface="+mn-cs"/>
            </a:endParaRPr>
          </a:p>
        </p:txBody>
      </p:sp>
      <p:sp>
        <p:nvSpPr>
          <p:cNvPr id="11" name="TextBox 10">
            <a:extLst>
              <a:ext uri="{FF2B5EF4-FFF2-40B4-BE49-F238E27FC236}">
                <a16:creationId xmlns:a16="http://schemas.microsoft.com/office/drawing/2014/main" id="{A6435C68-E06A-BC13-E875-4E7E0E529CC0}"/>
              </a:ext>
            </a:extLst>
          </p:cNvPr>
          <p:cNvSpPr txBox="1"/>
          <p:nvPr/>
        </p:nvSpPr>
        <p:spPr>
          <a:xfrm>
            <a:off x="2636862" y="5062648"/>
            <a:ext cx="73787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DE6D31"/>
                </a:solidFill>
                <a:effectLst/>
                <a:uLnTx/>
                <a:uFillTx/>
                <a:latin typeface="Arial"/>
                <a:ea typeface="微软雅黑"/>
                <a:cs typeface="+mn-cs"/>
              </a:rPr>
              <a:t>Citations in Year X to articles published in Years (X-1) and (X-2)</a:t>
            </a:r>
            <a:endParaRPr kumimoji="0" lang="zh-CN" altLang="en-US" sz="2000" b="0" i="0" u="none" strike="noStrike" kern="1200" cap="none" spc="0" normalizeH="0" baseline="0" noProof="0" dirty="0">
              <a:ln>
                <a:noFill/>
              </a:ln>
              <a:solidFill>
                <a:srgbClr val="DE6D31"/>
              </a:solidFill>
              <a:effectLst/>
              <a:uLnTx/>
              <a:uFillTx/>
              <a:latin typeface="Arial"/>
              <a:ea typeface="微软雅黑"/>
              <a:cs typeface="+mn-cs"/>
            </a:endParaRPr>
          </a:p>
        </p:txBody>
      </p:sp>
      <p:sp>
        <p:nvSpPr>
          <p:cNvPr id="12" name="TextBox 11">
            <a:extLst>
              <a:ext uri="{FF2B5EF4-FFF2-40B4-BE49-F238E27FC236}">
                <a16:creationId xmlns:a16="http://schemas.microsoft.com/office/drawing/2014/main" id="{B7D2B51F-71F7-7754-9D69-78F50367E3AF}"/>
              </a:ext>
            </a:extLst>
          </p:cNvPr>
          <p:cNvSpPr txBox="1"/>
          <p:nvPr/>
        </p:nvSpPr>
        <p:spPr>
          <a:xfrm>
            <a:off x="1999954" y="5339916"/>
            <a:ext cx="8306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DE6D31"/>
                </a:solidFill>
                <a:effectLst/>
                <a:uLnTx/>
                <a:uFillTx/>
                <a:latin typeface="Arial"/>
                <a:ea typeface="微软雅黑"/>
                <a:cs typeface="+mn-cs"/>
              </a:rPr>
              <a:t>JIF </a:t>
            </a:r>
            <a:r>
              <a:rPr kumimoji="0" lang="en-US" altLang="zh-CN" sz="2000" b="0" i="0" u="none" strike="noStrike" kern="1200" cap="none" spc="0" normalizeH="0" baseline="0" noProof="0" dirty="0">
                <a:ln>
                  <a:noFill/>
                </a:ln>
                <a:solidFill>
                  <a:srgbClr val="DD613B"/>
                </a:solidFill>
                <a:effectLst/>
                <a:uLnTx/>
                <a:uFillTx/>
                <a:latin typeface="Arial"/>
                <a:ea typeface="微软雅黑"/>
                <a:cs typeface="+mn-cs"/>
              </a:rPr>
              <a:t>=</a:t>
            </a:r>
            <a:r>
              <a:rPr kumimoji="0" lang="en-US" altLang="zh-CN" sz="2000" b="0" i="0" u="none" strike="noStrike" kern="1200" cap="none" spc="0" normalizeH="0" baseline="0" noProof="0" dirty="0">
                <a:ln>
                  <a:noFill/>
                </a:ln>
                <a:solidFill>
                  <a:srgbClr val="DE6D31"/>
                </a:solidFill>
                <a:effectLst/>
                <a:uLnTx/>
                <a:uFillTx/>
                <a:latin typeface="Arial"/>
                <a:ea typeface="微软雅黑"/>
                <a:cs typeface="+mn-cs"/>
              </a:rPr>
              <a:t> </a:t>
            </a:r>
            <a:endParaRPr kumimoji="0" lang="zh-CN" altLang="en-US" sz="2000" b="0" i="0" u="none" strike="noStrike" kern="1200" cap="none" spc="0" normalizeH="0" baseline="0" noProof="0" dirty="0">
              <a:ln>
                <a:noFill/>
              </a:ln>
              <a:solidFill>
                <a:srgbClr val="DE6D31"/>
              </a:solidFill>
              <a:effectLst/>
              <a:uLnTx/>
              <a:uFillTx/>
              <a:latin typeface="Arial"/>
              <a:ea typeface="微软雅黑"/>
              <a:cs typeface="+mn-cs"/>
            </a:endParaRPr>
          </a:p>
        </p:txBody>
      </p:sp>
      <p:sp>
        <p:nvSpPr>
          <p:cNvPr id="14" name="Rectangle: Rounded Corners 13">
            <a:extLst>
              <a:ext uri="{FF2B5EF4-FFF2-40B4-BE49-F238E27FC236}">
                <a16:creationId xmlns:a16="http://schemas.microsoft.com/office/drawing/2014/main" id="{A8A60F44-747B-2E42-0280-F5B61A024003}"/>
              </a:ext>
            </a:extLst>
          </p:cNvPr>
          <p:cNvSpPr/>
          <p:nvPr/>
        </p:nvSpPr>
        <p:spPr>
          <a:xfrm>
            <a:off x="1840628" y="4754880"/>
            <a:ext cx="8321938" cy="1377558"/>
          </a:xfrm>
          <a:prstGeom prst="roundRect">
            <a:avLst/>
          </a:prstGeom>
          <a:no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8" name="Graphic 17" descr="Target with solid fill">
            <a:extLst>
              <a:ext uri="{FF2B5EF4-FFF2-40B4-BE49-F238E27FC236}">
                <a16:creationId xmlns:a16="http://schemas.microsoft.com/office/drawing/2014/main" id="{ED8BC8EF-4ACB-D20E-1FC5-969A3B9B2E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497" y="1598970"/>
            <a:ext cx="914400" cy="914400"/>
          </a:xfrm>
          <a:prstGeom prst="rect">
            <a:avLst/>
          </a:prstGeom>
        </p:spPr>
      </p:pic>
      <p:pic>
        <p:nvPicPr>
          <p:cNvPr id="20" name="Graphic 19" descr="Database with solid fill">
            <a:extLst>
              <a:ext uri="{FF2B5EF4-FFF2-40B4-BE49-F238E27FC236}">
                <a16:creationId xmlns:a16="http://schemas.microsoft.com/office/drawing/2014/main" id="{FEDAAFB5-A10D-BD27-DC50-CEF8EE47DD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6497" y="3317487"/>
            <a:ext cx="914400" cy="914400"/>
          </a:xfrm>
          <a:prstGeom prst="rect">
            <a:avLst/>
          </a:prstGeom>
        </p:spPr>
      </p:pic>
      <p:pic>
        <p:nvPicPr>
          <p:cNvPr id="22" name="Graphic 21" descr="Calculator with solid fill">
            <a:extLst>
              <a:ext uri="{FF2B5EF4-FFF2-40B4-BE49-F238E27FC236}">
                <a16:creationId xmlns:a16="http://schemas.microsoft.com/office/drawing/2014/main" id="{B6490EE9-2599-9C70-241C-2FCF053F88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6497" y="4986459"/>
            <a:ext cx="914400" cy="914400"/>
          </a:xfrm>
          <a:prstGeom prst="rect">
            <a:avLst/>
          </a:prstGeom>
        </p:spPr>
      </p:pic>
    </p:spTree>
    <p:extLst>
      <p:ext uri="{BB962C8B-B14F-4D97-AF65-F5344CB8AC3E}">
        <p14:creationId xmlns:p14="http://schemas.microsoft.com/office/powerpoint/2010/main" val="3841046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906CA-7FF5-5D9A-3100-0A44ABE689D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A316530-C22B-7A02-02DC-26793C9C44D0}"/>
              </a:ext>
            </a:extLst>
          </p:cNvPr>
          <p:cNvSpPr>
            <a:spLocks noGrp="1"/>
          </p:cNvSpPr>
          <p:nvPr>
            <p:ph type="title"/>
          </p:nvPr>
        </p:nvSpPr>
        <p:spPr>
          <a:xfrm>
            <a:off x="1765281" y="82892"/>
            <a:ext cx="10320701" cy="898194"/>
          </a:xfrm>
        </p:spPr>
        <p:txBody>
          <a:bodyPr>
            <a:noAutofit/>
          </a:bodyPr>
          <a:lstStyle/>
          <a:p>
            <a:r>
              <a:rPr lang="en-US" altLang="zh-CN" sz="4200" dirty="0">
                <a:solidFill>
                  <a:srgbClr val="DD613B"/>
                </a:solidFill>
                <a:latin typeface="+mn-lt"/>
                <a:ea typeface="+mn-ea"/>
                <a:cs typeface="+mn-ea"/>
                <a:sym typeface="+mn-lt"/>
              </a:rPr>
              <a:t>Journal Impact Factor</a:t>
            </a:r>
            <a:endParaRPr lang="en-US" sz="4200" dirty="0">
              <a:solidFill>
                <a:srgbClr val="DD613B"/>
              </a:solidFill>
              <a:latin typeface="+mn-lt"/>
              <a:ea typeface="+mn-ea"/>
              <a:cs typeface="+mn-ea"/>
              <a:sym typeface="+mn-lt"/>
            </a:endParaRPr>
          </a:p>
        </p:txBody>
      </p:sp>
      <p:sp>
        <p:nvSpPr>
          <p:cNvPr id="3" name="Number3">
            <a:extLst>
              <a:ext uri="{FF2B5EF4-FFF2-40B4-BE49-F238E27FC236}">
                <a16:creationId xmlns:a16="http://schemas.microsoft.com/office/drawing/2014/main" id="{8EE00B4B-2911-8654-F2C9-B2B28D31506D}"/>
              </a:ext>
            </a:extLst>
          </p:cNvPr>
          <p:cNvSpPr/>
          <p:nvPr/>
        </p:nvSpPr>
        <p:spPr>
          <a:xfrm>
            <a:off x="317955" y="348927"/>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white"/>
                </a:solidFill>
                <a:latin typeface="Arial"/>
                <a:ea typeface="微软雅黑"/>
                <a:cs typeface="+mn-ea"/>
                <a:sym typeface="+mn-lt"/>
              </a:rPr>
              <a:t>6</a:t>
            </a:r>
            <a:r>
              <a:rPr kumimoji="0" lang="en-US" altLang="zh-CN" sz="2800" b="1" i="0" u="none" strike="noStrike" kern="1200" cap="none" spc="0" normalizeH="0" baseline="0" noProof="0" dirty="0">
                <a:ln>
                  <a:noFill/>
                </a:ln>
                <a:solidFill>
                  <a:prstClr val="white"/>
                </a:solidFill>
                <a:effectLst/>
                <a:uLnTx/>
                <a:uFillTx/>
                <a:latin typeface="Arial"/>
                <a:ea typeface="微软雅黑"/>
                <a:cs typeface="+mn-ea"/>
                <a:sym typeface="+mn-lt"/>
              </a:rPr>
              <a:t>-6</a:t>
            </a:r>
            <a:endParaRPr kumimoji="0" lang="zh-CN" altLang="en-US" sz="2800" b="1" i="0" u="none" strike="noStrike" kern="1200" cap="none" spc="0" normalizeH="0" baseline="0" noProof="0" dirty="0">
              <a:ln>
                <a:noFill/>
              </a:ln>
              <a:solidFill>
                <a:prstClr val="white"/>
              </a:solidFill>
              <a:effectLst/>
              <a:uLnTx/>
              <a:uFillTx/>
              <a:latin typeface="Arial"/>
              <a:ea typeface="微软雅黑"/>
              <a:cs typeface="+mn-ea"/>
              <a:sym typeface="+mn-lt"/>
            </a:endParaRPr>
          </a:p>
        </p:txBody>
      </p:sp>
      <p:pic>
        <p:nvPicPr>
          <p:cNvPr id="5" name="Picture 4">
            <a:extLst>
              <a:ext uri="{FF2B5EF4-FFF2-40B4-BE49-F238E27FC236}">
                <a16:creationId xmlns:a16="http://schemas.microsoft.com/office/drawing/2014/main" id="{132E5FBA-11F4-5963-8EF3-F6AE8D42D4CC}"/>
              </a:ext>
            </a:extLst>
          </p:cNvPr>
          <p:cNvPicPr>
            <a:picLocks noChangeAspect="1"/>
          </p:cNvPicPr>
          <p:nvPr/>
        </p:nvPicPr>
        <p:blipFill>
          <a:blip r:embed="rId3"/>
          <a:stretch>
            <a:fillRect/>
          </a:stretch>
        </p:blipFill>
        <p:spPr>
          <a:xfrm>
            <a:off x="120197" y="1019774"/>
            <a:ext cx="11965785" cy="5755334"/>
          </a:xfrm>
          <a:prstGeom prst="rect">
            <a:avLst/>
          </a:prstGeom>
          <a:ln>
            <a:solidFill>
              <a:srgbClr val="DD613B"/>
            </a:solidFill>
          </a:ln>
        </p:spPr>
      </p:pic>
    </p:spTree>
    <p:extLst>
      <p:ext uri="{BB962C8B-B14F-4D97-AF65-F5344CB8AC3E}">
        <p14:creationId xmlns:p14="http://schemas.microsoft.com/office/powerpoint/2010/main" val="1437687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89779-4B89-D087-06F7-27799AE16C03}"/>
            </a:ext>
          </a:extLst>
        </p:cNvPr>
        <p:cNvGrpSpPr/>
        <p:nvPr/>
      </p:nvGrpSpPr>
      <p:grpSpPr>
        <a:xfrm>
          <a:off x="0" y="0"/>
          <a:ext cx="0" cy="0"/>
          <a:chOff x="0" y="0"/>
          <a:chExt cx="0" cy="0"/>
        </a:xfrm>
      </p:grpSpPr>
      <p:sp>
        <p:nvSpPr>
          <p:cNvPr id="3" name="文本占位符 2">
            <a:extLst>
              <a:ext uri="{FF2B5EF4-FFF2-40B4-BE49-F238E27FC236}">
                <a16:creationId xmlns:a16="http://schemas.microsoft.com/office/drawing/2014/main" id="{E4C01A82-C608-DC16-7CAE-D1B417875455}"/>
              </a:ext>
            </a:extLst>
          </p:cNvPr>
          <p:cNvSpPr>
            <a:spLocks noGrp="1"/>
          </p:cNvSpPr>
          <p:nvPr>
            <p:ph type="body" idx="1"/>
          </p:nvPr>
        </p:nvSpPr>
        <p:spPr>
          <a:xfrm>
            <a:off x="1802111" y="278690"/>
            <a:ext cx="7725103" cy="788241"/>
          </a:xfrm>
        </p:spPr>
        <p:txBody>
          <a:bodyPr vert="horz" lIns="91440" tIns="45720" rIns="91440" bIns="45720" rtlCol="0" anchor="t">
            <a:noAutofit/>
          </a:bodyPr>
          <a:lstStyle/>
          <a:p>
            <a:pPr>
              <a:lnSpc>
                <a:spcPct val="90000"/>
              </a:lnSpc>
              <a:spcBef>
                <a:spcPct val="0"/>
              </a:spcBef>
            </a:pPr>
            <a:r>
              <a:rPr lang="en-US" altLang="zh-CN" sz="4800" b="1" dirty="0">
                <a:solidFill>
                  <a:srgbClr val="DD613B"/>
                </a:solidFill>
                <a:cs typeface="+mn-ea"/>
                <a:sym typeface="+mn-lt"/>
              </a:rPr>
              <a:t>Space – Levels 1 to 4</a:t>
            </a:r>
          </a:p>
        </p:txBody>
      </p:sp>
      <p:sp>
        <p:nvSpPr>
          <p:cNvPr id="6" name="Number3">
            <a:extLst>
              <a:ext uri="{FF2B5EF4-FFF2-40B4-BE49-F238E27FC236}">
                <a16:creationId xmlns:a16="http://schemas.microsoft.com/office/drawing/2014/main" id="{500176FF-FC9B-D505-71D1-3A6EE85488C2}"/>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1-2</a:t>
            </a:r>
            <a:endParaRPr lang="zh-CN" altLang="en-US" sz="2800" b="1" dirty="0">
              <a:cs typeface="+mn-ea"/>
              <a:sym typeface="+mn-lt"/>
            </a:endParaRPr>
          </a:p>
        </p:txBody>
      </p:sp>
      <p:graphicFrame>
        <p:nvGraphicFramePr>
          <p:cNvPr id="7" name="Diagram 6">
            <a:extLst>
              <a:ext uri="{FF2B5EF4-FFF2-40B4-BE49-F238E27FC236}">
                <a16:creationId xmlns:a16="http://schemas.microsoft.com/office/drawing/2014/main" id="{37B89A52-2546-1058-6A10-E335410D29BE}"/>
              </a:ext>
            </a:extLst>
          </p:cNvPr>
          <p:cNvGraphicFramePr/>
          <p:nvPr>
            <p:extLst>
              <p:ext uri="{D42A27DB-BD31-4B8C-83A1-F6EECF244321}">
                <p14:modId xmlns:p14="http://schemas.microsoft.com/office/powerpoint/2010/main" val="3334391646"/>
              </p:ext>
            </p:extLst>
          </p:nvPr>
        </p:nvGraphicFramePr>
        <p:xfrm>
          <a:off x="538393" y="1300480"/>
          <a:ext cx="7183207" cy="5140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778F82BE-7DC1-4278-FB5B-5BC8B6C609DB}"/>
              </a:ext>
            </a:extLst>
          </p:cNvPr>
          <p:cNvSpPr txBox="1"/>
          <p:nvPr/>
        </p:nvSpPr>
        <p:spPr>
          <a:xfrm>
            <a:off x="834964" y="1869440"/>
            <a:ext cx="585417" cy="523220"/>
          </a:xfrm>
          <a:prstGeom prst="rect">
            <a:avLst/>
          </a:prstGeom>
          <a:noFill/>
        </p:spPr>
        <p:txBody>
          <a:bodyPr wrap="none" rtlCol="0">
            <a:spAutoFit/>
          </a:bodyPr>
          <a:lstStyle/>
          <a:p>
            <a:r>
              <a:rPr lang="en-US" altLang="zh-CN" sz="2800" dirty="0">
                <a:solidFill>
                  <a:srgbClr val="DE6D31"/>
                </a:solidFill>
              </a:rPr>
              <a:t>L1</a:t>
            </a:r>
            <a:endParaRPr lang="zh-CN" altLang="en-US" sz="2800" dirty="0">
              <a:solidFill>
                <a:srgbClr val="DE6D31"/>
              </a:solidFill>
            </a:endParaRPr>
          </a:p>
        </p:txBody>
      </p:sp>
      <p:sp>
        <p:nvSpPr>
          <p:cNvPr id="4" name="TextBox 3">
            <a:extLst>
              <a:ext uri="{FF2B5EF4-FFF2-40B4-BE49-F238E27FC236}">
                <a16:creationId xmlns:a16="http://schemas.microsoft.com/office/drawing/2014/main" id="{82D131F2-E74D-7211-1E8A-F220D61797A9}"/>
              </a:ext>
            </a:extLst>
          </p:cNvPr>
          <p:cNvSpPr txBox="1"/>
          <p:nvPr/>
        </p:nvSpPr>
        <p:spPr>
          <a:xfrm>
            <a:off x="1277653" y="3040803"/>
            <a:ext cx="585417" cy="523220"/>
          </a:xfrm>
          <a:prstGeom prst="rect">
            <a:avLst/>
          </a:prstGeom>
          <a:noFill/>
        </p:spPr>
        <p:txBody>
          <a:bodyPr wrap="none" rtlCol="0">
            <a:spAutoFit/>
          </a:bodyPr>
          <a:lstStyle/>
          <a:p>
            <a:r>
              <a:rPr lang="en-US" altLang="zh-CN" sz="2800" dirty="0">
                <a:solidFill>
                  <a:srgbClr val="DE6D31"/>
                </a:solidFill>
              </a:rPr>
              <a:t>L2</a:t>
            </a:r>
            <a:endParaRPr lang="zh-CN" altLang="en-US" sz="2800" dirty="0">
              <a:solidFill>
                <a:srgbClr val="DE6D31"/>
              </a:solidFill>
            </a:endParaRPr>
          </a:p>
        </p:txBody>
      </p:sp>
      <p:sp>
        <p:nvSpPr>
          <p:cNvPr id="5" name="TextBox 4">
            <a:extLst>
              <a:ext uri="{FF2B5EF4-FFF2-40B4-BE49-F238E27FC236}">
                <a16:creationId xmlns:a16="http://schemas.microsoft.com/office/drawing/2014/main" id="{ABE00F82-277A-69CD-AAC0-7FD5F2BC0CCD}"/>
              </a:ext>
            </a:extLst>
          </p:cNvPr>
          <p:cNvSpPr txBox="1"/>
          <p:nvPr/>
        </p:nvSpPr>
        <p:spPr>
          <a:xfrm>
            <a:off x="1297974" y="4222326"/>
            <a:ext cx="585417" cy="523220"/>
          </a:xfrm>
          <a:prstGeom prst="rect">
            <a:avLst/>
          </a:prstGeom>
          <a:noFill/>
        </p:spPr>
        <p:txBody>
          <a:bodyPr wrap="none" rtlCol="0">
            <a:spAutoFit/>
          </a:bodyPr>
          <a:lstStyle/>
          <a:p>
            <a:r>
              <a:rPr lang="en-US" altLang="zh-CN" sz="2800" dirty="0">
                <a:solidFill>
                  <a:srgbClr val="DE6D31"/>
                </a:solidFill>
              </a:rPr>
              <a:t>L3</a:t>
            </a:r>
            <a:endParaRPr lang="zh-CN" altLang="en-US" sz="2800" dirty="0">
              <a:solidFill>
                <a:srgbClr val="DE6D31"/>
              </a:solidFill>
            </a:endParaRPr>
          </a:p>
        </p:txBody>
      </p:sp>
      <p:sp>
        <p:nvSpPr>
          <p:cNvPr id="8" name="TextBox 7">
            <a:extLst>
              <a:ext uri="{FF2B5EF4-FFF2-40B4-BE49-F238E27FC236}">
                <a16:creationId xmlns:a16="http://schemas.microsoft.com/office/drawing/2014/main" id="{CA1E2D26-A598-767D-694E-8BCD9DE66D0E}"/>
              </a:ext>
            </a:extLst>
          </p:cNvPr>
          <p:cNvSpPr txBox="1"/>
          <p:nvPr/>
        </p:nvSpPr>
        <p:spPr>
          <a:xfrm>
            <a:off x="845036" y="5374640"/>
            <a:ext cx="585417" cy="523220"/>
          </a:xfrm>
          <a:prstGeom prst="rect">
            <a:avLst/>
          </a:prstGeom>
          <a:noFill/>
        </p:spPr>
        <p:txBody>
          <a:bodyPr wrap="none" rtlCol="0">
            <a:spAutoFit/>
          </a:bodyPr>
          <a:lstStyle/>
          <a:p>
            <a:r>
              <a:rPr lang="en-US" altLang="zh-CN" sz="2800" dirty="0">
                <a:solidFill>
                  <a:srgbClr val="DE6D31"/>
                </a:solidFill>
              </a:rPr>
              <a:t>L4</a:t>
            </a:r>
            <a:endParaRPr lang="zh-CN" altLang="en-US" sz="2800" dirty="0">
              <a:solidFill>
                <a:srgbClr val="DE6D31"/>
              </a:solidFill>
            </a:endParaRPr>
          </a:p>
        </p:txBody>
      </p:sp>
      <p:pic>
        <p:nvPicPr>
          <p:cNvPr id="10" name="Picture 9" descr="A large auditorium with red seats&#10;&#10;AI-generated content may be incorrect.">
            <a:extLst>
              <a:ext uri="{FF2B5EF4-FFF2-40B4-BE49-F238E27FC236}">
                <a16:creationId xmlns:a16="http://schemas.microsoft.com/office/drawing/2014/main" id="{4AF021CF-0A69-B830-C5BE-D25C09B0DDDF}"/>
              </a:ext>
            </a:extLst>
          </p:cNvPr>
          <p:cNvPicPr>
            <a:picLocks noChangeAspect="1"/>
          </p:cNvPicPr>
          <p:nvPr/>
        </p:nvPicPr>
        <p:blipFill>
          <a:blip r:embed="rId8">
            <a:extLst>
              <a:ext uri="{28A0092B-C50C-407E-A947-70E740481C1C}">
                <a14:useLocalDpi xmlns:a14="http://schemas.microsoft.com/office/drawing/2010/main" val="0"/>
              </a:ext>
            </a:extLst>
          </a:blip>
          <a:srcRect r="25538"/>
          <a:stretch>
            <a:fillRect/>
          </a:stretch>
        </p:blipFill>
        <p:spPr>
          <a:xfrm>
            <a:off x="7820491" y="1592056"/>
            <a:ext cx="2034812" cy="1185374"/>
          </a:xfrm>
          <a:prstGeom prst="rect">
            <a:avLst/>
          </a:prstGeom>
        </p:spPr>
      </p:pic>
      <p:pic>
        <p:nvPicPr>
          <p:cNvPr id="15" name="Picture 14" descr="A room with a large projector screen and large pillows&#10;&#10;AI-generated content may be incorrect.">
            <a:extLst>
              <a:ext uri="{FF2B5EF4-FFF2-40B4-BE49-F238E27FC236}">
                <a16:creationId xmlns:a16="http://schemas.microsoft.com/office/drawing/2014/main" id="{D7CE216B-2033-DD02-17F8-CCA379D89883}"/>
              </a:ext>
            </a:extLst>
          </p:cNvPr>
          <p:cNvPicPr>
            <a:picLocks noChangeAspect="1"/>
          </p:cNvPicPr>
          <p:nvPr/>
        </p:nvPicPr>
        <p:blipFill>
          <a:blip r:embed="rId9">
            <a:extLst>
              <a:ext uri="{28A0092B-C50C-407E-A947-70E740481C1C}">
                <a14:useLocalDpi xmlns:a14="http://schemas.microsoft.com/office/drawing/2010/main" val="0"/>
              </a:ext>
            </a:extLst>
          </a:blip>
          <a:srcRect t="13345"/>
          <a:stretch>
            <a:fillRect/>
          </a:stretch>
        </p:blipFill>
        <p:spPr>
          <a:xfrm>
            <a:off x="9993866" y="4567313"/>
            <a:ext cx="2048035" cy="1185374"/>
          </a:xfrm>
          <a:prstGeom prst="rect">
            <a:avLst/>
          </a:prstGeom>
        </p:spPr>
      </p:pic>
      <p:pic>
        <p:nvPicPr>
          <p:cNvPr id="17" name="Picture 16" descr="A reception desk in a room&#10;&#10;AI-generated content may be incorrect.">
            <a:extLst>
              <a:ext uri="{FF2B5EF4-FFF2-40B4-BE49-F238E27FC236}">
                <a16:creationId xmlns:a16="http://schemas.microsoft.com/office/drawing/2014/main" id="{D95349FB-7F10-24D4-15C4-51154E909866}"/>
              </a:ext>
            </a:extLst>
          </p:cNvPr>
          <p:cNvPicPr>
            <a:picLocks noChangeAspect="1"/>
          </p:cNvPicPr>
          <p:nvPr/>
        </p:nvPicPr>
        <p:blipFill>
          <a:blip r:embed="rId10">
            <a:extLst>
              <a:ext uri="{28A0092B-C50C-407E-A947-70E740481C1C}">
                <a14:useLocalDpi xmlns:a14="http://schemas.microsoft.com/office/drawing/2010/main" val="0"/>
              </a:ext>
            </a:extLst>
          </a:blip>
          <a:srcRect l="9295" t="7650" r="6223" b="26943"/>
          <a:stretch>
            <a:fillRect/>
          </a:stretch>
        </p:blipFill>
        <p:spPr>
          <a:xfrm>
            <a:off x="7833715" y="3050717"/>
            <a:ext cx="2034812" cy="1181524"/>
          </a:xfrm>
          <a:prstGeom prst="rect">
            <a:avLst/>
          </a:prstGeom>
        </p:spPr>
      </p:pic>
      <p:pic>
        <p:nvPicPr>
          <p:cNvPr id="19" name="Picture 18" descr="A room with lights and chairs&#10;&#10;AI-generated content may be incorrect.">
            <a:extLst>
              <a:ext uri="{FF2B5EF4-FFF2-40B4-BE49-F238E27FC236}">
                <a16:creationId xmlns:a16="http://schemas.microsoft.com/office/drawing/2014/main" id="{3502E301-A1FC-C6F9-193D-3DA456D7B2A5}"/>
              </a:ext>
            </a:extLst>
          </p:cNvPr>
          <p:cNvPicPr>
            <a:picLocks noChangeAspect="1"/>
          </p:cNvPicPr>
          <p:nvPr/>
        </p:nvPicPr>
        <p:blipFill>
          <a:blip r:embed="rId11">
            <a:extLst>
              <a:ext uri="{28A0092B-C50C-407E-A947-70E740481C1C}">
                <a14:useLocalDpi xmlns:a14="http://schemas.microsoft.com/office/drawing/2010/main" val="0"/>
              </a:ext>
            </a:extLst>
          </a:blip>
          <a:srcRect l="10806" t="13722" b="17445"/>
          <a:stretch>
            <a:fillRect/>
          </a:stretch>
        </p:blipFill>
        <p:spPr>
          <a:xfrm>
            <a:off x="7833715" y="4567313"/>
            <a:ext cx="2048036" cy="1185374"/>
          </a:xfrm>
          <a:prstGeom prst="rect">
            <a:avLst/>
          </a:prstGeom>
        </p:spPr>
      </p:pic>
      <p:pic>
        <p:nvPicPr>
          <p:cNvPr id="21" name="Picture 20" descr="A room with tables and chairs&#10;&#10;AI-generated content may be incorrect.">
            <a:extLst>
              <a:ext uri="{FF2B5EF4-FFF2-40B4-BE49-F238E27FC236}">
                <a16:creationId xmlns:a16="http://schemas.microsoft.com/office/drawing/2014/main" id="{76E719E8-7625-E7D2-C356-A066F7809F93}"/>
              </a:ext>
            </a:extLst>
          </p:cNvPr>
          <p:cNvPicPr>
            <a:picLocks noChangeAspect="1"/>
          </p:cNvPicPr>
          <p:nvPr/>
        </p:nvPicPr>
        <p:blipFill>
          <a:blip r:embed="rId12">
            <a:extLst>
              <a:ext uri="{28A0092B-C50C-407E-A947-70E740481C1C}">
                <a14:useLocalDpi xmlns:a14="http://schemas.microsoft.com/office/drawing/2010/main" val="0"/>
              </a:ext>
            </a:extLst>
          </a:blip>
          <a:srcRect t="20515"/>
          <a:stretch>
            <a:fillRect/>
          </a:stretch>
        </p:blipFill>
        <p:spPr>
          <a:xfrm>
            <a:off x="9954193" y="1632695"/>
            <a:ext cx="1854791" cy="1105703"/>
          </a:xfrm>
          <a:prstGeom prst="rect">
            <a:avLst/>
          </a:prstGeom>
        </p:spPr>
      </p:pic>
      <p:pic>
        <p:nvPicPr>
          <p:cNvPr id="9" name="Picture 8" descr="A room with shelves and shelves&#10;&#10;AI-generated content may be incorrect.">
            <a:extLst>
              <a:ext uri="{FF2B5EF4-FFF2-40B4-BE49-F238E27FC236}">
                <a16:creationId xmlns:a16="http://schemas.microsoft.com/office/drawing/2014/main" id="{BE7F976F-60C3-E051-4298-C48527B3E2FD}"/>
              </a:ext>
            </a:extLst>
          </p:cNvPr>
          <p:cNvPicPr>
            <a:picLocks noChangeAspect="1"/>
          </p:cNvPicPr>
          <p:nvPr/>
        </p:nvPicPr>
        <p:blipFill>
          <a:blip r:embed="rId13">
            <a:extLst>
              <a:ext uri="{28A0092B-C50C-407E-A947-70E740481C1C}">
                <a14:useLocalDpi xmlns:a14="http://schemas.microsoft.com/office/drawing/2010/main" val="0"/>
              </a:ext>
            </a:extLst>
          </a:blip>
          <a:srcRect b="10366"/>
          <a:stretch>
            <a:fillRect/>
          </a:stretch>
        </p:blipFill>
        <p:spPr>
          <a:xfrm>
            <a:off x="9980642" y="3040803"/>
            <a:ext cx="1828342" cy="1229111"/>
          </a:xfrm>
          <a:prstGeom prst="rect">
            <a:avLst/>
          </a:prstGeom>
        </p:spPr>
      </p:pic>
    </p:spTree>
    <p:extLst>
      <p:ext uri="{BB962C8B-B14F-4D97-AF65-F5344CB8AC3E}">
        <p14:creationId xmlns:p14="http://schemas.microsoft.com/office/powerpoint/2010/main" val="717659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CA699-C67C-851A-0598-D8FD2E2DD73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A363776-48A2-23A2-9FE4-A1980E5C4C4B}"/>
              </a:ext>
            </a:extLst>
          </p:cNvPr>
          <p:cNvSpPr>
            <a:spLocks noGrp="1"/>
          </p:cNvSpPr>
          <p:nvPr>
            <p:ph type="title"/>
          </p:nvPr>
        </p:nvSpPr>
        <p:spPr>
          <a:xfrm>
            <a:off x="1765281" y="82892"/>
            <a:ext cx="10320701" cy="898194"/>
          </a:xfrm>
        </p:spPr>
        <p:txBody>
          <a:bodyPr>
            <a:noAutofit/>
          </a:bodyPr>
          <a:lstStyle/>
          <a:p>
            <a:r>
              <a:rPr lang="en-US" altLang="zh-CN" sz="4200" dirty="0">
                <a:solidFill>
                  <a:srgbClr val="DD613B"/>
                </a:solidFill>
                <a:latin typeface="+mn-lt"/>
                <a:ea typeface="+mn-ea"/>
                <a:cs typeface="+mn-ea"/>
                <a:sym typeface="+mn-lt"/>
              </a:rPr>
              <a:t>Citation &amp; H-Index</a:t>
            </a:r>
            <a:endParaRPr lang="en-US" sz="4200" dirty="0">
              <a:solidFill>
                <a:srgbClr val="DD613B"/>
              </a:solidFill>
              <a:latin typeface="+mn-lt"/>
              <a:ea typeface="+mn-ea"/>
              <a:cs typeface="+mn-ea"/>
              <a:sym typeface="+mn-lt"/>
            </a:endParaRPr>
          </a:p>
        </p:txBody>
      </p:sp>
      <p:sp>
        <p:nvSpPr>
          <p:cNvPr id="3" name="Number3">
            <a:extLst>
              <a:ext uri="{FF2B5EF4-FFF2-40B4-BE49-F238E27FC236}">
                <a16:creationId xmlns:a16="http://schemas.microsoft.com/office/drawing/2014/main" id="{24BB13AE-BC5E-0DBF-BC2F-05A8B1350A31}"/>
              </a:ext>
            </a:extLst>
          </p:cNvPr>
          <p:cNvSpPr/>
          <p:nvPr/>
        </p:nvSpPr>
        <p:spPr>
          <a:xfrm>
            <a:off x="317955" y="348927"/>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white"/>
                </a:solidFill>
                <a:latin typeface="Arial"/>
                <a:ea typeface="微软雅黑"/>
                <a:cs typeface="+mn-ea"/>
                <a:sym typeface="+mn-lt"/>
              </a:rPr>
              <a:t>6</a:t>
            </a:r>
            <a:r>
              <a:rPr kumimoji="0" lang="en-US" altLang="zh-CN" sz="2800" b="1" i="0" u="none" strike="noStrike" kern="1200" cap="none" spc="0" normalizeH="0" baseline="0" noProof="0" dirty="0">
                <a:ln>
                  <a:noFill/>
                </a:ln>
                <a:solidFill>
                  <a:prstClr val="white"/>
                </a:solidFill>
                <a:effectLst/>
                <a:uLnTx/>
                <a:uFillTx/>
                <a:latin typeface="Arial"/>
                <a:ea typeface="微软雅黑"/>
                <a:cs typeface="+mn-ea"/>
                <a:sym typeface="+mn-lt"/>
              </a:rPr>
              <a:t>-7</a:t>
            </a:r>
            <a:endParaRPr kumimoji="0" lang="zh-CN" altLang="en-US" sz="2800" b="1" i="0" u="none" strike="noStrike" kern="1200" cap="none" spc="0" normalizeH="0" baseline="0" noProof="0" dirty="0">
              <a:ln>
                <a:noFill/>
              </a:ln>
              <a:solidFill>
                <a:prstClr val="white"/>
              </a:solidFill>
              <a:effectLst/>
              <a:uLnTx/>
              <a:uFillTx/>
              <a:latin typeface="Arial"/>
              <a:ea typeface="微软雅黑"/>
              <a:cs typeface="+mn-ea"/>
              <a:sym typeface="+mn-lt"/>
            </a:endParaRPr>
          </a:p>
        </p:txBody>
      </p:sp>
      <p:sp>
        <p:nvSpPr>
          <p:cNvPr id="6" name="TextBox 5">
            <a:extLst>
              <a:ext uri="{FF2B5EF4-FFF2-40B4-BE49-F238E27FC236}">
                <a16:creationId xmlns:a16="http://schemas.microsoft.com/office/drawing/2014/main" id="{62923930-73E1-A759-220C-72476E7B118B}"/>
              </a:ext>
            </a:extLst>
          </p:cNvPr>
          <p:cNvSpPr txBox="1"/>
          <p:nvPr/>
        </p:nvSpPr>
        <p:spPr>
          <a:xfrm>
            <a:off x="3492985" y="1019546"/>
            <a:ext cx="8699015" cy="461665"/>
          </a:xfrm>
          <a:prstGeom prst="rect">
            <a:avLst/>
          </a:prstGeom>
          <a:solidFill>
            <a:schemeClr val="bg1"/>
          </a:solidFill>
          <a:ln w="28575">
            <a:noFill/>
            <a:miter lim="800000"/>
            <a:headEnd/>
            <a:tailEnd/>
          </a:ln>
        </p:spPr>
        <p:txBody>
          <a:bodyPr wrap="square">
            <a:spAutoFit/>
          </a:bodyPr>
          <a:lstStyle>
            <a:defPPr>
              <a:defRPr lang="en-US"/>
            </a:defPPr>
            <a:lvl1pPr>
              <a:defRPr sz="2400">
                <a:solidFill>
                  <a:srgbClr val="DD613B"/>
                </a:solidFill>
                <a:latin typeface="Trebuchet MS" pitchFamily="34" charset="0"/>
                <a:cs typeface="Arial" charset="0"/>
              </a:defRPr>
            </a:lvl1pPr>
            <a:lvl2pPr marL="742950" indent="-285750" eaLnBrk="0" hangingPunct="0">
              <a:defRPr>
                <a:latin typeface="Calibri" pitchFamily="34" charset="0"/>
                <a:cs typeface="Arial" charset="0"/>
              </a:defRPr>
            </a:lvl2pPr>
            <a:lvl3pPr marL="1143000" indent="-228600" eaLnBrk="0" hangingPunct="0">
              <a:defRPr>
                <a:latin typeface="Calibri" pitchFamily="34" charset="0"/>
                <a:cs typeface="Arial" charset="0"/>
              </a:defRPr>
            </a:lvl3pPr>
            <a:lvl4pPr marL="1600200" indent="-228600" eaLnBrk="0" hangingPunct="0">
              <a:defRPr>
                <a:latin typeface="Calibri" pitchFamily="34" charset="0"/>
                <a:cs typeface="Arial" charset="0"/>
              </a:defRPr>
            </a:lvl4pPr>
            <a:lvl5pPr marL="2057400" indent="-228600" eaLnBrk="0" hangingPunct="0">
              <a:defRPr>
                <a:latin typeface="Calibri" pitchFamily="34" charset="0"/>
                <a:cs typeface="Arial" charset="0"/>
              </a:defRPr>
            </a:lvl5pPr>
            <a:lvl6pPr marL="2514600" indent="-228600" eaLnBrk="0" fontAlgn="base" hangingPunct="0">
              <a:spcBef>
                <a:spcPct val="0"/>
              </a:spcBef>
              <a:spcAft>
                <a:spcPct val="0"/>
              </a:spcAft>
              <a:defRPr>
                <a:latin typeface="Calibri" pitchFamily="34" charset="0"/>
                <a:cs typeface="Arial" charset="0"/>
              </a:defRPr>
            </a:lvl6pPr>
            <a:lvl7pPr marL="2971800" indent="-228600" eaLnBrk="0" fontAlgn="base" hangingPunct="0">
              <a:spcBef>
                <a:spcPct val="0"/>
              </a:spcBef>
              <a:spcAft>
                <a:spcPct val="0"/>
              </a:spcAft>
              <a:defRPr>
                <a:latin typeface="Calibri" pitchFamily="34" charset="0"/>
                <a:cs typeface="Arial" charset="0"/>
              </a:defRPr>
            </a:lvl7pPr>
            <a:lvl8pPr marL="3429000" indent="-228600" eaLnBrk="0" fontAlgn="base" hangingPunct="0">
              <a:spcBef>
                <a:spcPct val="0"/>
              </a:spcBef>
              <a:spcAft>
                <a:spcPct val="0"/>
              </a:spcAft>
              <a:defRPr>
                <a:latin typeface="Calibri" pitchFamily="34" charset="0"/>
                <a:cs typeface="Arial" charset="0"/>
              </a:defRPr>
            </a:lvl8pPr>
            <a:lvl9pPr marL="3886200" indent="-228600" eaLnBrk="0" fontAlgn="base" hangingPunct="0">
              <a:spcBef>
                <a:spcPct val="0"/>
              </a:spcBef>
              <a:spcAft>
                <a:spcPct val="0"/>
              </a:spcAft>
              <a:defRPr>
                <a:latin typeface="Calibri" pitchFamily="34"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DD613B"/>
                </a:solidFill>
                <a:effectLst/>
                <a:uLnTx/>
                <a:uFillTx/>
                <a:latin typeface="Trebuchet MS" pitchFamily="34" charset="0"/>
                <a:ea typeface="微软雅黑"/>
                <a:cs typeface="Arial" charset="0"/>
              </a:rPr>
              <a:t>Web of Science</a:t>
            </a:r>
            <a:endParaRPr kumimoji="0" lang="zh-CN" altLang="en-US" sz="2400" b="1" i="0" u="none" strike="noStrike" kern="1200" cap="none" spc="0" normalizeH="0" baseline="0" noProof="0" dirty="0">
              <a:ln>
                <a:noFill/>
              </a:ln>
              <a:solidFill>
                <a:srgbClr val="DD613B"/>
              </a:solidFill>
              <a:effectLst/>
              <a:uLnTx/>
              <a:uFillTx/>
              <a:latin typeface="Trebuchet MS" pitchFamily="34" charset="0"/>
              <a:ea typeface="微软雅黑"/>
              <a:cs typeface="Arial" charset="0"/>
            </a:endParaRPr>
          </a:p>
        </p:txBody>
      </p:sp>
      <p:sp>
        <p:nvSpPr>
          <p:cNvPr id="7" name="TextBox 6">
            <a:extLst>
              <a:ext uri="{FF2B5EF4-FFF2-40B4-BE49-F238E27FC236}">
                <a16:creationId xmlns:a16="http://schemas.microsoft.com/office/drawing/2014/main" id="{A8B34D7E-4956-387B-F55A-6BCB831073E9}"/>
              </a:ext>
            </a:extLst>
          </p:cNvPr>
          <p:cNvSpPr txBox="1"/>
          <p:nvPr/>
        </p:nvSpPr>
        <p:spPr>
          <a:xfrm>
            <a:off x="772223" y="1607771"/>
            <a:ext cx="253969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DD613B"/>
                </a:solidFill>
                <a:effectLst/>
                <a:uLnTx/>
                <a:uFillTx/>
                <a:latin typeface="Arial"/>
                <a:ea typeface="微软雅黑"/>
                <a:cs typeface="+mn-cs"/>
              </a:rPr>
              <a:t>Citation of an article</a:t>
            </a:r>
            <a:endParaRPr kumimoji="0" lang="zh-CN" altLang="en-US" sz="1800" b="0" i="0" u="none" strike="noStrike" kern="1200" cap="none" spc="0" normalizeH="0" baseline="0" noProof="0" dirty="0">
              <a:ln>
                <a:noFill/>
              </a:ln>
              <a:solidFill>
                <a:srgbClr val="DD613B"/>
              </a:solidFill>
              <a:effectLst/>
              <a:uLnTx/>
              <a:uFillTx/>
              <a:latin typeface="Arial"/>
              <a:ea typeface="微软雅黑"/>
              <a:cs typeface="+mn-cs"/>
            </a:endParaRPr>
          </a:p>
        </p:txBody>
      </p:sp>
      <p:pic>
        <p:nvPicPr>
          <p:cNvPr id="9" name="Picture 8">
            <a:extLst>
              <a:ext uri="{FF2B5EF4-FFF2-40B4-BE49-F238E27FC236}">
                <a16:creationId xmlns:a16="http://schemas.microsoft.com/office/drawing/2014/main" id="{5DB39039-FA0B-106D-D36A-0DE0CA0D31FA}"/>
              </a:ext>
            </a:extLst>
          </p:cNvPr>
          <p:cNvPicPr>
            <a:picLocks noChangeAspect="1"/>
          </p:cNvPicPr>
          <p:nvPr/>
        </p:nvPicPr>
        <p:blipFill>
          <a:blip r:embed="rId3"/>
          <a:stretch>
            <a:fillRect/>
          </a:stretch>
        </p:blipFill>
        <p:spPr>
          <a:xfrm>
            <a:off x="3492985" y="2228269"/>
            <a:ext cx="8311283" cy="1335304"/>
          </a:xfrm>
          <a:prstGeom prst="rect">
            <a:avLst/>
          </a:prstGeom>
          <a:ln>
            <a:solidFill>
              <a:srgbClr val="DD613B"/>
            </a:solidFill>
          </a:ln>
        </p:spPr>
      </p:pic>
      <p:sp>
        <p:nvSpPr>
          <p:cNvPr id="10" name="TextBox 9">
            <a:extLst>
              <a:ext uri="{FF2B5EF4-FFF2-40B4-BE49-F238E27FC236}">
                <a16:creationId xmlns:a16="http://schemas.microsoft.com/office/drawing/2014/main" id="{67027C96-6105-C3BF-A386-A0B163AA060D}"/>
              </a:ext>
            </a:extLst>
          </p:cNvPr>
          <p:cNvSpPr txBox="1"/>
          <p:nvPr/>
        </p:nvSpPr>
        <p:spPr>
          <a:xfrm>
            <a:off x="5433841" y="1631212"/>
            <a:ext cx="4108294" cy="369332"/>
          </a:xfrm>
          <a:prstGeom prst="rect">
            <a:avLst/>
          </a:prstGeom>
          <a:noFill/>
        </p:spPr>
        <p:txBody>
          <a:bodyPr wrap="square">
            <a:spAutoFit/>
          </a:bodyPr>
          <a:lstStyle>
            <a:defPPr>
              <a:defRPr lang="en-US"/>
            </a:defPPr>
            <a:lvl1pPr>
              <a:defRPr>
                <a:solidFill>
                  <a:srgbClr val="DD613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DD613B"/>
                </a:solidFill>
                <a:effectLst/>
                <a:uLnTx/>
                <a:uFillTx/>
                <a:latin typeface="Arial"/>
                <a:ea typeface="微软雅黑"/>
                <a:cs typeface="+mn-cs"/>
              </a:rPr>
              <a:t>Citation report of an author</a:t>
            </a:r>
            <a:endParaRPr kumimoji="0" lang="zh-CN" altLang="en-US" sz="1800" b="0" i="0" u="none" strike="noStrike" kern="1200" cap="none" spc="0" normalizeH="0" baseline="0" noProof="0" dirty="0">
              <a:ln>
                <a:noFill/>
              </a:ln>
              <a:solidFill>
                <a:srgbClr val="DD613B"/>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id="{EAE7F816-32DA-798C-B67E-E2CBD574F90C}"/>
              </a:ext>
            </a:extLst>
          </p:cNvPr>
          <p:cNvPicPr>
            <a:picLocks noChangeAspect="1"/>
          </p:cNvPicPr>
          <p:nvPr/>
        </p:nvPicPr>
        <p:blipFill>
          <a:blip r:embed="rId4"/>
          <a:srcRect l="-798" r="9710"/>
          <a:stretch/>
        </p:blipFill>
        <p:spPr>
          <a:xfrm>
            <a:off x="751927" y="2279789"/>
            <a:ext cx="2314658" cy="3556106"/>
          </a:xfrm>
          <a:prstGeom prst="rect">
            <a:avLst/>
          </a:prstGeom>
          <a:ln>
            <a:solidFill>
              <a:srgbClr val="DD613B"/>
            </a:solidFill>
          </a:ln>
        </p:spPr>
      </p:pic>
      <p:sp>
        <p:nvSpPr>
          <p:cNvPr id="4" name="TextBox 3">
            <a:extLst>
              <a:ext uri="{FF2B5EF4-FFF2-40B4-BE49-F238E27FC236}">
                <a16:creationId xmlns:a16="http://schemas.microsoft.com/office/drawing/2014/main" id="{9EA1BB73-AB99-34B4-43F6-160888C3FA3C}"/>
              </a:ext>
            </a:extLst>
          </p:cNvPr>
          <p:cNvSpPr txBox="1"/>
          <p:nvPr/>
        </p:nvSpPr>
        <p:spPr>
          <a:xfrm>
            <a:off x="10355949" y="1596054"/>
            <a:ext cx="1605392" cy="369332"/>
          </a:xfrm>
          <a:prstGeom prst="rect">
            <a:avLst/>
          </a:prstGeom>
          <a:noFill/>
        </p:spPr>
        <p:txBody>
          <a:bodyPr wrap="square">
            <a:spAutoFit/>
          </a:bodyPr>
          <a:lstStyle>
            <a:defPPr>
              <a:defRPr lang="en-US"/>
            </a:defPPr>
            <a:lvl1pPr>
              <a:defRPr>
                <a:solidFill>
                  <a:srgbClr val="DD613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DD613B"/>
                </a:solidFill>
                <a:effectLst/>
                <a:uLnTx/>
                <a:uFillTx/>
                <a:latin typeface="Arial"/>
                <a:ea typeface="微软雅黑"/>
                <a:cs typeface="+mn-cs"/>
              </a:rPr>
              <a:t>H-Indec</a:t>
            </a:r>
            <a:endParaRPr kumimoji="0" lang="zh-CN" altLang="en-US" sz="1800" b="0" i="0" u="none" strike="noStrike" kern="1200" cap="none" spc="0" normalizeH="0" baseline="0" noProof="0" dirty="0">
              <a:ln>
                <a:noFill/>
              </a:ln>
              <a:solidFill>
                <a:srgbClr val="DD613B"/>
              </a:solidFill>
              <a:effectLst/>
              <a:uLnTx/>
              <a:uFillTx/>
              <a:latin typeface="Arial"/>
              <a:ea typeface="微软雅黑"/>
              <a:cs typeface="+mn-cs"/>
            </a:endParaRPr>
          </a:p>
        </p:txBody>
      </p:sp>
      <p:cxnSp>
        <p:nvCxnSpPr>
          <p:cNvPr id="11" name="Straight Arrow Connector 10">
            <a:extLst>
              <a:ext uri="{FF2B5EF4-FFF2-40B4-BE49-F238E27FC236}">
                <a16:creationId xmlns:a16="http://schemas.microsoft.com/office/drawing/2014/main" id="{91BA4C8B-C959-5D16-4A1D-802EA0C7CF52}"/>
              </a:ext>
            </a:extLst>
          </p:cNvPr>
          <p:cNvCxnSpPr/>
          <p:nvPr/>
        </p:nvCxnSpPr>
        <p:spPr>
          <a:xfrm>
            <a:off x="10775092" y="1965386"/>
            <a:ext cx="111211" cy="314403"/>
          </a:xfrm>
          <a:prstGeom prst="straightConnector1">
            <a:avLst/>
          </a:prstGeom>
          <a:ln w="38100">
            <a:solidFill>
              <a:srgbClr val="DD613B"/>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D73D0D4-66D6-60FE-A7FE-6C37E8C4295E}"/>
              </a:ext>
            </a:extLst>
          </p:cNvPr>
          <p:cNvSpPr txBox="1"/>
          <p:nvPr/>
        </p:nvSpPr>
        <p:spPr>
          <a:xfrm>
            <a:off x="3492985" y="3848966"/>
            <a:ext cx="4551264" cy="2031325"/>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DD613B"/>
                </a:solidFill>
                <a:effectLst/>
                <a:uLnTx/>
                <a:uFillTx/>
                <a:latin typeface="Arial"/>
                <a:ea typeface="微软雅黑"/>
              </a:defRPr>
            </a:lvl1pPr>
          </a:lstStyle>
          <a:p>
            <a:r>
              <a:rPr lang="en-US" altLang="zh-CN" dirty="0"/>
              <a:t>The H-index is a metric used to measure the productivity and citation impact of the publications of a scientist or scholar.</a:t>
            </a:r>
          </a:p>
          <a:p>
            <a:endParaRPr lang="en-US" altLang="zh-CN" dirty="0"/>
          </a:p>
          <a:p>
            <a:endParaRPr lang="en-US" altLang="zh-CN" dirty="0"/>
          </a:p>
          <a:p>
            <a:r>
              <a:rPr lang="en-US" altLang="zh-CN" dirty="0"/>
              <a:t>h-index = the number of publications with a citation number greater than or equal to h</a:t>
            </a:r>
            <a:endParaRPr lang="zh-CN" altLang="en-US" dirty="0"/>
          </a:p>
        </p:txBody>
      </p:sp>
      <p:pic>
        <p:nvPicPr>
          <p:cNvPr id="17" name="Picture 16" descr="A graph with blue dots and numbers&#10;&#10;AI-generated content may be incorrect.">
            <a:extLst>
              <a:ext uri="{FF2B5EF4-FFF2-40B4-BE49-F238E27FC236}">
                <a16:creationId xmlns:a16="http://schemas.microsoft.com/office/drawing/2014/main" id="{971CC66A-41E1-CD4D-89FB-4B901BEE1D18}"/>
              </a:ext>
            </a:extLst>
          </p:cNvPr>
          <p:cNvPicPr>
            <a:picLocks noChangeAspect="1"/>
          </p:cNvPicPr>
          <p:nvPr/>
        </p:nvPicPr>
        <p:blipFill>
          <a:blip r:embed="rId5"/>
          <a:stretch>
            <a:fillRect/>
          </a:stretch>
        </p:blipFill>
        <p:spPr>
          <a:xfrm>
            <a:off x="8201573" y="3848966"/>
            <a:ext cx="3238500" cy="2124075"/>
          </a:xfrm>
          <a:prstGeom prst="rect">
            <a:avLst/>
          </a:prstGeom>
        </p:spPr>
      </p:pic>
    </p:spTree>
    <p:extLst>
      <p:ext uri="{BB962C8B-B14F-4D97-AF65-F5344CB8AC3E}">
        <p14:creationId xmlns:p14="http://schemas.microsoft.com/office/powerpoint/2010/main" val="3997168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MosiaicBubbles/>
                    </a14:imgEffect>
                  </a14:imgLayer>
                </a14:imgProps>
              </a:ext>
            </a:extLst>
          </a:blip>
          <a:srcRect/>
          <a:stretch>
            <a:fillRect/>
          </a:stretch>
        </a:blipFill>
        <a:effectLst/>
      </p:bgPr>
    </p:bg>
    <p:spTree>
      <p:nvGrpSpPr>
        <p:cNvPr id="1" name="">
          <a:extLst>
            <a:ext uri="{FF2B5EF4-FFF2-40B4-BE49-F238E27FC236}">
              <a16:creationId xmlns:a16="http://schemas.microsoft.com/office/drawing/2014/main" id="{D9D42428-09AD-5E7A-28D4-D0EE185DC32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AE4C136-FAC2-078E-38FA-1489CC1F2131}"/>
              </a:ext>
            </a:extLst>
          </p:cNvPr>
          <p:cNvSpPr>
            <a:spLocks noGrp="1"/>
          </p:cNvSpPr>
          <p:nvPr>
            <p:ph type="title"/>
          </p:nvPr>
        </p:nvSpPr>
        <p:spPr>
          <a:xfrm>
            <a:off x="1765281" y="-99988"/>
            <a:ext cx="10320701" cy="898194"/>
          </a:xfrm>
        </p:spPr>
        <p:txBody>
          <a:bodyPr>
            <a:noAutofit/>
          </a:bodyPr>
          <a:lstStyle/>
          <a:p>
            <a:r>
              <a:rPr lang="en-US" altLang="zh-CN" sz="4200" dirty="0">
                <a:solidFill>
                  <a:srgbClr val="DD613B"/>
                </a:solidFill>
                <a:latin typeface="+mn-lt"/>
                <a:ea typeface="+mn-ea"/>
                <a:cs typeface="+mn-ea"/>
                <a:sym typeface="+mn-lt"/>
              </a:rPr>
              <a:t>Academic Honesty</a:t>
            </a:r>
            <a:endParaRPr lang="en-US" sz="4200" dirty="0">
              <a:solidFill>
                <a:srgbClr val="DD613B"/>
              </a:solidFill>
              <a:latin typeface="+mn-lt"/>
              <a:ea typeface="+mn-ea"/>
              <a:cs typeface="+mn-ea"/>
              <a:sym typeface="+mn-lt"/>
            </a:endParaRPr>
          </a:p>
        </p:txBody>
      </p:sp>
      <p:sp>
        <p:nvSpPr>
          <p:cNvPr id="3" name="Number3">
            <a:extLst>
              <a:ext uri="{FF2B5EF4-FFF2-40B4-BE49-F238E27FC236}">
                <a16:creationId xmlns:a16="http://schemas.microsoft.com/office/drawing/2014/main" id="{B877BFCE-16D4-85AA-B93D-354F1B2D5032}"/>
              </a:ext>
            </a:extLst>
          </p:cNvPr>
          <p:cNvSpPr/>
          <p:nvPr/>
        </p:nvSpPr>
        <p:spPr>
          <a:xfrm>
            <a:off x="327682" y="23414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white"/>
                </a:solidFill>
                <a:latin typeface="Arial"/>
                <a:ea typeface="微软雅黑"/>
                <a:cs typeface="+mn-ea"/>
                <a:sym typeface="+mn-lt"/>
              </a:rPr>
              <a:t>6</a:t>
            </a:r>
            <a:r>
              <a:rPr kumimoji="0" lang="en-US" altLang="zh-CN" sz="2800" b="1" i="0" u="none" strike="noStrike" kern="1200" cap="none" spc="0" normalizeH="0" baseline="0" noProof="0" dirty="0">
                <a:ln>
                  <a:noFill/>
                </a:ln>
                <a:solidFill>
                  <a:prstClr val="white"/>
                </a:solidFill>
                <a:effectLst/>
                <a:uLnTx/>
                <a:uFillTx/>
                <a:latin typeface="Arial"/>
                <a:ea typeface="微软雅黑"/>
                <a:cs typeface="+mn-ea"/>
                <a:sym typeface="+mn-lt"/>
              </a:rPr>
              <a:t>-</a:t>
            </a:r>
            <a:r>
              <a:rPr lang="en-US" altLang="zh-CN" sz="2800" b="1" dirty="0">
                <a:solidFill>
                  <a:prstClr val="white"/>
                </a:solidFill>
                <a:latin typeface="Arial"/>
                <a:ea typeface="微软雅黑"/>
                <a:cs typeface="+mn-ea"/>
                <a:sym typeface="+mn-lt"/>
              </a:rPr>
              <a:t>8</a:t>
            </a:r>
            <a:endParaRPr kumimoji="0" lang="zh-CN" altLang="en-US" sz="2800" b="1" i="0" u="none" strike="noStrike" kern="1200" cap="none" spc="0" normalizeH="0" baseline="0" noProof="0" dirty="0">
              <a:ln>
                <a:noFill/>
              </a:ln>
              <a:solidFill>
                <a:prstClr val="white"/>
              </a:solidFill>
              <a:effectLst/>
              <a:uLnTx/>
              <a:uFillTx/>
              <a:latin typeface="Arial"/>
              <a:ea typeface="微软雅黑"/>
              <a:cs typeface="+mn-ea"/>
              <a:sym typeface="+mn-lt"/>
            </a:endParaRPr>
          </a:p>
        </p:txBody>
      </p:sp>
      <p:graphicFrame>
        <p:nvGraphicFramePr>
          <p:cNvPr id="4" name="Diagram 3">
            <a:extLst>
              <a:ext uri="{FF2B5EF4-FFF2-40B4-BE49-F238E27FC236}">
                <a16:creationId xmlns:a16="http://schemas.microsoft.com/office/drawing/2014/main" id="{80E62954-8658-8D60-A0FE-FEEAC0534170}"/>
              </a:ext>
            </a:extLst>
          </p:cNvPr>
          <p:cNvGraphicFramePr/>
          <p:nvPr>
            <p:extLst>
              <p:ext uri="{D42A27DB-BD31-4B8C-83A1-F6EECF244321}">
                <p14:modId xmlns:p14="http://schemas.microsoft.com/office/powerpoint/2010/main" val="2352486426"/>
              </p:ext>
            </p:extLst>
          </p:nvPr>
        </p:nvGraphicFramePr>
        <p:xfrm>
          <a:off x="749104" y="981086"/>
          <a:ext cx="7678928" cy="54444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a:extLst>
              <a:ext uri="{FF2B5EF4-FFF2-40B4-BE49-F238E27FC236}">
                <a16:creationId xmlns:a16="http://schemas.microsoft.com/office/drawing/2014/main" id="{8F751352-797C-AB4B-07D0-ED190013B951}"/>
              </a:ext>
            </a:extLst>
          </p:cNvPr>
          <p:cNvPicPr>
            <a:picLocks noChangeAspect="1"/>
          </p:cNvPicPr>
          <p:nvPr/>
        </p:nvPicPr>
        <p:blipFill>
          <a:blip r:embed="rId10"/>
          <a:srcRect l="5912" t="9373" r="5769" b="5608"/>
          <a:stretch>
            <a:fillRect/>
          </a:stretch>
        </p:blipFill>
        <p:spPr>
          <a:xfrm>
            <a:off x="8757234" y="1945283"/>
            <a:ext cx="2685662" cy="3516011"/>
          </a:xfrm>
          <a:prstGeom prst="rect">
            <a:avLst/>
          </a:prstGeom>
          <a:ln>
            <a:solidFill>
              <a:srgbClr val="DD613B"/>
            </a:solidFill>
          </a:ln>
          <a:effectLst>
            <a:outerShdw blurRad="50800" dist="38100" dir="5400000" algn="t" rotWithShape="0">
              <a:srgbClr val="DD613B">
                <a:alpha val="40000"/>
              </a:srgbClr>
            </a:outerShdw>
          </a:effectLst>
        </p:spPr>
      </p:pic>
    </p:spTree>
    <p:extLst>
      <p:ext uri="{BB962C8B-B14F-4D97-AF65-F5344CB8AC3E}">
        <p14:creationId xmlns:p14="http://schemas.microsoft.com/office/powerpoint/2010/main" val="3103718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1509" y="542653"/>
            <a:ext cx="10515600" cy="2752725"/>
          </a:xfrm>
        </p:spPr>
        <p:txBody>
          <a:bodyPr/>
          <a:lstStyle/>
          <a:p>
            <a:r>
              <a:rPr lang="en-US" altLang="zh-CN" dirty="0">
                <a:latin typeface="+mn-lt"/>
                <a:ea typeface="+mn-ea"/>
                <a:cs typeface="+mn-ea"/>
                <a:sym typeface="+mn-lt"/>
              </a:rPr>
              <a:t>Thank You</a:t>
            </a:r>
            <a:endParaRPr lang="en-US" dirty="0">
              <a:latin typeface="+mn-lt"/>
              <a:ea typeface="+mn-ea"/>
              <a:cs typeface="+mn-ea"/>
              <a:sym typeface="+mn-lt"/>
            </a:endParaRPr>
          </a:p>
        </p:txBody>
      </p:sp>
      <p:sp>
        <p:nvSpPr>
          <p:cNvPr id="4" name="文本占位符 3"/>
          <p:cNvSpPr>
            <a:spLocks noGrp="1"/>
          </p:cNvSpPr>
          <p:nvPr>
            <p:ph type="body" sz="quarter" idx="13"/>
          </p:nvPr>
        </p:nvSpPr>
        <p:spPr/>
        <p:txBody>
          <a:bodyPr>
            <a:normAutofit fontScale="92500"/>
          </a:bodyPr>
          <a:lstStyle/>
          <a:p>
            <a:r>
              <a:rPr lang="zh-CN" altLang="en-US" dirty="0">
                <a:cs typeface="+mn-ea"/>
                <a:sym typeface="+mn-lt"/>
              </a:rPr>
              <a:t>iSlide</a:t>
            </a:r>
            <a:endParaRPr lang="en-US" dirty="0">
              <a:cs typeface="+mn-ea"/>
              <a:sym typeface="+mn-lt"/>
            </a:endParaRPr>
          </a:p>
        </p:txBody>
      </p:sp>
      <p:sp>
        <p:nvSpPr>
          <p:cNvPr id="5" name="文本占位符 4"/>
          <p:cNvSpPr>
            <a:spLocks noGrp="1"/>
          </p:cNvSpPr>
          <p:nvPr>
            <p:ph type="body" sz="quarter" idx="14"/>
          </p:nvPr>
        </p:nvSpPr>
        <p:spPr/>
        <p:txBody>
          <a:bodyPr>
            <a:normAutofit fontScale="92500"/>
          </a:bodyPr>
          <a:lstStyle/>
          <a:p>
            <a:r>
              <a:rPr lang="zh-CN" altLang="en-US" dirty="0">
                <a:cs typeface="+mn-ea"/>
                <a:sym typeface="+mn-lt"/>
              </a:rPr>
              <a:t>2024/9/8</a:t>
            </a:r>
            <a:endParaRPr lang="en-US" dirty="0">
              <a:cs typeface="+mn-ea"/>
              <a:sym typeface="+mn-lt"/>
            </a:endParaRPr>
          </a:p>
        </p:txBody>
      </p:sp>
      <p:pic>
        <p:nvPicPr>
          <p:cNvPr id="6" name="Picture 5">
            <a:extLst>
              <a:ext uri="{FF2B5EF4-FFF2-40B4-BE49-F238E27FC236}">
                <a16:creationId xmlns:a16="http://schemas.microsoft.com/office/drawing/2014/main" id="{B5461620-EE81-FFCA-5012-356AB4E87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200" y="3335308"/>
            <a:ext cx="2478684" cy="2478684"/>
          </a:xfrm>
          <a:prstGeom prst="rect">
            <a:avLst/>
          </a:prstGeom>
        </p:spPr>
      </p:pic>
      <p:sp>
        <p:nvSpPr>
          <p:cNvPr id="7" name="TextBox 6">
            <a:extLst>
              <a:ext uri="{FF2B5EF4-FFF2-40B4-BE49-F238E27FC236}">
                <a16:creationId xmlns:a16="http://schemas.microsoft.com/office/drawing/2014/main" id="{41B0C255-AB66-45F2-8616-A8E67BAEC4A7}"/>
              </a:ext>
            </a:extLst>
          </p:cNvPr>
          <p:cNvSpPr txBox="1"/>
          <p:nvPr/>
        </p:nvSpPr>
        <p:spPr>
          <a:xfrm>
            <a:off x="5796583" y="2972011"/>
            <a:ext cx="2885918" cy="400110"/>
          </a:xfrm>
          <a:prstGeom prst="rect">
            <a:avLst/>
          </a:prstGeom>
          <a:noFill/>
        </p:spPr>
        <p:txBody>
          <a:bodyPr wrap="none" rtlCol="0">
            <a:spAutoFit/>
          </a:bodyPr>
          <a:lstStyle/>
          <a:p>
            <a:r>
              <a:rPr lang="en-US" altLang="zh-CN" sz="2000" b="1" dirty="0">
                <a:solidFill>
                  <a:srgbClr val="DD613B"/>
                </a:solidFill>
              </a:rPr>
              <a:t>Follow us on Webchat</a:t>
            </a:r>
            <a:endParaRPr lang="zh-CN" altLang="en-US" sz="2000" b="1" dirty="0">
              <a:solidFill>
                <a:srgbClr val="DD613B"/>
              </a:solidFill>
            </a:endParaRPr>
          </a:p>
        </p:txBody>
      </p:sp>
      <p:sp>
        <p:nvSpPr>
          <p:cNvPr id="8" name="Title">
            <a:extLst>
              <a:ext uri="{FF2B5EF4-FFF2-40B4-BE49-F238E27FC236}">
                <a16:creationId xmlns:a16="http://schemas.microsoft.com/office/drawing/2014/main" id="{EC6CB97F-190B-6A8B-6007-103E720D73C7}"/>
              </a:ext>
            </a:extLst>
          </p:cNvPr>
          <p:cNvSpPr>
            <a:spLocks/>
          </p:cNvSpPr>
          <p:nvPr/>
        </p:nvSpPr>
        <p:spPr>
          <a:xfrm>
            <a:off x="779852" y="3172066"/>
            <a:ext cx="4909457" cy="903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Autofit/>
          </a:bodyPr>
          <a:lstStyle/>
          <a:p>
            <a:pPr>
              <a:lnSpc>
                <a:spcPct val="150000"/>
              </a:lnSpc>
              <a:buSzPct val="25000"/>
            </a:pPr>
            <a:r>
              <a:rPr lang="en-US" altLang="zh-CN" sz="2400" b="1" dirty="0">
                <a:solidFill>
                  <a:srgbClr val="DD613B"/>
                </a:solidFill>
                <a:cs typeface="+mn-ea"/>
                <a:sym typeface="+mn-lt"/>
              </a:rPr>
              <a:t>Tel:  	 0769-21183021</a:t>
            </a:r>
          </a:p>
          <a:p>
            <a:pPr>
              <a:lnSpc>
                <a:spcPct val="150000"/>
              </a:lnSpc>
              <a:buSzPct val="25000"/>
            </a:pPr>
            <a:r>
              <a:rPr lang="en-US" sz="2400" b="1" dirty="0">
                <a:solidFill>
                  <a:srgbClr val="DD613B"/>
                </a:solidFill>
                <a:cs typeface="+mn-ea"/>
                <a:sym typeface="+mn-lt"/>
              </a:rPr>
              <a:t>Email: library@cityu-dg.edu.cn</a:t>
            </a:r>
            <a:endParaRPr lang="en-US" sz="2400" dirty="0">
              <a:solidFill>
                <a:srgbClr val="DD613B"/>
              </a:solidFill>
              <a:cs typeface="+mn-ea"/>
              <a:sym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20C06-23F0-6C1D-9FE6-45931B8A2987}"/>
            </a:ext>
          </a:extLst>
        </p:cNvPr>
        <p:cNvGrpSpPr/>
        <p:nvPr/>
      </p:nvGrpSpPr>
      <p:grpSpPr>
        <a:xfrm>
          <a:off x="0" y="0"/>
          <a:ext cx="0" cy="0"/>
          <a:chOff x="0" y="0"/>
          <a:chExt cx="0" cy="0"/>
        </a:xfrm>
      </p:grpSpPr>
      <p:grpSp>
        <p:nvGrpSpPr>
          <p:cNvPr id="13" name="7b0424d3-ef2b-4820-aad4-fc1f6fafeefd.source.7.zh-Hans.pptx">
            <a:extLst>
              <a:ext uri="{FF2B5EF4-FFF2-40B4-BE49-F238E27FC236}">
                <a16:creationId xmlns:a16="http://schemas.microsoft.com/office/drawing/2014/main" id="{555D1520-5CE3-F3F4-5DFD-A0A81A674AA2}"/>
              </a:ext>
            </a:extLst>
          </p:cNvPr>
          <p:cNvGrpSpPr/>
          <p:nvPr/>
        </p:nvGrpSpPr>
        <p:grpSpPr>
          <a:xfrm>
            <a:off x="0" y="9945"/>
            <a:ext cx="12192001" cy="6858000"/>
            <a:chOff x="0" y="0"/>
            <a:chExt cx="12192001" cy="6858000"/>
          </a:xfrm>
        </p:grpSpPr>
        <p:grpSp>
          <p:nvGrpSpPr>
            <p:cNvPr id="14" name="组合 1">
              <a:extLst>
                <a:ext uri="{FF2B5EF4-FFF2-40B4-BE49-F238E27FC236}">
                  <a16:creationId xmlns:a16="http://schemas.microsoft.com/office/drawing/2014/main" id="{9FBA6F8D-522F-8A2F-3770-64B0B4376597}"/>
                </a:ext>
              </a:extLst>
            </p:cNvPr>
            <p:cNvGrpSpPr/>
            <p:nvPr/>
          </p:nvGrpSpPr>
          <p:grpSpPr>
            <a:xfrm>
              <a:off x="0" y="0"/>
              <a:ext cx="12192001" cy="6858000"/>
              <a:chOff x="0" y="0"/>
              <a:chExt cx="12192001" cy="6858000"/>
            </a:xfrm>
          </p:grpSpPr>
          <p:sp>
            <p:nvSpPr>
              <p:cNvPr id="11" name="任意多边形: 形状 10">
                <a:extLst>
                  <a:ext uri="{FF2B5EF4-FFF2-40B4-BE49-F238E27FC236}">
                    <a16:creationId xmlns:a16="http://schemas.microsoft.com/office/drawing/2014/main" id="{8EE2C568-0FA8-C6CC-CDD4-C908AA24F88D}"/>
                  </a:ext>
                </a:extLst>
              </p:cNvPr>
              <p:cNvSpPr/>
              <p:nvPr/>
            </p:nvSpPr>
            <p:spPr>
              <a:xfrm flipH="1">
                <a:off x="0" y="0"/>
                <a:ext cx="1902332" cy="2134279"/>
              </a:xfrm>
              <a:custGeom>
                <a:avLst/>
                <a:gdLst>
                  <a:gd name="connsiteX0" fmla="*/ 20426 w 1902332"/>
                  <a:gd name="connsiteY0" fmla="*/ 0 h 2134279"/>
                  <a:gd name="connsiteX1" fmla="*/ 1902332 w 1902332"/>
                  <a:gd name="connsiteY1" fmla="*/ 0 h 2134279"/>
                  <a:gd name="connsiteX2" fmla="*/ 1902332 w 1902332"/>
                  <a:gd name="connsiteY2" fmla="*/ 2132765 h 2134279"/>
                  <a:gd name="connsiteX3" fmla="*/ 1872343 w 1902332"/>
                  <a:gd name="connsiteY3" fmla="*/ 2134279 h 2134279"/>
                  <a:gd name="connsiteX4" fmla="*/ 0 w 1902332"/>
                  <a:gd name="connsiteY4" fmla="*/ 261936 h 2134279"/>
                  <a:gd name="connsiteX5" fmla="*/ 9667 w 1902332"/>
                  <a:gd name="connsiteY5" fmla="*/ 70500 h 213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32" h="2134279">
                    <a:moveTo>
                      <a:pt x="20426" y="0"/>
                    </a:moveTo>
                    <a:lnTo>
                      <a:pt x="1902332" y="0"/>
                    </a:lnTo>
                    <a:lnTo>
                      <a:pt x="1902332" y="2132765"/>
                    </a:lnTo>
                    <a:lnTo>
                      <a:pt x="1872343" y="2134279"/>
                    </a:lnTo>
                    <a:cubicBezTo>
                      <a:pt x="838277" y="2134279"/>
                      <a:pt x="0" y="1296002"/>
                      <a:pt x="0" y="261936"/>
                    </a:cubicBezTo>
                    <a:cubicBezTo>
                      <a:pt x="0" y="197307"/>
                      <a:pt x="3274" y="133443"/>
                      <a:pt x="9667" y="70500"/>
                    </a:cubicBezTo>
                    <a:close/>
                  </a:path>
                </a:pathLst>
              </a:cu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ea"/>
                  <a:sym typeface="+mn-lt"/>
                </a:endParaRPr>
              </a:p>
            </p:txBody>
          </p:sp>
          <p:sp>
            <p:nvSpPr>
              <p:cNvPr id="12" name="任意多边形: 形状 11">
                <a:extLst>
                  <a:ext uri="{FF2B5EF4-FFF2-40B4-BE49-F238E27FC236}">
                    <a16:creationId xmlns:a16="http://schemas.microsoft.com/office/drawing/2014/main" id="{49206734-0F6C-20C1-8D60-5CDA292A3632}"/>
                  </a:ext>
                </a:extLst>
              </p:cNvPr>
              <p:cNvSpPr/>
              <p:nvPr/>
            </p:nvSpPr>
            <p:spPr>
              <a:xfrm>
                <a:off x="9156050" y="4129214"/>
                <a:ext cx="3035951" cy="2728786"/>
              </a:xfrm>
              <a:custGeom>
                <a:avLst/>
                <a:gdLst>
                  <a:gd name="connsiteX0" fmla="*/ 2379536 w 3035951"/>
                  <a:gd name="connsiteY0" fmla="*/ 0 h 2728786"/>
                  <a:gd name="connsiteX1" fmla="*/ 2859095 w 3035951"/>
                  <a:gd name="connsiteY1" fmla="*/ 48344 h 2728786"/>
                  <a:gd name="connsiteX2" fmla="*/ 3035951 w 3035951"/>
                  <a:gd name="connsiteY2" fmla="*/ 93818 h 2728786"/>
                  <a:gd name="connsiteX3" fmla="*/ 3035951 w 3035951"/>
                  <a:gd name="connsiteY3" fmla="*/ 2728786 h 2728786"/>
                  <a:gd name="connsiteX4" fmla="*/ 28456 w 3035951"/>
                  <a:gd name="connsiteY4" fmla="*/ 2728786 h 2728786"/>
                  <a:gd name="connsiteX5" fmla="*/ 12285 w 3035951"/>
                  <a:gd name="connsiteY5" fmla="*/ 2622830 h 2728786"/>
                  <a:gd name="connsiteX6" fmla="*/ 0 w 3035951"/>
                  <a:gd name="connsiteY6" fmla="*/ 2379536 h 2728786"/>
                  <a:gd name="connsiteX7" fmla="*/ 2379536 w 3035951"/>
                  <a:gd name="connsiteY7" fmla="*/ 0 h 272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951" h="2728786">
                    <a:moveTo>
                      <a:pt x="2379536" y="0"/>
                    </a:moveTo>
                    <a:cubicBezTo>
                      <a:pt x="2543809" y="0"/>
                      <a:pt x="2704193" y="16646"/>
                      <a:pt x="2859095" y="48344"/>
                    </a:cubicBezTo>
                    <a:lnTo>
                      <a:pt x="3035951" y="93818"/>
                    </a:lnTo>
                    <a:lnTo>
                      <a:pt x="3035951" y="2728786"/>
                    </a:lnTo>
                    <a:lnTo>
                      <a:pt x="28456" y="2728786"/>
                    </a:lnTo>
                    <a:lnTo>
                      <a:pt x="12285" y="2622830"/>
                    </a:lnTo>
                    <a:cubicBezTo>
                      <a:pt x="4161" y="2542837"/>
                      <a:pt x="0" y="2461673"/>
                      <a:pt x="0" y="2379536"/>
                    </a:cubicBezTo>
                    <a:cubicBezTo>
                      <a:pt x="0" y="1065355"/>
                      <a:pt x="1065355" y="0"/>
                      <a:pt x="2379536" y="0"/>
                    </a:cubicBez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ea"/>
                  <a:sym typeface="+mn-lt"/>
                </a:endParaRPr>
              </a:p>
            </p:txBody>
          </p:sp>
        </p:grpSp>
        <p:grpSp>
          <p:nvGrpSpPr>
            <p:cNvPr id="3" name="组合 2">
              <a:extLst>
                <a:ext uri="{FF2B5EF4-FFF2-40B4-BE49-F238E27FC236}">
                  <a16:creationId xmlns:a16="http://schemas.microsoft.com/office/drawing/2014/main" id="{A830266B-9708-6CF2-3FBD-012BD1005472}"/>
                </a:ext>
              </a:extLst>
            </p:cNvPr>
            <p:cNvGrpSpPr/>
            <p:nvPr/>
          </p:nvGrpSpPr>
          <p:grpSpPr>
            <a:xfrm>
              <a:off x="702627" y="2077245"/>
              <a:ext cx="3127158" cy="3127158"/>
              <a:chOff x="660400" y="1532845"/>
              <a:chExt cx="3544824" cy="3544824"/>
            </a:xfrm>
          </p:grpSpPr>
          <p:sp>
            <p:nvSpPr>
              <p:cNvPr id="44" name="ïśḻîḓé">
                <a:extLst>
                  <a:ext uri="{FF2B5EF4-FFF2-40B4-BE49-F238E27FC236}">
                    <a16:creationId xmlns:a16="http://schemas.microsoft.com/office/drawing/2014/main" id="{EC381B87-FB64-EE8D-2DC9-AAD2212F93C8}"/>
                  </a:ext>
                </a:extLst>
              </p:cNvPr>
              <p:cNvSpPr/>
              <p:nvPr/>
            </p:nvSpPr>
            <p:spPr>
              <a:xfrm>
                <a:off x="965167" y="1837612"/>
                <a:ext cx="2935290" cy="2935290"/>
              </a:xfrm>
              <a:prstGeom prst="arc">
                <a:avLst>
                  <a:gd name="adj1" fmla="val 6064427"/>
                  <a:gd name="adj2" fmla="val 19733474"/>
                </a:avLst>
              </a:prstGeom>
              <a:ln>
                <a:solidFill>
                  <a:schemeClr val="accent1">
                    <a:alpha val="64000"/>
                  </a:schemeClr>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45" name="íṣļîḋê">
                <a:extLst>
                  <a:ext uri="{FF2B5EF4-FFF2-40B4-BE49-F238E27FC236}">
                    <a16:creationId xmlns:a16="http://schemas.microsoft.com/office/drawing/2014/main" id="{223A0088-8407-C240-28A1-EC309D8B47CB}"/>
                  </a:ext>
                </a:extLst>
              </p:cNvPr>
              <p:cNvSpPr/>
              <p:nvPr/>
            </p:nvSpPr>
            <p:spPr>
              <a:xfrm>
                <a:off x="660400" y="1532845"/>
                <a:ext cx="3544824" cy="3544824"/>
              </a:xfrm>
              <a:prstGeom prst="arc">
                <a:avLst>
                  <a:gd name="adj1" fmla="val 13816326"/>
                  <a:gd name="adj2" fmla="val 7603683"/>
                </a:avLst>
              </a:prstGeom>
              <a:ln>
                <a:solidFill>
                  <a:schemeClr val="accent1">
                    <a:alpha val="64000"/>
                  </a:schemeClr>
                </a:solidFill>
                <a:head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46" name="iś1iḓê">
                <a:extLst>
                  <a:ext uri="{FF2B5EF4-FFF2-40B4-BE49-F238E27FC236}">
                    <a16:creationId xmlns:a16="http://schemas.microsoft.com/office/drawing/2014/main" id="{A42747C7-E066-6681-8DED-55075CD3F3E2}"/>
                  </a:ext>
                </a:extLst>
              </p:cNvPr>
              <p:cNvSpPr txBox="1">
                <a:spLocks/>
              </p:cNvSpPr>
              <p:nvPr/>
            </p:nvSpPr>
            <p:spPr>
              <a:xfrm>
                <a:off x="1121826" y="2008013"/>
                <a:ext cx="2621972" cy="259448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algn="ctr" defTabSz="913765">
                  <a:defRPr b="1">
                    <a:solidFill>
                      <a:schemeClr val="bg1"/>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微软雅黑"/>
                    <a:cs typeface="+mn-ea"/>
                    <a:sym typeface="+mn-lt"/>
                  </a:rPr>
                  <a:t>Agenda</a:t>
                </a:r>
              </a:p>
            </p:txBody>
          </p:sp>
        </p:grpSp>
        <p:grpSp>
          <p:nvGrpSpPr>
            <p:cNvPr id="4" name="组合 3">
              <a:extLst>
                <a:ext uri="{FF2B5EF4-FFF2-40B4-BE49-F238E27FC236}">
                  <a16:creationId xmlns:a16="http://schemas.microsoft.com/office/drawing/2014/main" id="{8E5C7959-10DB-F17E-7E91-A7730B23BA2E}"/>
                </a:ext>
              </a:extLst>
            </p:cNvPr>
            <p:cNvGrpSpPr/>
            <p:nvPr/>
          </p:nvGrpSpPr>
          <p:grpSpPr>
            <a:xfrm>
              <a:off x="4296727" y="1969895"/>
              <a:ext cx="3438651" cy="649449"/>
              <a:chOff x="5435600" y="1956904"/>
              <a:chExt cx="3438651" cy="649449"/>
            </a:xfrm>
          </p:grpSpPr>
          <p:sp>
            <p:nvSpPr>
              <p:cNvPr id="40" name="Bullet1">
                <a:extLst>
                  <a:ext uri="{FF2B5EF4-FFF2-40B4-BE49-F238E27FC236}">
                    <a16:creationId xmlns:a16="http://schemas.microsoft.com/office/drawing/2014/main" id="{60123AE6-60D4-4061-044B-9F8AE9EEEBAF}"/>
                  </a:ext>
                </a:extLst>
              </p:cNvPr>
              <p:cNvSpPr txBox="1"/>
              <p:nvPr/>
            </p:nvSpPr>
            <p:spPr>
              <a:xfrm>
                <a:off x="6629400" y="1956904"/>
                <a:ext cx="2244851" cy="526354"/>
              </a:xfrm>
              <a:prstGeom prst="rect">
                <a:avLst/>
              </a:prstGeom>
              <a:noFill/>
            </p:spPr>
            <p:txBody>
              <a:bodyPr wrap="square" rtlCol="0" anchor="b"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1" i="0" u="none" strike="noStrike" kern="1200" cap="none" spc="0" normalizeH="0" baseline="0" noProof="0" dirty="0">
                    <a:ln>
                      <a:noFill/>
                    </a:ln>
                    <a:solidFill>
                      <a:srgbClr val="778495"/>
                    </a:solidFill>
                    <a:effectLst/>
                    <a:uLnTx/>
                    <a:uFillTx/>
                    <a:latin typeface="Arial"/>
                    <a:ea typeface="微软雅黑"/>
                    <a:cs typeface="+mn-ea"/>
                    <a:sym typeface="+mn-lt"/>
                  </a:rPr>
                  <a:t>Spaces</a:t>
                </a:r>
                <a:endParaRPr kumimoji="0" lang="en-US" sz="2400" b="0" i="0" u="none" strike="noStrike" kern="1200" cap="none" spc="0" normalizeH="0" baseline="0" noProof="0" dirty="0">
                  <a:ln>
                    <a:noFill/>
                  </a:ln>
                  <a:solidFill>
                    <a:srgbClr val="778495"/>
                  </a:solidFill>
                  <a:effectLst/>
                  <a:uLnTx/>
                  <a:uFillTx/>
                  <a:latin typeface="Arial"/>
                  <a:ea typeface="微软雅黑"/>
                  <a:cs typeface="+mn-ea"/>
                  <a:sym typeface="+mn-lt"/>
                </a:endParaRPr>
              </a:p>
            </p:txBody>
          </p:sp>
          <p:cxnSp>
            <p:nvCxnSpPr>
              <p:cNvPr id="42" name="Line1">
                <a:extLst>
                  <a:ext uri="{FF2B5EF4-FFF2-40B4-BE49-F238E27FC236}">
                    <a16:creationId xmlns:a16="http://schemas.microsoft.com/office/drawing/2014/main" id="{0ABC3896-78C0-93C0-983B-68FDD97AB685}"/>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43" name="Number1">
                <a:extLst>
                  <a:ext uri="{FF2B5EF4-FFF2-40B4-BE49-F238E27FC236}">
                    <a16:creationId xmlns:a16="http://schemas.microsoft.com/office/drawing/2014/main" id="{9F2E4FDD-1A99-D65F-7CB5-60FA8368D6C4}"/>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algn="ctr"/>
                <a:r>
                  <a:rPr lang="en-US" altLang="zh-CN" b="1">
                    <a:solidFill>
                      <a:srgbClr val="FF0000"/>
                    </a:solidFill>
                    <a:latin typeface="Arial"/>
                    <a:ea typeface="微软雅黑"/>
                    <a:cs typeface="+mn-ea"/>
                    <a:sym typeface="+mn-lt"/>
                  </a:rPr>
                  <a:t>01</a:t>
                </a:r>
                <a:endParaRPr lang="zh-CN" altLang="en-US" b="1" dirty="0">
                  <a:solidFill>
                    <a:srgbClr val="FF0000"/>
                  </a:solidFill>
                  <a:latin typeface="Arial"/>
                  <a:ea typeface="微软雅黑"/>
                  <a:cs typeface="+mn-ea"/>
                  <a:sym typeface="+mn-lt"/>
                </a:endParaRPr>
              </a:p>
            </p:txBody>
          </p:sp>
        </p:grpSp>
        <p:grpSp>
          <p:nvGrpSpPr>
            <p:cNvPr id="5" name="组合 4">
              <a:extLst>
                <a:ext uri="{FF2B5EF4-FFF2-40B4-BE49-F238E27FC236}">
                  <a16:creationId xmlns:a16="http://schemas.microsoft.com/office/drawing/2014/main" id="{415A4B9C-4C7F-9973-6E53-C669C989C3A7}"/>
                </a:ext>
              </a:extLst>
            </p:cNvPr>
            <p:cNvGrpSpPr/>
            <p:nvPr/>
          </p:nvGrpSpPr>
          <p:grpSpPr>
            <a:xfrm>
              <a:off x="8038022" y="1678047"/>
              <a:ext cx="3451351" cy="941297"/>
              <a:chOff x="5435600" y="1665056"/>
              <a:chExt cx="3451351" cy="941297"/>
            </a:xfrm>
          </p:grpSpPr>
          <p:sp>
            <p:nvSpPr>
              <p:cNvPr id="36" name="Bullet2">
                <a:extLst>
                  <a:ext uri="{FF2B5EF4-FFF2-40B4-BE49-F238E27FC236}">
                    <a16:creationId xmlns:a16="http://schemas.microsoft.com/office/drawing/2014/main" id="{0B12E464-DE07-7C08-21E1-9B15DBD3295D}"/>
                  </a:ext>
                </a:extLst>
              </p:cNvPr>
              <p:cNvSpPr txBox="1"/>
              <p:nvPr/>
            </p:nvSpPr>
            <p:spPr>
              <a:xfrm>
                <a:off x="6642100" y="1665056"/>
                <a:ext cx="2244851" cy="802021"/>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a:ln>
                      <a:noFill/>
                    </a:ln>
                    <a:solidFill>
                      <a:srgbClr val="DE6D31"/>
                    </a:solidFill>
                    <a:effectLst/>
                    <a:uLnTx/>
                    <a:uFillTx/>
                    <a:latin typeface="Arial"/>
                    <a:ea typeface="微软雅黑"/>
                    <a:cs typeface="+mn-ea"/>
                    <a:sym typeface="+mn-lt"/>
                  </a:rPr>
                  <a:t> </a:t>
                </a:r>
                <a:r>
                  <a:rPr kumimoji="1" lang="en-US" altLang="zh-CN" sz="2400" b="1" i="0" u="none" strike="noStrike" kern="1200" cap="none" spc="0" normalizeH="0" baseline="0" noProof="0" dirty="0">
                    <a:ln>
                      <a:noFill/>
                    </a:ln>
                    <a:solidFill>
                      <a:srgbClr val="DE6D31"/>
                    </a:solidFill>
                    <a:effectLst/>
                    <a:uLnTx/>
                    <a:uFillTx/>
                    <a:latin typeface="Arial"/>
                    <a:ea typeface="微软雅黑"/>
                    <a:cs typeface="+mn-ea"/>
                    <a:sym typeface="+mn-lt"/>
                  </a:rPr>
                  <a:t>Collections</a:t>
                </a:r>
                <a:endParaRPr kumimoji="0" lang="en-US" sz="2400" b="0" i="0" u="none" strike="noStrike" kern="1200" cap="none" spc="0" normalizeH="0" baseline="0" noProof="0" dirty="0">
                  <a:ln>
                    <a:noFill/>
                  </a:ln>
                  <a:solidFill>
                    <a:srgbClr val="DE6D31"/>
                  </a:solidFill>
                  <a:effectLst/>
                  <a:uLnTx/>
                  <a:uFillTx/>
                  <a:latin typeface="Arial"/>
                  <a:ea typeface="微软雅黑"/>
                  <a:cs typeface="+mn-ea"/>
                  <a:sym typeface="+mn-lt"/>
                </a:endParaRPr>
              </a:p>
            </p:txBody>
          </p:sp>
          <p:cxnSp>
            <p:nvCxnSpPr>
              <p:cNvPr id="38" name="Line2">
                <a:extLst>
                  <a:ext uri="{FF2B5EF4-FFF2-40B4-BE49-F238E27FC236}">
                    <a16:creationId xmlns:a16="http://schemas.microsoft.com/office/drawing/2014/main" id="{32114F3D-445E-BE4E-2D85-ADE68BDD5F72}"/>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9" name="Number2">
                <a:extLst>
                  <a:ext uri="{FF2B5EF4-FFF2-40B4-BE49-F238E27FC236}">
                    <a16:creationId xmlns:a16="http://schemas.microsoft.com/office/drawing/2014/main" id="{FF45509A-11D1-EDA4-5F3A-81B496F2C3CF}"/>
                  </a:ext>
                </a:extLst>
              </p:cNvPr>
              <p:cNvSpPr/>
              <p:nvPr/>
            </p:nvSpPr>
            <p:spPr>
              <a:xfrm>
                <a:off x="5435600" y="1957129"/>
                <a:ext cx="649224" cy="649224"/>
              </a:xfrm>
              <a:prstGeom prst="ellipse">
                <a:avLst/>
              </a:prstGeom>
              <a:gradFill>
                <a:gsLst>
                  <a:gs pos="0">
                    <a:schemeClr val="accent1">
                      <a:lumMod val="60000"/>
                      <a:lumOff val="40000"/>
                    </a:schemeClr>
                  </a:gs>
                  <a:gs pos="5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r>
                  <a:rPr kumimoji="1" lang="en-US" altLang="zh-CN" b="1">
                    <a:solidFill>
                      <a:srgbClr val="FFFFFF"/>
                    </a:solidFill>
                    <a:latin typeface="Arial"/>
                    <a:ea typeface="微软雅黑"/>
                    <a:cs typeface="+mn-ea"/>
                    <a:sym typeface="+mn-lt"/>
                  </a:rPr>
                  <a:t>02</a:t>
                </a:r>
                <a:endParaRPr kumimoji="1" lang="zh-CN" altLang="en-US" b="1" dirty="0">
                  <a:solidFill>
                    <a:srgbClr val="FFFFFF"/>
                  </a:solidFill>
                  <a:latin typeface="Arial"/>
                  <a:ea typeface="微软雅黑"/>
                  <a:cs typeface="+mn-ea"/>
                  <a:sym typeface="+mn-lt"/>
                </a:endParaRPr>
              </a:p>
            </p:txBody>
          </p:sp>
        </p:grpSp>
        <p:grpSp>
          <p:nvGrpSpPr>
            <p:cNvPr id="6" name="组合 5">
              <a:extLst>
                <a:ext uri="{FF2B5EF4-FFF2-40B4-BE49-F238E27FC236}">
                  <a16:creationId xmlns:a16="http://schemas.microsoft.com/office/drawing/2014/main" id="{6E8B114C-DF42-0F04-5890-889BC0724DE3}"/>
                </a:ext>
              </a:extLst>
            </p:cNvPr>
            <p:cNvGrpSpPr/>
            <p:nvPr/>
          </p:nvGrpSpPr>
          <p:grpSpPr>
            <a:xfrm>
              <a:off x="4296727" y="3285910"/>
              <a:ext cx="3478696" cy="699352"/>
              <a:chOff x="5435600" y="1957129"/>
              <a:chExt cx="3478696" cy="699352"/>
            </a:xfrm>
          </p:grpSpPr>
          <p:sp>
            <p:nvSpPr>
              <p:cNvPr id="32" name="Bullet3">
                <a:extLst>
                  <a:ext uri="{FF2B5EF4-FFF2-40B4-BE49-F238E27FC236}">
                    <a16:creationId xmlns:a16="http://schemas.microsoft.com/office/drawing/2014/main" id="{75FE308F-A391-5414-FF32-A5A4F0B012B1}"/>
                  </a:ext>
                </a:extLst>
              </p:cNvPr>
              <p:cNvSpPr txBox="1"/>
              <p:nvPr/>
            </p:nvSpPr>
            <p:spPr>
              <a:xfrm>
                <a:off x="6669445" y="2130127"/>
                <a:ext cx="2244851" cy="526354"/>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srgbClr val="778495"/>
                    </a:solidFill>
                    <a:effectLst/>
                    <a:uLnTx/>
                    <a:uFillTx/>
                    <a:latin typeface="Arial"/>
                    <a:ea typeface="微软雅黑"/>
                    <a:cs typeface="+mn-ea"/>
                    <a:sym typeface="+mn-lt"/>
                  </a:rPr>
                  <a:t>Borrowing Regulations </a:t>
                </a:r>
                <a:endParaRPr kumimoji="0" lang="en-US" sz="2400" b="0" i="0" u="none" strike="noStrike" kern="1200" cap="none" spc="0" normalizeH="0" baseline="0" noProof="0" dirty="0">
                  <a:ln>
                    <a:noFill/>
                  </a:ln>
                  <a:solidFill>
                    <a:srgbClr val="778495"/>
                  </a:solidFill>
                  <a:effectLst/>
                  <a:uLnTx/>
                  <a:uFillTx/>
                  <a:latin typeface="Arial"/>
                  <a:ea typeface="微软雅黑"/>
                  <a:cs typeface="+mn-ea"/>
                  <a:sym typeface="+mn-lt"/>
                </a:endParaRPr>
              </a:p>
            </p:txBody>
          </p:sp>
          <p:cxnSp>
            <p:nvCxnSpPr>
              <p:cNvPr id="34" name="Line3">
                <a:extLst>
                  <a:ext uri="{FF2B5EF4-FFF2-40B4-BE49-F238E27FC236}">
                    <a16:creationId xmlns:a16="http://schemas.microsoft.com/office/drawing/2014/main" id="{CA74B7D5-87FC-2100-75A6-84172A4FD71E}"/>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5" name="Number3">
                <a:extLst>
                  <a:ext uri="{FF2B5EF4-FFF2-40B4-BE49-F238E27FC236}">
                    <a16:creationId xmlns:a16="http://schemas.microsoft.com/office/drawing/2014/main" id="{4F1374C9-7872-91A7-08CA-8D46DD37B5BB}"/>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a:ea typeface="微软雅黑"/>
                    <a:cs typeface="+mn-ea"/>
                    <a:sym typeface="+mn-lt"/>
                  </a:rPr>
                  <a:t>03</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nvGrpSpPr>
            <p:cNvPr id="7" name="组合 6">
              <a:extLst>
                <a:ext uri="{FF2B5EF4-FFF2-40B4-BE49-F238E27FC236}">
                  <a16:creationId xmlns:a16="http://schemas.microsoft.com/office/drawing/2014/main" id="{22273ECC-5E94-CDCA-42F6-7BEFF225C901}"/>
                </a:ext>
              </a:extLst>
            </p:cNvPr>
            <p:cNvGrpSpPr/>
            <p:nvPr/>
          </p:nvGrpSpPr>
          <p:grpSpPr>
            <a:xfrm>
              <a:off x="8038022" y="3203484"/>
              <a:ext cx="4153978" cy="802021"/>
              <a:chOff x="5435600" y="1874703"/>
              <a:chExt cx="4153978" cy="802021"/>
            </a:xfrm>
          </p:grpSpPr>
          <p:sp>
            <p:nvSpPr>
              <p:cNvPr id="28" name="Bullet4">
                <a:extLst>
                  <a:ext uri="{FF2B5EF4-FFF2-40B4-BE49-F238E27FC236}">
                    <a16:creationId xmlns:a16="http://schemas.microsoft.com/office/drawing/2014/main" id="{193AAAD2-1047-344E-982B-F888FD5FFC25}"/>
                  </a:ext>
                </a:extLst>
              </p:cNvPr>
              <p:cNvSpPr txBox="1"/>
              <p:nvPr/>
            </p:nvSpPr>
            <p:spPr>
              <a:xfrm>
                <a:off x="6642100" y="1874703"/>
                <a:ext cx="2947478" cy="802021"/>
              </a:xfrm>
              <a:prstGeom prst="rect">
                <a:avLst/>
              </a:prstGeom>
              <a:noFill/>
            </p:spPr>
            <p:txBody>
              <a:bodyPr wrap="square" rtlCol="0" anchor="b" anchorCtr="0">
                <a:noAutofit/>
              </a:bodyPr>
              <a:lstStyle/>
              <a:p>
                <a:r>
                  <a:rPr kumimoji="1" lang="en-US" altLang="zh-CN" sz="2400" b="1" dirty="0">
                    <a:solidFill>
                      <a:schemeClr val="tx2"/>
                    </a:solidFill>
                    <a:cs typeface="+mn-ea"/>
                    <a:sym typeface="+mn-lt"/>
                  </a:rPr>
                  <a:t>Database Remote Access</a:t>
                </a:r>
                <a:endParaRPr lang="en-US" altLang="zh-CN" sz="2400" dirty="0">
                  <a:solidFill>
                    <a:schemeClr val="tx2"/>
                  </a:solidFill>
                  <a:cs typeface="+mn-ea"/>
                  <a:sym typeface="+mn-lt"/>
                </a:endParaRPr>
              </a:p>
            </p:txBody>
          </p:sp>
          <p:cxnSp>
            <p:nvCxnSpPr>
              <p:cNvPr id="30" name="Line4">
                <a:extLst>
                  <a:ext uri="{FF2B5EF4-FFF2-40B4-BE49-F238E27FC236}">
                    <a16:creationId xmlns:a16="http://schemas.microsoft.com/office/drawing/2014/main" id="{86C817CC-A4DC-0D23-7E9F-860139A2D40D}"/>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1" name="Number4">
                <a:extLst>
                  <a:ext uri="{FF2B5EF4-FFF2-40B4-BE49-F238E27FC236}">
                    <a16:creationId xmlns:a16="http://schemas.microsoft.com/office/drawing/2014/main" id="{E6B3D8AD-21EB-54DC-B0A4-07994980E207}"/>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a:ea typeface="微软雅黑"/>
                    <a:cs typeface="+mn-ea"/>
                    <a:sym typeface="+mn-lt"/>
                  </a:rPr>
                  <a:t>04</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nvGrpSpPr>
            <p:cNvPr id="8" name="组合 7">
              <a:extLst>
                <a:ext uri="{FF2B5EF4-FFF2-40B4-BE49-F238E27FC236}">
                  <a16:creationId xmlns:a16="http://schemas.microsoft.com/office/drawing/2014/main" id="{A7521232-DC42-643F-1FBC-E7A58E3A3765}"/>
                </a:ext>
              </a:extLst>
            </p:cNvPr>
            <p:cNvGrpSpPr/>
            <p:nvPr/>
          </p:nvGrpSpPr>
          <p:grpSpPr>
            <a:xfrm>
              <a:off x="4296727" y="4088541"/>
              <a:ext cx="3721559" cy="1245076"/>
              <a:chOff x="5435600" y="1443970"/>
              <a:chExt cx="3721559" cy="1245076"/>
            </a:xfrm>
          </p:grpSpPr>
          <p:sp>
            <p:nvSpPr>
              <p:cNvPr id="24" name="Bullet5">
                <a:extLst>
                  <a:ext uri="{FF2B5EF4-FFF2-40B4-BE49-F238E27FC236}">
                    <a16:creationId xmlns:a16="http://schemas.microsoft.com/office/drawing/2014/main" id="{824C1AE7-DD82-0900-3B31-B4BC1D3611BF}"/>
                  </a:ext>
                </a:extLst>
              </p:cNvPr>
              <p:cNvSpPr txBox="1"/>
              <p:nvPr/>
            </p:nvSpPr>
            <p:spPr>
              <a:xfrm>
                <a:off x="6734048" y="1443970"/>
                <a:ext cx="2423111" cy="1245076"/>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srgbClr val="778495"/>
                    </a:solidFill>
                    <a:effectLst/>
                    <a:uLnTx/>
                    <a:uFillTx/>
                    <a:latin typeface="Arial"/>
                    <a:ea typeface="微软雅黑"/>
                    <a:cs typeface="+mn-ea"/>
                    <a:sym typeface="+mn-lt"/>
                  </a:rPr>
                  <a:t>Website &amp; WeChat</a:t>
                </a:r>
              </a:p>
            </p:txBody>
          </p:sp>
          <p:cxnSp>
            <p:nvCxnSpPr>
              <p:cNvPr id="26" name="Line5">
                <a:extLst>
                  <a:ext uri="{FF2B5EF4-FFF2-40B4-BE49-F238E27FC236}">
                    <a16:creationId xmlns:a16="http://schemas.microsoft.com/office/drawing/2014/main" id="{A1455999-BDEE-549D-0F37-69753D510D10}"/>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7" name="Number5">
                <a:extLst>
                  <a:ext uri="{FF2B5EF4-FFF2-40B4-BE49-F238E27FC236}">
                    <a16:creationId xmlns:a16="http://schemas.microsoft.com/office/drawing/2014/main" id="{BDD884A7-D5E0-9C46-46A6-2FD222EA6C08}"/>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a:ea typeface="微软雅黑"/>
                    <a:cs typeface="+mn-ea"/>
                    <a:sym typeface="+mn-lt"/>
                  </a:rPr>
                  <a:t>05</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nvGrpSpPr>
            <p:cNvPr id="9" name="组合 8">
              <a:extLst>
                <a:ext uri="{FF2B5EF4-FFF2-40B4-BE49-F238E27FC236}">
                  <a16:creationId xmlns:a16="http://schemas.microsoft.com/office/drawing/2014/main" id="{173FB0A0-7A5E-24AC-96B9-FCADC1EEC911}"/>
                </a:ext>
              </a:extLst>
            </p:cNvPr>
            <p:cNvGrpSpPr/>
            <p:nvPr/>
          </p:nvGrpSpPr>
          <p:grpSpPr>
            <a:xfrm>
              <a:off x="8038022" y="4452325"/>
              <a:ext cx="4022172" cy="842432"/>
              <a:chOff x="5435600" y="1807754"/>
              <a:chExt cx="4022172" cy="842432"/>
            </a:xfrm>
          </p:grpSpPr>
          <p:sp>
            <p:nvSpPr>
              <p:cNvPr id="20" name="Bullet6">
                <a:extLst>
                  <a:ext uri="{FF2B5EF4-FFF2-40B4-BE49-F238E27FC236}">
                    <a16:creationId xmlns:a16="http://schemas.microsoft.com/office/drawing/2014/main" id="{72EACC1E-9BE0-05D1-9024-B5F367DC2AE7}"/>
                  </a:ext>
                </a:extLst>
              </p:cNvPr>
              <p:cNvSpPr txBox="1"/>
              <p:nvPr/>
            </p:nvSpPr>
            <p:spPr>
              <a:xfrm>
                <a:off x="6681855" y="1807754"/>
                <a:ext cx="2775917" cy="842432"/>
              </a:xfrm>
              <a:prstGeom prst="rect">
                <a:avLst/>
              </a:prstGeom>
              <a:noFill/>
            </p:spPr>
            <p:txBody>
              <a:bodyPr wrap="square" rtlCol="0" anchor="b" anchorCtr="0">
                <a:noAutofit/>
              </a:bodyPr>
              <a:lstStyle/>
              <a:p>
                <a:pPr lvl="0">
                  <a:defRPr/>
                </a:pPr>
                <a:r>
                  <a:rPr kumimoji="1" lang="en-US" altLang="zh-CN" sz="2400" b="1" dirty="0">
                    <a:solidFill>
                      <a:srgbClr val="778495"/>
                    </a:solidFill>
                    <a:cs typeface="+mn-ea"/>
                    <a:sym typeface="+mn-lt"/>
                  </a:rPr>
                  <a:t>Essentials for New Researchers</a:t>
                </a:r>
              </a:p>
            </p:txBody>
          </p:sp>
          <p:cxnSp>
            <p:nvCxnSpPr>
              <p:cNvPr id="22" name="Line6">
                <a:extLst>
                  <a:ext uri="{FF2B5EF4-FFF2-40B4-BE49-F238E27FC236}">
                    <a16:creationId xmlns:a16="http://schemas.microsoft.com/office/drawing/2014/main" id="{5F84C4FC-36C6-D058-07C8-428A1F0A45F8}"/>
                  </a:ext>
                </a:extLst>
              </p:cNvPr>
              <p:cNvCxnSpPr>
                <a:cxnSpLocks/>
              </p:cNvCxnSpPr>
              <p:nvPr/>
            </p:nvCxnSpPr>
            <p:spPr>
              <a:xfrm>
                <a:off x="6084824" y="2276136"/>
                <a:ext cx="408539"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3" name="Number6">
                <a:extLst>
                  <a:ext uri="{FF2B5EF4-FFF2-40B4-BE49-F238E27FC236}">
                    <a16:creationId xmlns:a16="http://schemas.microsoft.com/office/drawing/2014/main" id="{C04A0D5C-3CD3-6A99-28A8-F15E622E0B0C}"/>
                  </a:ext>
                </a:extLst>
              </p:cNvPr>
              <p:cNvSpPr/>
              <p:nvPr/>
            </p:nvSpPr>
            <p:spPr>
              <a:xfrm>
                <a:off x="5435600" y="1957129"/>
                <a:ext cx="649224" cy="64922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a:ea typeface="微软雅黑"/>
                    <a:cs typeface="+mn-ea"/>
                    <a:sym typeface="+mn-lt"/>
                  </a:rPr>
                  <a:t>06</a:t>
                </a:r>
                <a:endParaRPr kumimoji="0" lang="zh-CN" altLang="en-US" sz="1800" b="1" i="0" u="none" strike="noStrike" kern="1200" cap="none" spc="0" normalizeH="0" baseline="0" noProof="0" dirty="0">
                  <a:ln>
                    <a:noFill/>
                  </a:ln>
                  <a:solidFill>
                    <a:srgbClr val="FF0000"/>
                  </a:solidFill>
                  <a:effectLst/>
                  <a:uLnTx/>
                  <a:uFillTx/>
                  <a:latin typeface="Arial"/>
                  <a:ea typeface="微软雅黑"/>
                  <a:cs typeface="+mn-ea"/>
                  <a:sym typeface="+mn-lt"/>
                </a:endParaRPr>
              </a:p>
            </p:txBody>
          </p:sp>
        </p:grpSp>
      </p:grpSp>
    </p:spTree>
    <p:extLst>
      <p:ext uri="{BB962C8B-B14F-4D97-AF65-F5344CB8AC3E}">
        <p14:creationId xmlns:p14="http://schemas.microsoft.com/office/powerpoint/2010/main" val="3688388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F1BBB-ABF4-81DA-A0BA-3550BBECD0B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7C02E76-63A7-D032-0B79-58DEBF816B47}"/>
              </a:ext>
            </a:extLst>
          </p:cNvPr>
          <p:cNvSpPr>
            <a:spLocks noGrp="1"/>
          </p:cNvSpPr>
          <p:nvPr>
            <p:ph type="title"/>
          </p:nvPr>
        </p:nvSpPr>
        <p:spPr>
          <a:xfrm>
            <a:off x="1479281" y="165758"/>
            <a:ext cx="7306910" cy="898194"/>
          </a:xfrm>
        </p:spPr>
        <p:txBody>
          <a:bodyPr>
            <a:normAutofit/>
          </a:bodyPr>
          <a:lstStyle/>
          <a:p>
            <a:r>
              <a:rPr lang="en-US" altLang="zh-CN" sz="4800" dirty="0">
                <a:solidFill>
                  <a:srgbClr val="DD613B"/>
                </a:solidFill>
                <a:latin typeface="+mn-lt"/>
                <a:ea typeface="+mn-ea"/>
                <a:cs typeface="+mn-ea"/>
                <a:sym typeface="+mn-lt"/>
              </a:rPr>
              <a:t>Collections</a:t>
            </a:r>
            <a:endParaRPr lang="en-US" sz="4800" dirty="0">
              <a:solidFill>
                <a:srgbClr val="DD613B"/>
              </a:solidFill>
              <a:latin typeface="+mn-lt"/>
              <a:ea typeface="+mn-ea"/>
              <a:cs typeface="+mn-ea"/>
              <a:sym typeface="+mn-lt"/>
            </a:endParaRPr>
          </a:p>
        </p:txBody>
      </p:sp>
      <p:graphicFrame>
        <p:nvGraphicFramePr>
          <p:cNvPr id="9" name="Diagram 8">
            <a:extLst>
              <a:ext uri="{FF2B5EF4-FFF2-40B4-BE49-F238E27FC236}">
                <a16:creationId xmlns:a16="http://schemas.microsoft.com/office/drawing/2014/main" id="{35E8EEDB-1096-D967-FE65-039DA938ED1C}"/>
              </a:ext>
            </a:extLst>
          </p:cNvPr>
          <p:cNvGraphicFramePr/>
          <p:nvPr>
            <p:extLst>
              <p:ext uri="{D42A27DB-BD31-4B8C-83A1-F6EECF244321}">
                <p14:modId xmlns:p14="http://schemas.microsoft.com/office/powerpoint/2010/main" val="2868593782"/>
              </p:ext>
            </p:extLst>
          </p:nvPr>
        </p:nvGraphicFramePr>
        <p:xfrm>
          <a:off x="2032000" y="1442720"/>
          <a:ext cx="7884160" cy="469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Number3">
            <a:extLst>
              <a:ext uri="{FF2B5EF4-FFF2-40B4-BE49-F238E27FC236}">
                <a16:creationId xmlns:a16="http://schemas.microsoft.com/office/drawing/2014/main" id="{BEEEDE8A-7BEF-E00B-778D-FBAB884B126B}"/>
              </a:ext>
            </a:extLst>
          </p:cNvPr>
          <p:cNvSpPr/>
          <p:nvPr/>
        </p:nvSpPr>
        <p:spPr>
          <a:xfrm>
            <a:off x="327682" y="39409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2-1</a:t>
            </a:r>
            <a:endParaRPr lang="zh-CN" altLang="en-US" sz="2800" b="1" dirty="0">
              <a:cs typeface="+mn-ea"/>
              <a:sym typeface="+mn-lt"/>
            </a:endParaRPr>
          </a:p>
        </p:txBody>
      </p:sp>
    </p:spTree>
    <p:extLst>
      <p:ext uri="{BB962C8B-B14F-4D97-AF65-F5344CB8AC3E}">
        <p14:creationId xmlns:p14="http://schemas.microsoft.com/office/powerpoint/2010/main" val="1877748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C6A589B-3004-D7DB-EC9B-EACC9757E0EC}"/>
              </a:ext>
            </a:extLst>
          </p:cNvPr>
          <p:cNvSpPr>
            <a:spLocks noGrp="1"/>
          </p:cNvSpPr>
          <p:nvPr>
            <p:ph type="body" idx="1"/>
          </p:nvPr>
        </p:nvSpPr>
        <p:spPr>
          <a:xfrm>
            <a:off x="1802111" y="278690"/>
            <a:ext cx="7725103" cy="788241"/>
          </a:xfrm>
        </p:spPr>
        <p:txBody>
          <a:bodyPr vert="horz" lIns="91440" tIns="45720" rIns="91440" bIns="45720" rtlCol="0" anchor="t">
            <a:noAutofit/>
          </a:bodyPr>
          <a:lstStyle/>
          <a:p>
            <a:pPr>
              <a:lnSpc>
                <a:spcPct val="90000"/>
              </a:lnSpc>
              <a:spcBef>
                <a:spcPct val="0"/>
              </a:spcBef>
            </a:pPr>
            <a:r>
              <a:rPr lang="en-US" altLang="zh-CN" sz="4800" b="1" dirty="0">
                <a:solidFill>
                  <a:srgbClr val="DD613B"/>
                </a:solidFill>
                <a:cs typeface="+mn-ea"/>
                <a:sym typeface="+mn-lt"/>
              </a:rPr>
              <a:t>Books &amp; E-Books</a:t>
            </a:r>
          </a:p>
        </p:txBody>
      </p:sp>
      <p:sp>
        <p:nvSpPr>
          <p:cNvPr id="6" name="Number3">
            <a:extLst>
              <a:ext uri="{FF2B5EF4-FFF2-40B4-BE49-F238E27FC236}">
                <a16:creationId xmlns:a16="http://schemas.microsoft.com/office/drawing/2014/main" id="{F0B1687B-52CE-AA90-7C6E-6E924F99A9B4}"/>
              </a:ext>
            </a:extLst>
          </p:cNvPr>
          <p:cNvSpPr/>
          <p:nvPr/>
        </p:nvSpPr>
        <p:spPr>
          <a:xfrm>
            <a:off x="327682" y="39409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2-2</a:t>
            </a:r>
            <a:endParaRPr lang="zh-CN" altLang="en-US" sz="2800" b="1" dirty="0">
              <a:cs typeface="+mn-ea"/>
              <a:sym typeface="+mn-lt"/>
            </a:endParaRPr>
          </a:p>
        </p:txBody>
      </p:sp>
      <p:graphicFrame>
        <p:nvGraphicFramePr>
          <p:cNvPr id="14" name="图示 13">
            <a:extLst>
              <a:ext uri="{FF2B5EF4-FFF2-40B4-BE49-F238E27FC236}">
                <a16:creationId xmlns:a16="http://schemas.microsoft.com/office/drawing/2014/main" id="{004E6315-D6B5-EDFC-13AE-7AC2F4E4E0D5}"/>
              </a:ext>
            </a:extLst>
          </p:cNvPr>
          <p:cNvGraphicFramePr/>
          <p:nvPr>
            <p:extLst>
              <p:ext uri="{D42A27DB-BD31-4B8C-83A1-F6EECF244321}">
                <p14:modId xmlns:p14="http://schemas.microsoft.com/office/powerpoint/2010/main" val="1933194936"/>
              </p:ext>
            </p:extLst>
          </p:nvPr>
        </p:nvGraphicFramePr>
        <p:xfrm>
          <a:off x="-197707" y="2882628"/>
          <a:ext cx="12912810" cy="15354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Table 1">
            <a:extLst>
              <a:ext uri="{FF2B5EF4-FFF2-40B4-BE49-F238E27FC236}">
                <a16:creationId xmlns:a16="http://schemas.microsoft.com/office/drawing/2014/main" id="{4744702E-5112-4D3C-B4F8-478464080C7A}"/>
              </a:ext>
            </a:extLst>
          </p:cNvPr>
          <p:cNvGraphicFramePr>
            <a:graphicFrameLocks noGrp="1"/>
          </p:cNvGraphicFramePr>
          <p:nvPr>
            <p:extLst>
              <p:ext uri="{D42A27DB-BD31-4B8C-83A1-F6EECF244321}">
                <p14:modId xmlns:p14="http://schemas.microsoft.com/office/powerpoint/2010/main" val="3191966491"/>
              </p:ext>
            </p:extLst>
          </p:nvPr>
        </p:nvGraphicFramePr>
        <p:xfrm>
          <a:off x="721101" y="1354529"/>
          <a:ext cx="4943561" cy="1535446"/>
        </p:xfrm>
        <a:graphic>
          <a:graphicData uri="http://schemas.openxmlformats.org/drawingml/2006/table">
            <a:tbl>
              <a:tblPr firstRow="1" bandRow="1">
                <a:tableStyleId>{21E4AEA4-8DFA-4A89-87EB-49C32662AFE0}</a:tableStyleId>
              </a:tblPr>
              <a:tblGrid>
                <a:gridCol w="2926080">
                  <a:extLst>
                    <a:ext uri="{9D8B030D-6E8A-4147-A177-3AD203B41FA5}">
                      <a16:colId xmlns:a16="http://schemas.microsoft.com/office/drawing/2014/main" val="4237740742"/>
                    </a:ext>
                  </a:extLst>
                </a:gridCol>
                <a:gridCol w="2017481">
                  <a:extLst>
                    <a:ext uri="{9D8B030D-6E8A-4147-A177-3AD203B41FA5}">
                      <a16:colId xmlns:a16="http://schemas.microsoft.com/office/drawing/2014/main" val="1638022474"/>
                    </a:ext>
                  </a:extLst>
                </a:gridCol>
              </a:tblGrid>
              <a:tr h="441021">
                <a:tc>
                  <a:txBody>
                    <a:bodyPr/>
                    <a:lstStyle/>
                    <a:p>
                      <a:r>
                        <a:rPr lang="en-US" altLang="zh-CN" sz="2400" dirty="0"/>
                        <a:t>Type</a:t>
                      </a:r>
                      <a:endParaRPr lang="zh-CN" altLang="en-US" sz="2400" dirty="0"/>
                    </a:p>
                  </a:txBody>
                  <a:tcPr/>
                </a:tc>
                <a:tc>
                  <a:txBody>
                    <a:bodyPr/>
                    <a:lstStyle/>
                    <a:p>
                      <a:pPr algn="ctr"/>
                      <a:r>
                        <a:rPr lang="en-US" altLang="zh-CN" sz="2400" dirty="0"/>
                        <a:t>Number</a:t>
                      </a:r>
                      <a:endParaRPr lang="zh-CN" altLang="en-US" sz="2400" dirty="0"/>
                    </a:p>
                  </a:txBody>
                  <a:tcPr/>
                </a:tc>
                <a:extLst>
                  <a:ext uri="{0D108BD9-81ED-4DB2-BD59-A6C34878D82A}">
                    <a16:rowId xmlns:a16="http://schemas.microsoft.com/office/drawing/2014/main" val="2046407348"/>
                  </a:ext>
                </a:extLst>
              </a:tr>
              <a:tr h="539123">
                <a:tc>
                  <a:txBody>
                    <a:bodyPr/>
                    <a:lstStyle/>
                    <a:p>
                      <a:r>
                        <a:rPr lang="en-US" altLang="zh-CN" sz="2400" dirty="0"/>
                        <a:t>Books</a:t>
                      </a:r>
                      <a:endParaRPr lang="zh-CN" altLang="en-US" sz="2400" dirty="0"/>
                    </a:p>
                  </a:txBody>
                  <a:tcPr/>
                </a:tc>
                <a:tc>
                  <a:txBody>
                    <a:bodyPr/>
                    <a:lstStyle/>
                    <a:p>
                      <a:pPr algn="ctr"/>
                      <a:r>
                        <a:rPr lang="en-US" altLang="zh-CN" sz="2400" dirty="0"/>
                        <a:t>118,000+</a:t>
                      </a:r>
                      <a:endParaRPr lang="zh-CN" altLang="en-US" sz="2400" dirty="0"/>
                    </a:p>
                  </a:txBody>
                  <a:tcPr/>
                </a:tc>
                <a:extLst>
                  <a:ext uri="{0D108BD9-81ED-4DB2-BD59-A6C34878D82A}">
                    <a16:rowId xmlns:a16="http://schemas.microsoft.com/office/drawing/2014/main" val="669069824"/>
                  </a:ext>
                </a:extLst>
              </a:tr>
              <a:tr h="539123">
                <a:tc>
                  <a:txBody>
                    <a:bodyPr/>
                    <a:lstStyle/>
                    <a:p>
                      <a:r>
                        <a:rPr lang="en-US" altLang="zh-CN" sz="2400" dirty="0"/>
                        <a:t>E-Books</a:t>
                      </a:r>
                      <a:endParaRPr lang="zh-CN" altLang="en-US" sz="2400" dirty="0"/>
                    </a:p>
                  </a:txBody>
                  <a:tcPr/>
                </a:tc>
                <a:tc>
                  <a:txBody>
                    <a:bodyPr/>
                    <a:lstStyle/>
                    <a:p>
                      <a:pPr algn="ctr"/>
                      <a:r>
                        <a:rPr lang="en-US" altLang="zh-CN" sz="2400" dirty="0"/>
                        <a:t>1,530,000+</a:t>
                      </a:r>
                      <a:endParaRPr lang="zh-CN" altLang="en-US" sz="2400" dirty="0"/>
                    </a:p>
                  </a:txBody>
                  <a:tcPr/>
                </a:tc>
                <a:extLst>
                  <a:ext uri="{0D108BD9-81ED-4DB2-BD59-A6C34878D82A}">
                    <a16:rowId xmlns:a16="http://schemas.microsoft.com/office/drawing/2014/main" val="2706666686"/>
                  </a:ext>
                </a:extLst>
              </a:tr>
            </a:tbl>
          </a:graphicData>
        </a:graphic>
      </p:graphicFrame>
      <p:pic>
        <p:nvPicPr>
          <p:cNvPr id="5" name="Picture 4">
            <a:extLst>
              <a:ext uri="{FF2B5EF4-FFF2-40B4-BE49-F238E27FC236}">
                <a16:creationId xmlns:a16="http://schemas.microsoft.com/office/drawing/2014/main" id="{BFB17352-A722-4DA6-8A70-B01645D1E4B4}"/>
              </a:ext>
            </a:extLst>
          </p:cNvPr>
          <p:cNvPicPr>
            <a:picLocks noChangeAspect="1"/>
          </p:cNvPicPr>
          <p:nvPr/>
        </p:nvPicPr>
        <p:blipFill>
          <a:blip r:embed="rId9"/>
          <a:srcRect l="2087" t="4187" r="2087"/>
          <a:stretch/>
        </p:blipFill>
        <p:spPr>
          <a:xfrm>
            <a:off x="6093813" y="1354529"/>
            <a:ext cx="5212212" cy="1535446"/>
          </a:xfrm>
          <a:prstGeom prst="rect">
            <a:avLst/>
          </a:prstGeom>
        </p:spPr>
      </p:pic>
      <p:sp>
        <p:nvSpPr>
          <p:cNvPr id="8" name="TextBox 7">
            <a:extLst>
              <a:ext uri="{FF2B5EF4-FFF2-40B4-BE49-F238E27FC236}">
                <a16:creationId xmlns:a16="http://schemas.microsoft.com/office/drawing/2014/main" id="{571A376D-9AE9-58CF-80BB-B004CC12C067}"/>
              </a:ext>
            </a:extLst>
          </p:cNvPr>
          <p:cNvSpPr txBox="1"/>
          <p:nvPr/>
        </p:nvSpPr>
        <p:spPr>
          <a:xfrm>
            <a:off x="598164" y="4451742"/>
            <a:ext cx="2531462" cy="369332"/>
          </a:xfrm>
          <a:prstGeom prst="rect">
            <a:avLst/>
          </a:prstGeom>
          <a:noFill/>
        </p:spPr>
        <p:txBody>
          <a:bodyPr wrap="none" rtlCol="0">
            <a:spAutoFit/>
          </a:bodyPr>
          <a:lstStyle/>
          <a:p>
            <a:r>
              <a:rPr lang="en-US" altLang="zh-CN" b="1" dirty="0">
                <a:solidFill>
                  <a:srgbClr val="DD613B"/>
                </a:solidFill>
              </a:rPr>
              <a:t>Special Collections</a:t>
            </a:r>
            <a:r>
              <a:rPr lang="zh-CN" altLang="en-US" b="1" dirty="0">
                <a:solidFill>
                  <a:srgbClr val="DD613B"/>
                </a:solidFill>
              </a:rPr>
              <a:t>：</a:t>
            </a:r>
          </a:p>
        </p:txBody>
      </p:sp>
      <p:pic>
        <p:nvPicPr>
          <p:cNvPr id="15" name="Picture 14" descr="A close-up of a sign&#10;&#10;AI-generated content may be incorrect.">
            <a:extLst>
              <a:ext uri="{FF2B5EF4-FFF2-40B4-BE49-F238E27FC236}">
                <a16:creationId xmlns:a16="http://schemas.microsoft.com/office/drawing/2014/main" id="{DE2D2B90-B206-8747-1708-13743BA0B264}"/>
              </a:ext>
            </a:extLst>
          </p:cNvPr>
          <p:cNvPicPr>
            <a:picLocks noChangeAspect="1"/>
          </p:cNvPicPr>
          <p:nvPr/>
        </p:nvPicPr>
        <p:blipFill>
          <a:blip r:embed="rId10"/>
          <a:stretch>
            <a:fillRect/>
          </a:stretch>
        </p:blipFill>
        <p:spPr>
          <a:xfrm>
            <a:off x="3483477" y="5054234"/>
            <a:ext cx="2331949" cy="1087074"/>
          </a:xfrm>
          <a:prstGeom prst="rect">
            <a:avLst/>
          </a:prstGeom>
          <a:ln>
            <a:solidFill>
              <a:srgbClr val="DD613B"/>
            </a:solidFill>
          </a:ln>
        </p:spPr>
      </p:pic>
      <p:pic>
        <p:nvPicPr>
          <p:cNvPr id="17" name="Picture 16" descr="A close-up of a sign&#10;&#10;AI-generated content may be incorrect.">
            <a:extLst>
              <a:ext uri="{FF2B5EF4-FFF2-40B4-BE49-F238E27FC236}">
                <a16:creationId xmlns:a16="http://schemas.microsoft.com/office/drawing/2014/main" id="{17D356FA-A32E-2481-70E9-6C93A5F15FC7}"/>
              </a:ext>
            </a:extLst>
          </p:cNvPr>
          <p:cNvPicPr>
            <a:picLocks noChangeAspect="1"/>
          </p:cNvPicPr>
          <p:nvPr/>
        </p:nvPicPr>
        <p:blipFill>
          <a:blip r:embed="rId11"/>
          <a:stretch>
            <a:fillRect/>
          </a:stretch>
        </p:blipFill>
        <p:spPr>
          <a:xfrm>
            <a:off x="914931" y="5071385"/>
            <a:ext cx="2295786" cy="1069923"/>
          </a:xfrm>
          <a:prstGeom prst="rect">
            <a:avLst/>
          </a:prstGeom>
          <a:ln>
            <a:solidFill>
              <a:srgbClr val="DD613B"/>
            </a:solidFill>
          </a:ln>
        </p:spPr>
      </p:pic>
      <p:pic>
        <p:nvPicPr>
          <p:cNvPr id="19" name="Picture 18" descr="A close up of a sign&#10;&#10;AI-generated content may be incorrect.">
            <a:extLst>
              <a:ext uri="{FF2B5EF4-FFF2-40B4-BE49-F238E27FC236}">
                <a16:creationId xmlns:a16="http://schemas.microsoft.com/office/drawing/2014/main" id="{DC84890B-DE66-C833-1285-1FC7EB564146}"/>
              </a:ext>
            </a:extLst>
          </p:cNvPr>
          <p:cNvPicPr>
            <a:picLocks noChangeAspect="1"/>
          </p:cNvPicPr>
          <p:nvPr/>
        </p:nvPicPr>
        <p:blipFill>
          <a:blip r:embed="rId12"/>
          <a:stretch>
            <a:fillRect/>
          </a:stretch>
        </p:blipFill>
        <p:spPr>
          <a:xfrm>
            <a:off x="6088186" y="5057501"/>
            <a:ext cx="2334692" cy="1083807"/>
          </a:xfrm>
          <a:prstGeom prst="rect">
            <a:avLst/>
          </a:prstGeom>
          <a:ln>
            <a:solidFill>
              <a:srgbClr val="DD613B"/>
            </a:solidFill>
          </a:ln>
        </p:spPr>
      </p:pic>
      <p:pic>
        <p:nvPicPr>
          <p:cNvPr id="21" name="Picture 20" descr="A close up of a logo&#10;&#10;AI-generated content may be incorrect.">
            <a:extLst>
              <a:ext uri="{FF2B5EF4-FFF2-40B4-BE49-F238E27FC236}">
                <a16:creationId xmlns:a16="http://schemas.microsoft.com/office/drawing/2014/main" id="{9667662F-08D7-D704-F237-543A1D17E249}"/>
              </a:ext>
            </a:extLst>
          </p:cNvPr>
          <p:cNvPicPr>
            <a:picLocks noChangeAspect="1"/>
          </p:cNvPicPr>
          <p:nvPr/>
        </p:nvPicPr>
        <p:blipFill>
          <a:blip r:embed="rId13"/>
          <a:stretch>
            <a:fillRect/>
          </a:stretch>
        </p:blipFill>
        <p:spPr>
          <a:xfrm>
            <a:off x="8711663" y="5048926"/>
            <a:ext cx="2320880" cy="1083807"/>
          </a:xfrm>
          <a:prstGeom prst="rect">
            <a:avLst/>
          </a:prstGeom>
          <a:ln>
            <a:solidFill>
              <a:srgbClr val="DD613B"/>
            </a:solidFill>
          </a:ln>
        </p:spPr>
      </p:pic>
    </p:spTree>
    <p:custDataLst>
      <p:tags r:id="rId1"/>
    </p:custDataLst>
    <p:extLst>
      <p:ext uri="{BB962C8B-B14F-4D97-AF65-F5344CB8AC3E}">
        <p14:creationId xmlns:p14="http://schemas.microsoft.com/office/powerpoint/2010/main" val="202832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C6A589B-3004-D7DB-EC9B-EACC9757E0EC}"/>
              </a:ext>
            </a:extLst>
          </p:cNvPr>
          <p:cNvSpPr>
            <a:spLocks noGrp="1"/>
          </p:cNvSpPr>
          <p:nvPr>
            <p:ph type="body" idx="1"/>
          </p:nvPr>
        </p:nvSpPr>
        <p:spPr>
          <a:xfrm>
            <a:off x="1802111" y="278690"/>
            <a:ext cx="7725103" cy="788241"/>
          </a:xfrm>
        </p:spPr>
        <p:txBody>
          <a:bodyPr vert="horz" lIns="91440" tIns="45720" rIns="91440" bIns="45720" rtlCol="0" anchor="t">
            <a:noAutofit/>
          </a:bodyPr>
          <a:lstStyle/>
          <a:p>
            <a:pPr>
              <a:lnSpc>
                <a:spcPct val="90000"/>
              </a:lnSpc>
              <a:spcBef>
                <a:spcPct val="0"/>
              </a:spcBef>
            </a:pPr>
            <a:r>
              <a:rPr lang="en-US" altLang="zh-CN" sz="4800" b="1" dirty="0">
                <a:solidFill>
                  <a:srgbClr val="DD613B"/>
                </a:solidFill>
                <a:cs typeface="+mn-ea"/>
                <a:sym typeface="+mn-lt"/>
              </a:rPr>
              <a:t>Course Reserves</a:t>
            </a:r>
          </a:p>
        </p:txBody>
      </p:sp>
      <p:sp>
        <p:nvSpPr>
          <p:cNvPr id="6" name="Number3">
            <a:extLst>
              <a:ext uri="{FF2B5EF4-FFF2-40B4-BE49-F238E27FC236}">
                <a16:creationId xmlns:a16="http://schemas.microsoft.com/office/drawing/2014/main" id="{F0B1687B-52CE-AA90-7C6E-6E924F99A9B4}"/>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2-9</a:t>
            </a:r>
            <a:endParaRPr lang="zh-CN" altLang="en-US" sz="2800" b="1" dirty="0">
              <a:cs typeface="+mn-ea"/>
              <a:sym typeface="+mn-lt"/>
            </a:endParaRPr>
          </a:p>
        </p:txBody>
      </p:sp>
      <p:sp>
        <p:nvSpPr>
          <p:cNvPr id="8" name="Number1">
            <a:extLst>
              <a:ext uri="{FF2B5EF4-FFF2-40B4-BE49-F238E27FC236}">
                <a16:creationId xmlns:a16="http://schemas.microsoft.com/office/drawing/2014/main" id="{83DEF975-A261-BD96-10AA-7CC212E46724}"/>
              </a:ext>
            </a:extLst>
          </p:cNvPr>
          <p:cNvSpPr/>
          <p:nvPr/>
        </p:nvSpPr>
        <p:spPr>
          <a:xfrm>
            <a:off x="4961561" y="4494469"/>
            <a:ext cx="2046452" cy="1330794"/>
          </a:xfrm>
          <a:custGeom>
            <a:avLst/>
            <a:gdLst>
              <a:gd name="connsiteX0" fmla="*/ 401140 w 802279"/>
              <a:gd name="connsiteY0" fmla="*/ 0 h 802279"/>
              <a:gd name="connsiteX1" fmla="*/ 802279 w 802279"/>
              <a:gd name="connsiteY1" fmla="*/ 259394 h 802279"/>
              <a:gd name="connsiteX2" fmla="*/ 664786 w 802279"/>
              <a:gd name="connsiteY2" fmla="*/ 609505 h 802279"/>
              <a:gd name="connsiteX3" fmla="*/ 401140 w 802279"/>
              <a:gd name="connsiteY3" fmla="*/ 802279 h 802279"/>
              <a:gd name="connsiteX4" fmla="*/ 137493 w 802279"/>
              <a:gd name="connsiteY4" fmla="*/ 609505 h 802279"/>
              <a:gd name="connsiteX5" fmla="*/ 0 w 802279"/>
              <a:gd name="connsiteY5" fmla="*/ 259394 h 802279"/>
              <a:gd name="connsiteX6" fmla="*/ 401140 w 802279"/>
              <a:gd name="connsiteY6" fmla="*/ 0 h 80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279" h="802279">
                <a:moveTo>
                  <a:pt x="401140" y="0"/>
                </a:moveTo>
                <a:cubicBezTo>
                  <a:pt x="670456" y="0"/>
                  <a:pt x="802279" y="85047"/>
                  <a:pt x="802279" y="259394"/>
                </a:cubicBezTo>
                <a:cubicBezTo>
                  <a:pt x="802279" y="357199"/>
                  <a:pt x="749834" y="491857"/>
                  <a:pt x="664786" y="609505"/>
                </a:cubicBezTo>
                <a:cubicBezTo>
                  <a:pt x="578322" y="729989"/>
                  <a:pt x="479100" y="802279"/>
                  <a:pt x="401140" y="802279"/>
                </a:cubicBezTo>
                <a:cubicBezTo>
                  <a:pt x="323180" y="802279"/>
                  <a:pt x="223958" y="729989"/>
                  <a:pt x="137493" y="609505"/>
                </a:cubicBezTo>
                <a:cubicBezTo>
                  <a:pt x="52446" y="491857"/>
                  <a:pt x="0" y="357199"/>
                  <a:pt x="0" y="259394"/>
                </a:cubicBezTo>
                <a:cubicBezTo>
                  <a:pt x="0" y="85047"/>
                  <a:pt x="131823" y="0"/>
                  <a:pt x="401140" y="0"/>
                </a:cubicBezTo>
                <a:close/>
              </a:path>
            </a:pathLst>
          </a:custGeom>
          <a:solidFill>
            <a:schemeClr val="accent2">
              <a:lumMod val="75000"/>
              <a:alpha val="15000"/>
            </a:schemeClr>
          </a:solidFill>
          <a:ln w="6055" cap="flat">
            <a:noFill/>
            <a:prstDash val="solid"/>
            <a:miter/>
          </a:ln>
        </p:spPr>
        <p:txBody>
          <a:bodyPr lIns="108000" tIns="108000" rIns="108000" bIns="108000" rtlCol="0" anchor="ctr"/>
          <a:lstStyle/>
          <a:p>
            <a:pPr algn="ctr"/>
            <a:r>
              <a:rPr lang="en-US" altLang="zh-CN" sz="2000" b="1" dirty="0">
                <a:solidFill>
                  <a:srgbClr val="DD613B"/>
                </a:solidFill>
                <a:cs typeface="+mn-ea"/>
                <a:sym typeface="+mn-lt"/>
              </a:rPr>
              <a:t>Students’</a:t>
            </a:r>
            <a:r>
              <a:rPr lang="zh-CN" altLang="en-US" sz="2000" b="1" dirty="0">
                <a:solidFill>
                  <a:srgbClr val="DD613B"/>
                </a:solidFill>
                <a:cs typeface="+mn-ea"/>
                <a:sym typeface="+mn-lt"/>
              </a:rPr>
              <a:t> </a:t>
            </a:r>
            <a:endParaRPr lang="en-US" altLang="zh-CN" sz="2000" b="1" dirty="0">
              <a:solidFill>
                <a:srgbClr val="DD613B"/>
              </a:solidFill>
              <a:cs typeface="+mn-ea"/>
              <a:sym typeface="+mn-lt"/>
            </a:endParaRPr>
          </a:p>
          <a:p>
            <a:pPr algn="ctr"/>
            <a:r>
              <a:rPr lang="en-US" altLang="zh-CN" sz="2000" b="1" dirty="0">
                <a:solidFill>
                  <a:srgbClr val="DD613B"/>
                </a:solidFill>
                <a:cs typeface="+mn-ea"/>
                <a:sym typeface="+mn-lt"/>
              </a:rPr>
              <a:t>Copy</a:t>
            </a:r>
            <a:endParaRPr lang="zh-CN" altLang="en-US" sz="2000" b="1" dirty="0">
              <a:solidFill>
                <a:srgbClr val="DD613B"/>
              </a:solidFill>
              <a:cs typeface="+mn-ea"/>
              <a:sym typeface="+mn-lt"/>
            </a:endParaRPr>
          </a:p>
        </p:txBody>
      </p:sp>
      <p:sp>
        <p:nvSpPr>
          <p:cNvPr id="9" name="Number2">
            <a:extLst>
              <a:ext uri="{FF2B5EF4-FFF2-40B4-BE49-F238E27FC236}">
                <a16:creationId xmlns:a16="http://schemas.microsoft.com/office/drawing/2014/main" id="{46369245-DF06-A4CF-1724-ED2E6020ECC7}"/>
              </a:ext>
            </a:extLst>
          </p:cNvPr>
          <p:cNvSpPr/>
          <p:nvPr/>
        </p:nvSpPr>
        <p:spPr>
          <a:xfrm>
            <a:off x="4822530" y="1972980"/>
            <a:ext cx="2046452" cy="1330795"/>
          </a:xfrm>
          <a:custGeom>
            <a:avLst/>
            <a:gdLst>
              <a:gd name="connsiteX0" fmla="*/ 401140 w 802279"/>
              <a:gd name="connsiteY0" fmla="*/ 0 h 802279"/>
              <a:gd name="connsiteX1" fmla="*/ 802279 w 802279"/>
              <a:gd name="connsiteY1" fmla="*/ 259394 h 802279"/>
              <a:gd name="connsiteX2" fmla="*/ 664786 w 802279"/>
              <a:gd name="connsiteY2" fmla="*/ 609505 h 802279"/>
              <a:gd name="connsiteX3" fmla="*/ 401140 w 802279"/>
              <a:gd name="connsiteY3" fmla="*/ 802279 h 802279"/>
              <a:gd name="connsiteX4" fmla="*/ 137493 w 802279"/>
              <a:gd name="connsiteY4" fmla="*/ 609505 h 802279"/>
              <a:gd name="connsiteX5" fmla="*/ 0 w 802279"/>
              <a:gd name="connsiteY5" fmla="*/ 259394 h 802279"/>
              <a:gd name="connsiteX6" fmla="*/ 401140 w 802279"/>
              <a:gd name="connsiteY6" fmla="*/ 0 h 80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279" h="802279">
                <a:moveTo>
                  <a:pt x="401140" y="0"/>
                </a:moveTo>
                <a:cubicBezTo>
                  <a:pt x="670456" y="0"/>
                  <a:pt x="802279" y="85047"/>
                  <a:pt x="802279" y="259394"/>
                </a:cubicBezTo>
                <a:cubicBezTo>
                  <a:pt x="802279" y="357199"/>
                  <a:pt x="749834" y="491857"/>
                  <a:pt x="664786" y="609505"/>
                </a:cubicBezTo>
                <a:cubicBezTo>
                  <a:pt x="578322" y="729989"/>
                  <a:pt x="479100" y="802279"/>
                  <a:pt x="401140" y="802279"/>
                </a:cubicBezTo>
                <a:cubicBezTo>
                  <a:pt x="323180" y="802279"/>
                  <a:pt x="223958" y="729989"/>
                  <a:pt x="137493" y="609505"/>
                </a:cubicBezTo>
                <a:cubicBezTo>
                  <a:pt x="52446" y="491857"/>
                  <a:pt x="0" y="357199"/>
                  <a:pt x="0" y="259394"/>
                </a:cubicBezTo>
                <a:cubicBezTo>
                  <a:pt x="0" y="85047"/>
                  <a:pt x="131823" y="0"/>
                  <a:pt x="401140" y="0"/>
                </a:cubicBezTo>
                <a:close/>
              </a:path>
            </a:pathLst>
          </a:custGeom>
          <a:solidFill>
            <a:schemeClr val="accent2"/>
          </a:solidFill>
          <a:ln w="6055" cap="flat">
            <a:noFill/>
            <a:prstDash val="solid"/>
            <a:miter/>
          </a:ln>
        </p:spPr>
        <p:txBody>
          <a:bodyPr lIns="108000" tIns="108000" rIns="108000" bIns="108000" rtlCol="0" anchor="ctr"/>
          <a:lstStyle/>
          <a:p>
            <a:pPr algn="ctr"/>
            <a:r>
              <a:rPr lang="en-US" altLang="zh-CN" sz="2000" b="1" dirty="0">
                <a:solidFill>
                  <a:srgbClr val="FFFFFF"/>
                </a:solidFill>
                <a:cs typeface="+mn-ea"/>
                <a:sym typeface="+mn-lt"/>
              </a:rPr>
              <a:t>Library Collection</a:t>
            </a:r>
            <a:endParaRPr lang="zh-CN" altLang="en-US" sz="2000" b="1" dirty="0">
              <a:solidFill>
                <a:srgbClr val="FFFFFF"/>
              </a:solidFill>
              <a:cs typeface="+mn-ea"/>
              <a:sym typeface="+mn-lt"/>
            </a:endParaRPr>
          </a:p>
        </p:txBody>
      </p:sp>
      <p:graphicFrame>
        <p:nvGraphicFramePr>
          <p:cNvPr id="11" name="Table 10">
            <a:extLst>
              <a:ext uri="{FF2B5EF4-FFF2-40B4-BE49-F238E27FC236}">
                <a16:creationId xmlns:a16="http://schemas.microsoft.com/office/drawing/2014/main" id="{CE29B01F-E051-41DF-4363-5966767D7E49}"/>
              </a:ext>
            </a:extLst>
          </p:cNvPr>
          <p:cNvGraphicFramePr>
            <a:graphicFrameLocks noGrp="1"/>
          </p:cNvGraphicFramePr>
          <p:nvPr>
            <p:extLst>
              <p:ext uri="{D42A27DB-BD31-4B8C-83A1-F6EECF244321}">
                <p14:modId xmlns:p14="http://schemas.microsoft.com/office/powerpoint/2010/main" val="3659472423"/>
              </p:ext>
            </p:extLst>
          </p:nvPr>
        </p:nvGraphicFramePr>
        <p:xfrm>
          <a:off x="7068065" y="1972980"/>
          <a:ext cx="4730903" cy="1615440"/>
        </p:xfrm>
        <a:graphic>
          <a:graphicData uri="http://schemas.openxmlformats.org/drawingml/2006/table">
            <a:tbl>
              <a:tblPr firstRow="1" bandRow="1">
                <a:tableStyleId>{21E4AEA4-8DFA-4A89-87EB-49C32662AFE0}</a:tableStyleId>
              </a:tblPr>
              <a:tblGrid>
                <a:gridCol w="1196870">
                  <a:extLst>
                    <a:ext uri="{9D8B030D-6E8A-4147-A177-3AD203B41FA5}">
                      <a16:colId xmlns:a16="http://schemas.microsoft.com/office/drawing/2014/main" val="2272549358"/>
                    </a:ext>
                  </a:extLst>
                </a:gridCol>
                <a:gridCol w="1002633">
                  <a:extLst>
                    <a:ext uri="{9D8B030D-6E8A-4147-A177-3AD203B41FA5}">
                      <a16:colId xmlns:a16="http://schemas.microsoft.com/office/drawing/2014/main" val="1680419786"/>
                    </a:ext>
                  </a:extLst>
                </a:gridCol>
                <a:gridCol w="2531400">
                  <a:extLst>
                    <a:ext uri="{9D8B030D-6E8A-4147-A177-3AD203B41FA5}">
                      <a16:colId xmlns:a16="http://schemas.microsoft.com/office/drawing/2014/main" val="4025184332"/>
                    </a:ext>
                  </a:extLst>
                </a:gridCol>
              </a:tblGrid>
              <a:tr h="570008">
                <a:tc>
                  <a:txBody>
                    <a:bodyPr/>
                    <a:lstStyle/>
                    <a:p>
                      <a:pPr algn="ctr"/>
                      <a:r>
                        <a:rPr lang="en-US" altLang="zh-CN" sz="2000" dirty="0"/>
                        <a:t>Student Size</a:t>
                      </a:r>
                      <a:endParaRPr lang="zh-CN" altLang="en-US" sz="2000" dirty="0"/>
                    </a:p>
                  </a:txBody>
                  <a:tcPr/>
                </a:tc>
                <a:tc>
                  <a:txBody>
                    <a:bodyPr/>
                    <a:lstStyle/>
                    <a:p>
                      <a:pPr algn="ctr"/>
                      <a:r>
                        <a:rPr lang="en-US" altLang="zh-CN" sz="2000" dirty="0"/>
                        <a:t>Print Book</a:t>
                      </a:r>
                      <a:endParaRPr lang="zh-CN" altLang="en-US" sz="2000" dirty="0"/>
                    </a:p>
                  </a:txBody>
                  <a:tcPr/>
                </a:tc>
                <a:tc>
                  <a:txBody>
                    <a:bodyPr/>
                    <a:lstStyle/>
                    <a:p>
                      <a:pPr algn="ctr"/>
                      <a:r>
                        <a:rPr lang="en-US" altLang="zh-CN" sz="2000" dirty="0"/>
                        <a:t>E-Book</a:t>
                      </a:r>
                      <a:endParaRPr lang="zh-CN" altLang="en-US" sz="2000" dirty="0"/>
                    </a:p>
                  </a:txBody>
                  <a:tcPr/>
                </a:tc>
                <a:extLst>
                  <a:ext uri="{0D108BD9-81ED-4DB2-BD59-A6C34878D82A}">
                    <a16:rowId xmlns:a16="http://schemas.microsoft.com/office/drawing/2014/main" val="2741444545"/>
                  </a:ext>
                </a:extLst>
              </a:tr>
              <a:tr h="370840">
                <a:tc>
                  <a:txBody>
                    <a:bodyPr/>
                    <a:lstStyle/>
                    <a:p>
                      <a:pPr algn="ctr"/>
                      <a:r>
                        <a:rPr lang="en-US" altLang="zh-CN" b="0" dirty="0">
                          <a:solidFill>
                            <a:schemeClr val="tx1"/>
                          </a:solidFill>
                        </a:rPr>
                        <a:t> &lt; 25  </a:t>
                      </a:r>
                      <a:endParaRPr lang="zh-CN" altLang="en-US" b="0" dirty="0">
                        <a:solidFill>
                          <a:schemeClr val="tx1"/>
                        </a:solidFill>
                      </a:endParaRPr>
                    </a:p>
                  </a:txBody>
                  <a:tcPr/>
                </a:tc>
                <a:tc>
                  <a:txBody>
                    <a:bodyPr/>
                    <a:lstStyle/>
                    <a:p>
                      <a:pPr algn="ctr"/>
                      <a:r>
                        <a:rPr lang="en-US" altLang="zh-CN" dirty="0"/>
                        <a:t>1</a:t>
                      </a:r>
                      <a:endParaRPr lang="zh-CN" altLang="en-US" dirty="0"/>
                    </a:p>
                  </a:txBody>
                  <a:tcPr/>
                </a:tc>
                <a:tc rowSpan="2">
                  <a:txBody>
                    <a:bodyPr/>
                    <a:lstStyle/>
                    <a:p>
                      <a:r>
                        <a:rPr lang="en-US" altLang="zh-CN" dirty="0"/>
                        <a:t>Purchase only when the institutional copy is available</a:t>
                      </a:r>
                      <a:endParaRPr lang="zh-CN" altLang="en-US" dirty="0"/>
                    </a:p>
                  </a:txBody>
                  <a:tcPr/>
                </a:tc>
                <a:extLst>
                  <a:ext uri="{0D108BD9-81ED-4DB2-BD59-A6C34878D82A}">
                    <a16:rowId xmlns:a16="http://schemas.microsoft.com/office/drawing/2014/main" val="1481051275"/>
                  </a:ext>
                </a:extLst>
              </a:tr>
              <a:tr h="370840">
                <a:tc>
                  <a:txBody>
                    <a:bodyPr/>
                    <a:lstStyle/>
                    <a:p>
                      <a:pPr algn="ctr"/>
                      <a:r>
                        <a:rPr lang="en-US" altLang="zh-CN" b="0" dirty="0">
                          <a:solidFill>
                            <a:schemeClr val="tx1"/>
                          </a:solidFill>
                        </a:rPr>
                        <a:t>&gt;=25  </a:t>
                      </a:r>
                      <a:endParaRPr lang="zh-CN" altLang="en-US" b="0" dirty="0">
                        <a:solidFill>
                          <a:schemeClr val="tx1"/>
                        </a:solidFill>
                      </a:endParaRPr>
                    </a:p>
                  </a:txBody>
                  <a:tcPr/>
                </a:tc>
                <a:tc>
                  <a:txBody>
                    <a:bodyPr/>
                    <a:lstStyle/>
                    <a:p>
                      <a:pPr algn="ctr"/>
                      <a:r>
                        <a:rPr lang="en-US" altLang="zh-CN" dirty="0"/>
                        <a:t>2</a:t>
                      </a:r>
                      <a:endParaRPr lang="zh-CN" altLang="en-US" dirty="0"/>
                    </a:p>
                  </a:txBody>
                  <a:tcPr/>
                </a:tc>
                <a:tc vMerge="1">
                  <a:txBody>
                    <a:bodyPr/>
                    <a:lstStyle/>
                    <a:p>
                      <a:endParaRPr lang="zh-CN" altLang="en-US" dirty="0"/>
                    </a:p>
                  </a:txBody>
                  <a:tcPr/>
                </a:tc>
                <a:extLst>
                  <a:ext uri="{0D108BD9-81ED-4DB2-BD59-A6C34878D82A}">
                    <a16:rowId xmlns:a16="http://schemas.microsoft.com/office/drawing/2014/main" val="3764241609"/>
                  </a:ext>
                </a:extLst>
              </a:tr>
            </a:tbl>
          </a:graphicData>
        </a:graphic>
      </p:graphicFrame>
      <p:sp>
        <p:nvSpPr>
          <p:cNvPr id="12" name="文本框 4">
            <a:extLst>
              <a:ext uri="{FF2B5EF4-FFF2-40B4-BE49-F238E27FC236}">
                <a16:creationId xmlns:a16="http://schemas.microsoft.com/office/drawing/2014/main" id="{3F664764-12AE-8F4C-7EF9-5A2F6E3E7F77}"/>
              </a:ext>
            </a:extLst>
          </p:cNvPr>
          <p:cNvSpPr txBox="1"/>
          <p:nvPr/>
        </p:nvSpPr>
        <p:spPr>
          <a:xfrm>
            <a:off x="7294588" y="4494469"/>
            <a:ext cx="4716180" cy="1793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Autofit/>
          </a:bodyPr>
          <a:lstStyle>
            <a:defPPr>
              <a:defRPr lang="en-US"/>
            </a:defPPr>
            <a:lvl1pPr>
              <a:buSzPct val="25000"/>
              <a:defRPr sz="2600" b="1">
                <a:solidFill>
                  <a:srgbClr val="DD613B"/>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en-US" altLang="zh-CN" sz="2000" b="0" dirty="0"/>
              <a:t>Library provides a supplier whom students can buy textbooks and reference books from. The supplier is awarded through a proper procurement process.</a:t>
            </a:r>
            <a:endParaRPr lang="zh-CN" altLang="en-US" sz="2000" b="0" dirty="0"/>
          </a:p>
        </p:txBody>
      </p:sp>
      <p:pic>
        <p:nvPicPr>
          <p:cNvPr id="4" name="Picture 3" descr="A shelf with books on it&#10;&#10;AI-generated content may be incorrect.">
            <a:extLst>
              <a:ext uri="{FF2B5EF4-FFF2-40B4-BE49-F238E27FC236}">
                <a16:creationId xmlns:a16="http://schemas.microsoft.com/office/drawing/2014/main" id="{675E4ACA-19A6-6640-2889-0FDB1B430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79" y="2780700"/>
            <a:ext cx="3249031" cy="2169989"/>
          </a:xfrm>
          <a:prstGeom prst="rect">
            <a:avLst/>
          </a:prstGeom>
        </p:spPr>
      </p:pic>
      <p:sp>
        <p:nvSpPr>
          <p:cNvPr id="5" name="TextBox 4">
            <a:extLst>
              <a:ext uri="{FF2B5EF4-FFF2-40B4-BE49-F238E27FC236}">
                <a16:creationId xmlns:a16="http://schemas.microsoft.com/office/drawing/2014/main" id="{A055D6A8-5601-F03F-9E8E-29A4A4B7FF52}"/>
              </a:ext>
            </a:extLst>
          </p:cNvPr>
          <p:cNvSpPr txBox="1"/>
          <p:nvPr/>
        </p:nvSpPr>
        <p:spPr>
          <a:xfrm>
            <a:off x="1683583" y="1972980"/>
            <a:ext cx="1228221" cy="461665"/>
          </a:xfrm>
          <a:prstGeom prst="rect">
            <a:avLst/>
          </a:prstGeom>
          <a:noFill/>
        </p:spPr>
        <p:txBody>
          <a:bodyPr wrap="none" rtlCol="0">
            <a:spAutoFit/>
          </a:bodyPr>
          <a:lstStyle/>
          <a:p>
            <a:r>
              <a:rPr lang="en-US" altLang="zh-CN" sz="2400" b="1" dirty="0">
                <a:solidFill>
                  <a:srgbClr val="DD613B"/>
                </a:solidFill>
              </a:rPr>
              <a:t>Level 6</a:t>
            </a:r>
            <a:endParaRPr lang="zh-CN" altLang="en-US" sz="2400" b="1" dirty="0">
              <a:solidFill>
                <a:srgbClr val="DD613B"/>
              </a:solidFill>
            </a:endParaRPr>
          </a:p>
        </p:txBody>
      </p:sp>
    </p:spTree>
    <p:extLst>
      <p:ext uri="{BB962C8B-B14F-4D97-AF65-F5344CB8AC3E}">
        <p14:creationId xmlns:p14="http://schemas.microsoft.com/office/powerpoint/2010/main" val="1009807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C6A589B-3004-D7DB-EC9B-EACC9757E0EC}"/>
              </a:ext>
            </a:extLst>
          </p:cNvPr>
          <p:cNvSpPr>
            <a:spLocks noGrp="1"/>
          </p:cNvSpPr>
          <p:nvPr>
            <p:ph type="body" idx="1"/>
          </p:nvPr>
        </p:nvSpPr>
        <p:spPr>
          <a:xfrm>
            <a:off x="1579478" y="353684"/>
            <a:ext cx="9857148" cy="788241"/>
          </a:xfrm>
        </p:spPr>
        <p:txBody>
          <a:bodyPr vert="horz" lIns="91440" tIns="45720" rIns="91440" bIns="45720" rtlCol="0" anchor="t">
            <a:noAutofit/>
          </a:bodyPr>
          <a:lstStyle/>
          <a:p>
            <a:pPr>
              <a:lnSpc>
                <a:spcPct val="90000"/>
              </a:lnSpc>
              <a:spcBef>
                <a:spcPct val="0"/>
              </a:spcBef>
            </a:pPr>
            <a:r>
              <a:rPr lang="en-US" altLang="zh-CN" sz="4200" b="1" dirty="0">
                <a:solidFill>
                  <a:srgbClr val="DD613B"/>
                </a:solidFill>
                <a:cs typeface="+mn-ea"/>
                <a:sym typeface="+mn-lt"/>
              </a:rPr>
              <a:t>Databases Subscribed by Library</a:t>
            </a:r>
          </a:p>
        </p:txBody>
      </p:sp>
      <p:sp>
        <p:nvSpPr>
          <p:cNvPr id="6" name="Number3">
            <a:extLst>
              <a:ext uri="{FF2B5EF4-FFF2-40B4-BE49-F238E27FC236}">
                <a16:creationId xmlns:a16="http://schemas.microsoft.com/office/drawing/2014/main" id="{F0B1687B-52CE-AA90-7C6E-6E924F99A9B4}"/>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2-3</a:t>
            </a:r>
            <a:endParaRPr lang="zh-CN" altLang="en-US" sz="2800" b="1" dirty="0">
              <a:cs typeface="+mn-ea"/>
              <a:sym typeface="+mn-lt"/>
            </a:endParaRPr>
          </a:p>
        </p:txBody>
      </p:sp>
      <p:sp>
        <p:nvSpPr>
          <p:cNvPr id="11" name="TextBox 10">
            <a:extLst>
              <a:ext uri="{FF2B5EF4-FFF2-40B4-BE49-F238E27FC236}">
                <a16:creationId xmlns:a16="http://schemas.microsoft.com/office/drawing/2014/main" id="{6825701D-746B-7480-90C1-E8E2392AB615}"/>
              </a:ext>
            </a:extLst>
          </p:cNvPr>
          <p:cNvSpPr txBox="1"/>
          <p:nvPr/>
        </p:nvSpPr>
        <p:spPr>
          <a:xfrm>
            <a:off x="1752685" y="974459"/>
            <a:ext cx="4075155" cy="400110"/>
          </a:xfrm>
          <a:prstGeom prst="rect">
            <a:avLst/>
          </a:prstGeom>
          <a:noFill/>
        </p:spPr>
        <p:txBody>
          <a:bodyPr wrap="none" rtlCol="0">
            <a:spAutoFit/>
          </a:bodyPr>
          <a:lstStyle/>
          <a:p>
            <a:r>
              <a:rPr lang="en-US" altLang="zh-CN" sz="2000" b="1" dirty="0">
                <a:solidFill>
                  <a:srgbClr val="DD613B"/>
                </a:solidFill>
              </a:rPr>
              <a:t>Home &gt; Resources &gt; Databases</a:t>
            </a:r>
            <a:endParaRPr lang="zh-CN" altLang="en-US" sz="2000" b="1" dirty="0">
              <a:solidFill>
                <a:srgbClr val="DD613B"/>
              </a:solidFill>
            </a:endParaRPr>
          </a:p>
        </p:txBody>
      </p:sp>
      <p:pic>
        <p:nvPicPr>
          <p:cNvPr id="7" name="Picture 6">
            <a:extLst>
              <a:ext uri="{FF2B5EF4-FFF2-40B4-BE49-F238E27FC236}">
                <a16:creationId xmlns:a16="http://schemas.microsoft.com/office/drawing/2014/main" id="{97C78A9C-E8B2-F561-059C-2E644A9CB128}"/>
              </a:ext>
            </a:extLst>
          </p:cNvPr>
          <p:cNvPicPr>
            <a:picLocks noChangeAspect="1"/>
          </p:cNvPicPr>
          <p:nvPr/>
        </p:nvPicPr>
        <p:blipFill>
          <a:blip r:embed="rId3"/>
          <a:stretch>
            <a:fillRect/>
          </a:stretch>
        </p:blipFill>
        <p:spPr>
          <a:xfrm>
            <a:off x="2305256" y="1520347"/>
            <a:ext cx="6872173" cy="5115231"/>
          </a:xfrm>
          <a:prstGeom prst="rect">
            <a:avLst/>
          </a:prstGeom>
          <a:ln>
            <a:solidFill>
              <a:srgbClr val="DD613B"/>
            </a:solidFill>
          </a:ln>
        </p:spPr>
      </p:pic>
    </p:spTree>
    <p:extLst>
      <p:ext uri="{BB962C8B-B14F-4D97-AF65-F5344CB8AC3E}">
        <p14:creationId xmlns:p14="http://schemas.microsoft.com/office/powerpoint/2010/main" val="32411797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GuidesStyle_Normal&quot;,&quot;Kind&quot;:0,&quot;OldGuidesSetting&quot;:{&quot;HeaderHeight&quot;:15.0,&quot;FooterHeight&quot;:9.0,&quot;SideMargin&quot;:5.5,&quot;TopMargin&quot;:0.0,&quot;BottomMargin&quot;:0.0,&quot;IntervalMargin&quot;:1.5}}"/>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TIMING" val="|1.4|5.7|3|4.2"/>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TIMING" val="|1.2|0.6"/>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cityu-d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cad2fde-fe41-4219-8b31-e6e70710b91d">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E8301"/>
    </a:accent1>
    <a:accent2>
      <a:srgbClr val="FDB403"/>
    </a:accent2>
    <a:accent3>
      <a:srgbClr val="FFCD51"/>
    </a:accent3>
    <a:accent4>
      <a:srgbClr val="FCCB90"/>
    </a:accent4>
    <a:accent5>
      <a:srgbClr val="BFBFBF"/>
    </a:accent5>
    <a:accent6>
      <a:srgbClr val="D9D9D9"/>
    </a:accent6>
    <a:hlink>
      <a:srgbClr val="F84D4D"/>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FE8301"/>
    </a:accent1>
    <a:accent2>
      <a:srgbClr val="FDB403"/>
    </a:accent2>
    <a:accent3>
      <a:srgbClr val="FFCD51"/>
    </a:accent3>
    <a:accent4>
      <a:srgbClr val="FCCB90"/>
    </a:accent4>
    <a:accent5>
      <a:srgbClr val="BFBFBF"/>
    </a:accent5>
    <a:accent6>
      <a:srgbClr val="D9D9D9"/>
    </a:accent6>
    <a:hlink>
      <a:srgbClr val="F84D4D"/>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FE8301"/>
    </a:accent1>
    <a:accent2>
      <a:srgbClr val="FDB403"/>
    </a:accent2>
    <a:accent3>
      <a:srgbClr val="FFCD51"/>
    </a:accent3>
    <a:accent4>
      <a:srgbClr val="FCCB90"/>
    </a:accent4>
    <a:accent5>
      <a:srgbClr val="BFBFBF"/>
    </a:accent5>
    <a:accent6>
      <a:srgbClr val="D9D9D9"/>
    </a:accent6>
    <a:hlink>
      <a:srgbClr val="F84D4D"/>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FE8301"/>
    </a:accent1>
    <a:accent2>
      <a:srgbClr val="FDB403"/>
    </a:accent2>
    <a:accent3>
      <a:srgbClr val="FFCD51"/>
    </a:accent3>
    <a:accent4>
      <a:srgbClr val="FCCB90"/>
    </a:accent4>
    <a:accent5>
      <a:srgbClr val="BFBFBF"/>
    </a:accent5>
    <a:accent6>
      <a:srgbClr val="D9D9D9"/>
    </a:accent6>
    <a:hlink>
      <a:srgbClr val="F84D4D"/>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FE8301"/>
    </a:accent1>
    <a:accent2>
      <a:srgbClr val="FDB403"/>
    </a:accent2>
    <a:accent3>
      <a:srgbClr val="FFCD51"/>
    </a:accent3>
    <a:accent4>
      <a:srgbClr val="FCCB90"/>
    </a:accent4>
    <a:accent5>
      <a:srgbClr val="BFBFBF"/>
    </a:accent5>
    <a:accent6>
      <a:srgbClr val="D9D9D9"/>
    </a:accent6>
    <a:hlink>
      <a:srgbClr val="F84D4D"/>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FE8301"/>
    </a:accent1>
    <a:accent2>
      <a:srgbClr val="FDB403"/>
    </a:accent2>
    <a:accent3>
      <a:srgbClr val="FFCD51"/>
    </a:accent3>
    <a:accent4>
      <a:srgbClr val="FCCB90"/>
    </a:accent4>
    <a:accent5>
      <a:srgbClr val="BFBFBF"/>
    </a:accent5>
    <a:accent6>
      <a:srgbClr val="D9D9D9"/>
    </a:accent6>
    <a:hlink>
      <a:srgbClr val="F84D4D"/>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FE8301"/>
    </a:accent1>
    <a:accent2>
      <a:srgbClr val="FDB403"/>
    </a:accent2>
    <a:accent3>
      <a:srgbClr val="FFCD51"/>
    </a:accent3>
    <a:accent4>
      <a:srgbClr val="FCCB90"/>
    </a:accent4>
    <a:accent5>
      <a:srgbClr val="BFBFBF"/>
    </a:accent5>
    <a:accent6>
      <a:srgbClr val="D9D9D9"/>
    </a:accent6>
    <a:hlink>
      <a:srgbClr val="F84D4D"/>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FF7400"/>
    </a:accent1>
    <a:accent2>
      <a:srgbClr val="FFA800"/>
    </a:accent2>
    <a:accent3>
      <a:srgbClr val="FFCB6D"/>
    </a:accent3>
    <a:accent4>
      <a:srgbClr val="828282"/>
    </a:accent4>
    <a:accent5>
      <a:srgbClr val="A5A5A5"/>
    </a:accent5>
    <a:accent6>
      <a:srgbClr val="C9C9C9"/>
    </a:accent6>
    <a:hlink>
      <a:srgbClr val="FF740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FE8301"/>
    </a:accent1>
    <a:accent2>
      <a:srgbClr val="FDB403"/>
    </a:accent2>
    <a:accent3>
      <a:srgbClr val="FFCD51"/>
    </a:accent3>
    <a:accent4>
      <a:srgbClr val="FCCB90"/>
    </a:accent4>
    <a:accent5>
      <a:srgbClr val="BFBFBF"/>
    </a:accent5>
    <a:accent6>
      <a:srgbClr val="D9D9D9"/>
    </a:accent6>
    <a:hlink>
      <a:srgbClr val="F84D4D"/>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FE8301"/>
    </a:accent1>
    <a:accent2>
      <a:srgbClr val="FDB403"/>
    </a:accent2>
    <a:accent3>
      <a:srgbClr val="FFCD51"/>
    </a:accent3>
    <a:accent4>
      <a:srgbClr val="FCCB90"/>
    </a:accent4>
    <a:accent5>
      <a:srgbClr val="BFBFBF"/>
    </a:accent5>
    <a:accent6>
      <a:srgbClr val="D9D9D9"/>
    </a:accent6>
    <a:hlink>
      <a:srgbClr val="F84D4D"/>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FE8301"/>
    </a:accent1>
    <a:accent2>
      <a:srgbClr val="FDB403"/>
    </a:accent2>
    <a:accent3>
      <a:srgbClr val="FFCD51"/>
    </a:accent3>
    <a:accent4>
      <a:srgbClr val="FCCB90"/>
    </a:accent4>
    <a:accent5>
      <a:srgbClr val="BFBFBF"/>
    </a:accent5>
    <a:accent6>
      <a:srgbClr val="D9D9D9"/>
    </a:accent6>
    <a:hlink>
      <a:srgbClr val="F84D4D"/>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phw9pRSSvwE0tkct</Template>
  <TotalTime>11514</TotalTime>
  <Words>1833</Words>
  <Application>Microsoft Office PowerPoint</Application>
  <PresentationFormat>Widescreen</PresentationFormat>
  <Paragraphs>458</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等线</vt:lpstr>
      <vt:lpstr>Arial</vt:lpstr>
      <vt:lpstr>Times New Roman</vt:lpstr>
      <vt:lpstr>Trebuchet MS</vt:lpstr>
      <vt:lpstr>cityu-dg</vt:lpstr>
      <vt:lpstr>Library Orientation  for  MSVC Students</vt:lpstr>
      <vt:lpstr>PowerPoint Presentation</vt:lpstr>
      <vt:lpstr>PowerPoint Presentation</vt:lpstr>
      <vt:lpstr>PowerPoint Presentation</vt:lpstr>
      <vt:lpstr>PowerPoint Presentation</vt:lpstr>
      <vt:lpstr>Collections</vt:lpstr>
      <vt:lpstr>PowerPoint Presentation</vt:lpstr>
      <vt:lpstr>PowerPoint Presentation</vt:lpstr>
      <vt:lpstr>PowerPoint Presentation</vt:lpstr>
      <vt:lpstr>Databases</vt:lpstr>
      <vt:lpstr>Databases – E-Books</vt:lpstr>
      <vt:lpstr>Databases – E-Journals</vt:lpstr>
      <vt:lpstr>Databases – Abstract / Index</vt:lpstr>
      <vt:lpstr>Databases – Theses &amp; Dissertations</vt:lpstr>
      <vt:lpstr>Resource Recommendation</vt:lpstr>
      <vt:lpstr>PowerPoint Presentation</vt:lpstr>
      <vt:lpstr>Borrowing Privileges</vt:lpstr>
      <vt:lpstr>Renewals and Requests</vt:lpstr>
      <vt:lpstr>Recalls</vt:lpstr>
      <vt:lpstr>Overdue and Fines</vt:lpstr>
      <vt:lpstr>CityUHK Library Access Cards</vt:lpstr>
      <vt:lpstr>My Library Account</vt:lpstr>
      <vt:lpstr>PowerPoint Presentation</vt:lpstr>
      <vt:lpstr>Databases – Remote Access</vt:lpstr>
      <vt:lpstr>Databases – Remote Access</vt:lpstr>
      <vt:lpstr>Databases – Remote Access</vt:lpstr>
      <vt:lpstr>Databases – Remote Access</vt:lpstr>
      <vt:lpstr>PowerPoint Presentation</vt:lpstr>
      <vt:lpstr>PowerPoint Presentation</vt:lpstr>
      <vt:lpstr>Library Opening Hours</vt:lpstr>
      <vt:lpstr>News, Notices, Workshops</vt:lpstr>
      <vt:lpstr>Library WeChat</vt:lpstr>
      <vt:lpstr>PowerPoint Presentation</vt:lpstr>
      <vt:lpstr>Why Information Literacy Matters</vt:lpstr>
      <vt:lpstr>Information Evaluation Criteria</vt:lpstr>
      <vt:lpstr>Bibliographic Management Tools</vt:lpstr>
      <vt:lpstr>Researcher Identifier</vt:lpstr>
      <vt:lpstr>Journal Impact Factor</vt:lpstr>
      <vt:lpstr>Journal Impact Factor</vt:lpstr>
      <vt:lpstr>Citation &amp; H-Index</vt:lpstr>
      <vt:lpstr>Academic Honesty</vt:lpstr>
      <vt:lpstr>Thank You</vt:lpstr>
    </vt:vector>
  </TitlesOfParts>
  <Manager>iSlide</Manager>
  <Company>iSlide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Library Orientation for GE1401</dc:title>
  <dc:creator>iSlide</dc:creator>
  <cp:lastModifiedBy>Du Juan</cp:lastModifiedBy>
  <cp:revision>255</cp:revision>
  <cp:lastPrinted>2023-12-17T16:00:00Z</cp:lastPrinted>
  <dcterms:created xsi:type="dcterms:W3CDTF">2023-12-17T16:00:00Z</dcterms:created>
  <dcterms:modified xsi:type="dcterms:W3CDTF">2026-01-15T00:58:45Z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37b45fdd-cb80-4e03-af92-0571874342d0</vt:lpwstr>
  </property>
</Properties>
</file>