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54" r:id="rId2"/>
  </p:sldMasterIdLst>
  <p:notesMasterIdLst>
    <p:notesMasterId r:id="rId66"/>
  </p:notesMasterIdLst>
  <p:sldIdLst>
    <p:sldId id="257" r:id="rId3"/>
    <p:sldId id="441" r:id="rId4"/>
    <p:sldId id="684" r:id="rId5"/>
    <p:sldId id="440" r:id="rId6"/>
    <p:sldId id="442" r:id="rId7"/>
    <p:sldId id="543" r:id="rId8"/>
    <p:sldId id="474" r:id="rId9"/>
    <p:sldId id="686" r:id="rId10"/>
    <p:sldId id="722" r:id="rId11"/>
    <p:sldId id="688" r:id="rId12"/>
    <p:sldId id="447" r:id="rId13"/>
    <p:sldId id="448" r:id="rId14"/>
    <p:sldId id="643" r:id="rId15"/>
    <p:sldId id="645" r:id="rId16"/>
    <p:sldId id="644" r:id="rId17"/>
    <p:sldId id="416" r:id="rId18"/>
    <p:sldId id="764" r:id="rId19"/>
    <p:sldId id="564" r:id="rId20"/>
    <p:sldId id="724" r:id="rId21"/>
    <p:sldId id="786" r:id="rId22"/>
    <p:sldId id="785" r:id="rId23"/>
    <p:sldId id="787" r:id="rId24"/>
    <p:sldId id="788" r:id="rId25"/>
    <p:sldId id="789" r:id="rId26"/>
    <p:sldId id="790" r:id="rId27"/>
    <p:sldId id="791" r:id="rId28"/>
    <p:sldId id="792" r:id="rId29"/>
    <p:sldId id="793" r:id="rId30"/>
    <p:sldId id="794" r:id="rId31"/>
    <p:sldId id="795" r:id="rId32"/>
    <p:sldId id="796" r:id="rId33"/>
    <p:sldId id="797" r:id="rId34"/>
    <p:sldId id="798" r:id="rId35"/>
    <p:sldId id="799" r:id="rId36"/>
    <p:sldId id="800" r:id="rId37"/>
    <p:sldId id="615" r:id="rId38"/>
    <p:sldId id="631" r:id="rId39"/>
    <p:sldId id="619" r:id="rId40"/>
    <p:sldId id="620" r:id="rId41"/>
    <p:sldId id="761" r:id="rId42"/>
    <p:sldId id="274" r:id="rId43"/>
    <p:sldId id="351" r:id="rId44"/>
    <p:sldId id="664" r:id="rId45"/>
    <p:sldId id="665" r:id="rId46"/>
    <p:sldId id="630" r:id="rId47"/>
    <p:sldId id="666" r:id="rId48"/>
    <p:sldId id="675" r:id="rId49"/>
    <p:sldId id="685" r:id="rId50"/>
    <p:sldId id="668" r:id="rId51"/>
    <p:sldId id="669" r:id="rId52"/>
    <p:sldId id="670" r:id="rId53"/>
    <p:sldId id="671" r:id="rId54"/>
    <p:sldId id="763" r:id="rId55"/>
    <p:sldId id="562" r:id="rId56"/>
    <p:sldId id="600" r:id="rId57"/>
    <p:sldId id="354" r:id="rId58"/>
    <p:sldId id="682" r:id="rId59"/>
    <p:sldId id="599" r:id="rId60"/>
    <p:sldId id="683" r:id="rId61"/>
    <p:sldId id="358" r:id="rId62"/>
    <p:sldId id="540" r:id="rId63"/>
    <p:sldId id="542" r:id="rId64"/>
    <p:sldId id="475" r:id="rId65"/>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目录" id="{E12176C0-72F1-42A3-B417-1966C9B4B346}">
          <p14:sldIdLst>
            <p14:sldId id="257"/>
            <p14:sldId id="441"/>
            <p14:sldId id="684"/>
          </p14:sldIdLst>
        </p14:section>
        <p14:section name="Emerald资源介绍" id="{388BEABA-18BF-49A6-9D8B-8867A6EFB383}">
          <p14:sldIdLst>
            <p14:sldId id="440"/>
            <p14:sldId id="442"/>
            <p14:sldId id="543"/>
            <p14:sldId id="474"/>
            <p14:sldId id="686"/>
            <p14:sldId id="722"/>
            <p14:sldId id="688"/>
            <p14:sldId id="447"/>
            <p14:sldId id="448"/>
            <p14:sldId id="643"/>
            <p14:sldId id="645"/>
            <p14:sldId id="644"/>
            <p14:sldId id="416"/>
            <p14:sldId id="764"/>
          </p14:sldIdLst>
        </p14:section>
        <p14:section name="数据库平台使用" id="{44F5424B-26E1-4D68-BDA0-A0B3E857DA6B}">
          <p14:sldIdLst>
            <p14:sldId id="564"/>
            <p14:sldId id="724"/>
            <p14:sldId id="786"/>
            <p14:sldId id="785"/>
            <p14:sldId id="787"/>
            <p14:sldId id="788"/>
            <p14:sldId id="789"/>
            <p14:sldId id="790"/>
            <p14:sldId id="791"/>
            <p14:sldId id="792"/>
            <p14:sldId id="793"/>
            <p14:sldId id="794"/>
            <p14:sldId id="795"/>
            <p14:sldId id="796"/>
            <p14:sldId id="797"/>
            <p14:sldId id="798"/>
            <p14:sldId id="799"/>
            <p14:sldId id="800"/>
          </p14:sldIdLst>
        </p14:section>
        <p14:section name="英文学术论文写作" id="{6CA1568B-592D-4369-A767-2BB8D315FEEB}">
          <p14:sldIdLst>
            <p14:sldId id="615"/>
            <p14:sldId id="631"/>
            <p14:sldId id="619"/>
            <p14:sldId id="620"/>
            <p14:sldId id="761"/>
          </p14:sldIdLst>
        </p14:section>
        <p14:section name="国际期刊投稿指南" id="{943DE5E9-A0EE-44CD-9B70-8831D62497DE}">
          <p14:sldIdLst>
            <p14:sldId id="274"/>
            <p14:sldId id="351"/>
            <p14:sldId id="664"/>
            <p14:sldId id="665"/>
            <p14:sldId id="630"/>
            <p14:sldId id="666"/>
            <p14:sldId id="675"/>
            <p14:sldId id="685"/>
            <p14:sldId id="668"/>
            <p14:sldId id="669"/>
            <p14:sldId id="670"/>
            <p14:sldId id="671"/>
            <p14:sldId id="763"/>
            <p14:sldId id="562"/>
            <p14:sldId id="600"/>
            <p14:sldId id="354"/>
            <p14:sldId id="682"/>
            <p14:sldId id="599"/>
            <p14:sldId id="683"/>
            <p14:sldId id="358"/>
            <p14:sldId id="540"/>
            <p14:sldId id="542"/>
          </p14:sldIdLst>
        </p14:section>
        <p14:section name="结语" id="{5E85FE08-AC81-4E95-B88F-21395093FCE0}">
          <p14:sldIdLst>
            <p14:sldId id="4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o Xu" initials="JX"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E75"/>
    <a:srgbClr val="C5580F"/>
    <a:srgbClr val="FFF2CC"/>
    <a:srgbClr val="DB527C"/>
    <a:srgbClr val="ED460F"/>
    <a:srgbClr val="32B8C7"/>
    <a:srgbClr val="67BDB2"/>
    <a:srgbClr val="45A196"/>
    <a:srgbClr val="2EABB8"/>
    <a:srgbClr val="60BC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03CFCC-C985-4F9F-82B0-05D05AC5D958}" v="14" dt="2023-10-26T09:21:39.916"/>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3" autoAdjust="0"/>
    <p:restoredTop sz="74557" autoAdjust="0"/>
  </p:normalViewPr>
  <p:slideViewPr>
    <p:cSldViewPr snapToGrid="0">
      <p:cViewPr varScale="1">
        <p:scale>
          <a:sx n="67" d="100"/>
          <a:sy n="67" d="100"/>
        </p:scale>
        <p:origin x="1020" y="3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Jiao" userId="0b69124e-f526-413e-bcfa-792b3337720b" providerId="ADAL" clId="{FA03CFCC-C985-4F9F-82B0-05D05AC5D958}"/>
    <pc:docChg chg="custSel addSld delSld modSld sldOrd modSection">
      <pc:chgData name="Joanna Jiao" userId="0b69124e-f526-413e-bcfa-792b3337720b" providerId="ADAL" clId="{FA03CFCC-C985-4F9F-82B0-05D05AC5D958}" dt="2023-10-26T09:21:44.994" v="67" actId="47"/>
      <pc:docMkLst>
        <pc:docMk/>
      </pc:docMkLst>
      <pc:sldChg chg="modSp mod modNotesTx">
        <pc:chgData name="Joanna Jiao" userId="0b69124e-f526-413e-bcfa-792b3337720b" providerId="ADAL" clId="{FA03CFCC-C985-4F9F-82B0-05D05AC5D958}" dt="2023-10-26T09:03:08.369" v="20" actId="20577"/>
        <pc:sldMkLst>
          <pc:docMk/>
          <pc:sldMk cId="0" sldId="257"/>
        </pc:sldMkLst>
        <pc:spChg chg="mod">
          <ac:chgData name="Joanna Jiao" userId="0b69124e-f526-413e-bcfa-792b3337720b" providerId="ADAL" clId="{FA03CFCC-C985-4F9F-82B0-05D05AC5D958}" dt="2023-10-26T09:01:47.289" v="17" actId="20577"/>
          <ac:spMkLst>
            <pc:docMk/>
            <pc:sldMk cId="0" sldId="257"/>
            <ac:spMk id="3" creationId="{00000000-0000-0000-0000-000000000000}"/>
          </ac:spMkLst>
        </pc:spChg>
      </pc:sldChg>
      <pc:sldChg chg="del">
        <pc:chgData name="Joanna Jiao" userId="0b69124e-f526-413e-bcfa-792b3337720b" providerId="ADAL" clId="{FA03CFCC-C985-4F9F-82B0-05D05AC5D958}" dt="2023-10-26T09:09:06.123" v="31" actId="47"/>
        <pc:sldMkLst>
          <pc:docMk/>
          <pc:sldMk cId="0" sldId="273"/>
        </pc:sldMkLst>
      </pc:sldChg>
      <pc:sldChg chg="del">
        <pc:chgData name="Joanna Jiao" userId="0b69124e-f526-413e-bcfa-792b3337720b" providerId="ADAL" clId="{FA03CFCC-C985-4F9F-82B0-05D05AC5D958}" dt="2023-10-26T09:02:58.426" v="19" actId="47"/>
        <pc:sldMkLst>
          <pc:docMk/>
          <pc:sldMk cId="0" sldId="324"/>
        </pc:sldMkLst>
      </pc:sldChg>
      <pc:sldChg chg="modSp mod">
        <pc:chgData name="Joanna Jiao" userId="0b69124e-f526-413e-bcfa-792b3337720b" providerId="ADAL" clId="{FA03CFCC-C985-4F9F-82B0-05D05AC5D958}" dt="2023-10-26T09:17:21.512" v="55" actId="20577"/>
        <pc:sldMkLst>
          <pc:docMk/>
          <pc:sldMk cId="0" sldId="475"/>
        </pc:sldMkLst>
        <pc:spChg chg="mod">
          <ac:chgData name="Joanna Jiao" userId="0b69124e-f526-413e-bcfa-792b3337720b" providerId="ADAL" clId="{FA03CFCC-C985-4F9F-82B0-05D05AC5D958}" dt="2023-10-26T09:17:21.512" v="55" actId="20577"/>
          <ac:spMkLst>
            <pc:docMk/>
            <pc:sldMk cId="0" sldId="475"/>
            <ac:spMk id="6" creationId="{00000000-0000-0000-0000-000000000000}"/>
          </ac:spMkLst>
        </pc:spChg>
      </pc:sldChg>
      <pc:sldChg chg="mod modShow">
        <pc:chgData name="Joanna Jiao" userId="0b69124e-f526-413e-bcfa-792b3337720b" providerId="ADAL" clId="{FA03CFCC-C985-4F9F-82B0-05D05AC5D958}" dt="2023-10-26T09:07:37.965" v="26" actId="729"/>
        <pc:sldMkLst>
          <pc:docMk/>
          <pc:sldMk cId="0" sldId="576"/>
        </pc:sldMkLst>
      </pc:sldChg>
      <pc:sldChg chg="mod modShow">
        <pc:chgData name="Joanna Jiao" userId="0b69124e-f526-413e-bcfa-792b3337720b" providerId="ADAL" clId="{FA03CFCC-C985-4F9F-82B0-05D05AC5D958}" dt="2023-10-26T09:07:46.821" v="27" actId="729"/>
        <pc:sldMkLst>
          <pc:docMk/>
          <pc:sldMk cId="0" sldId="577"/>
        </pc:sldMkLst>
      </pc:sldChg>
      <pc:sldChg chg="mod modShow">
        <pc:chgData name="Joanna Jiao" userId="0b69124e-f526-413e-bcfa-792b3337720b" providerId="ADAL" clId="{FA03CFCC-C985-4F9F-82B0-05D05AC5D958}" dt="2023-10-26T09:07:49.079" v="28" actId="729"/>
        <pc:sldMkLst>
          <pc:docMk/>
          <pc:sldMk cId="0" sldId="578"/>
        </pc:sldMkLst>
      </pc:sldChg>
      <pc:sldChg chg="mod modShow">
        <pc:chgData name="Joanna Jiao" userId="0b69124e-f526-413e-bcfa-792b3337720b" providerId="ADAL" clId="{FA03CFCC-C985-4F9F-82B0-05D05AC5D958}" dt="2023-10-26T09:07:55.443" v="29" actId="729"/>
        <pc:sldMkLst>
          <pc:docMk/>
          <pc:sldMk cId="0" sldId="579"/>
        </pc:sldMkLst>
      </pc:sldChg>
      <pc:sldChg chg="ord">
        <pc:chgData name="Joanna Jiao" userId="0b69124e-f526-413e-bcfa-792b3337720b" providerId="ADAL" clId="{FA03CFCC-C985-4F9F-82B0-05D05AC5D958}" dt="2023-10-26T09:11:19.148" v="39"/>
        <pc:sldMkLst>
          <pc:docMk/>
          <pc:sldMk cId="1543682196" sldId="582"/>
        </pc:sldMkLst>
      </pc:sldChg>
      <pc:sldChg chg="mod ord modShow">
        <pc:chgData name="Joanna Jiao" userId="0b69124e-f526-413e-bcfa-792b3337720b" providerId="ADAL" clId="{FA03CFCC-C985-4F9F-82B0-05D05AC5D958}" dt="2023-10-26T09:11:04.843" v="35"/>
        <pc:sldMkLst>
          <pc:docMk/>
          <pc:sldMk cId="2515328930" sldId="584"/>
        </pc:sldMkLst>
      </pc:sldChg>
      <pc:sldChg chg="modSp add mod">
        <pc:chgData name="Joanna Jiao" userId="0b69124e-f526-413e-bcfa-792b3337720b" providerId="ADAL" clId="{FA03CFCC-C985-4F9F-82B0-05D05AC5D958}" dt="2023-10-26T09:16:15.315" v="45" actId="108"/>
        <pc:sldMkLst>
          <pc:docMk/>
          <pc:sldMk cId="2340455437" sldId="603"/>
        </pc:sldMkLst>
        <pc:spChg chg="mod">
          <ac:chgData name="Joanna Jiao" userId="0b69124e-f526-413e-bcfa-792b3337720b" providerId="ADAL" clId="{FA03CFCC-C985-4F9F-82B0-05D05AC5D958}" dt="2023-10-26T09:16:15.315" v="45" actId="108"/>
          <ac:spMkLst>
            <pc:docMk/>
            <pc:sldMk cId="2340455437" sldId="603"/>
            <ac:spMk id="4" creationId="{AF43FAA7-C007-77C1-169F-39F81DDEDB96}"/>
          </ac:spMkLst>
        </pc:spChg>
      </pc:sldChg>
      <pc:sldChg chg="modSp add mod">
        <pc:chgData name="Joanna Jiao" userId="0b69124e-f526-413e-bcfa-792b3337720b" providerId="ADAL" clId="{FA03CFCC-C985-4F9F-82B0-05D05AC5D958}" dt="2023-10-26T09:16:32.076" v="48" actId="108"/>
        <pc:sldMkLst>
          <pc:docMk/>
          <pc:sldMk cId="1634743101" sldId="605"/>
        </pc:sldMkLst>
        <pc:spChg chg="mod">
          <ac:chgData name="Joanna Jiao" userId="0b69124e-f526-413e-bcfa-792b3337720b" providerId="ADAL" clId="{FA03CFCC-C985-4F9F-82B0-05D05AC5D958}" dt="2023-10-26T09:16:32.076" v="48" actId="108"/>
          <ac:spMkLst>
            <pc:docMk/>
            <pc:sldMk cId="1634743101" sldId="605"/>
            <ac:spMk id="4" creationId="{07038B70-59B0-F1F4-F434-86FCE1177700}"/>
          </ac:spMkLst>
        </pc:spChg>
      </pc:sldChg>
      <pc:sldChg chg="modSp add mod">
        <pc:chgData name="Joanna Jiao" userId="0b69124e-f526-413e-bcfa-792b3337720b" providerId="ADAL" clId="{FA03CFCC-C985-4F9F-82B0-05D05AC5D958}" dt="2023-10-26T09:15:46.904" v="42" actId="108"/>
        <pc:sldMkLst>
          <pc:docMk/>
          <pc:sldMk cId="0" sldId="608"/>
        </pc:sldMkLst>
        <pc:spChg chg="mod">
          <ac:chgData name="Joanna Jiao" userId="0b69124e-f526-413e-bcfa-792b3337720b" providerId="ADAL" clId="{FA03CFCC-C985-4F9F-82B0-05D05AC5D958}" dt="2023-10-26T09:15:46.904" v="42" actId="108"/>
          <ac:spMkLst>
            <pc:docMk/>
            <pc:sldMk cId="0" sldId="608"/>
            <ac:spMk id="2" creationId="{00000000-0000-0000-0000-000000000000}"/>
          </ac:spMkLst>
        </pc:spChg>
      </pc:sldChg>
      <pc:sldChg chg="modSp add mod">
        <pc:chgData name="Joanna Jiao" userId="0b69124e-f526-413e-bcfa-792b3337720b" providerId="ADAL" clId="{FA03CFCC-C985-4F9F-82B0-05D05AC5D958}" dt="2023-10-26T09:15:59.295" v="43" actId="108"/>
        <pc:sldMkLst>
          <pc:docMk/>
          <pc:sldMk cId="1077753084" sldId="609"/>
        </pc:sldMkLst>
        <pc:spChg chg="mod">
          <ac:chgData name="Joanna Jiao" userId="0b69124e-f526-413e-bcfa-792b3337720b" providerId="ADAL" clId="{FA03CFCC-C985-4F9F-82B0-05D05AC5D958}" dt="2023-10-26T09:15:59.295" v="43" actId="108"/>
          <ac:spMkLst>
            <pc:docMk/>
            <pc:sldMk cId="1077753084" sldId="609"/>
            <ac:spMk id="4" creationId="{46D6966F-F6A9-077C-C7C8-4416309FB480}"/>
          </ac:spMkLst>
        </pc:spChg>
      </pc:sldChg>
      <pc:sldChg chg="modSp add mod">
        <pc:chgData name="Joanna Jiao" userId="0b69124e-f526-413e-bcfa-792b3337720b" providerId="ADAL" clId="{FA03CFCC-C985-4F9F-82B0-05D05AC5D958}" dt="2023-10-26T09:16:06.835" v="44" actId="108"/>
        <pc:sldMkLst>
          <pc:docMk/>
          <pc:sldMk cId="2904754754" sldId="611"/>
        </pc:sldMkLst>
        <pc:spChg chg="mod">
          <ac:chgData name="Joanna Jiao" userId="0b69124e-f526-413e-bcfa-792b3337720b" providerId="ADAL" clId="{FA03CFCC-C985-4F9F-82B0-05D05AC5D958}" dt="2023-10-26T09:16:06.835" v="44" actId="108"/>
          <ac:spMkLst>
            <pc:docMk/>
            <pc:sldMk cId="2904754754" sldId="611"/>
            <ac:spMk id="6" creationId="{3D532F16-D85C-6413-6E1E-859E652883BF}"/>
          </ac:spMkLst>
        </pc:spChg>
      </pc:sldChg>
      <pc:sldChg chg="modSp add mod">
        <pc:chgData name="Joanna Jiao" userId="0b69124e-f526-413e-bcfa-792b3337720b" providerId="ADAL" clId="{FA03CFCC-C985-4F9F-82B0-05D05AC5D958}" dt="2023-10-26T09:16:21.696" v="46" actId="108"/>
        <pc:sldMkLst>
          <pc:docMk/>
          <pc:sldMk cId="1245740419" sldId="612"/>
        </pc:sldMkLst>
        <pc:spChg chg="mod">
          <ac:chgData name="Joanna Jiao" userId="0b69124e-f526-413e-bcfa-792b3337720b" providerId="ADAL" clId="{FA03CFCC-C985-4F9F-82B0-05D05AC5D958}" dt="2023-10-26T09:16:21.696" v="46" actId="108"/>
          <ac:spMkLst>
            <pc:docMk/>
            <pc:sldMk cId="1245740419" sldId="612"/>
            <ac:spMk id="4" creationId="{27D21DE1-379C-A3F6-6251-3E817EC01D3B}"/>
          </ac:spMkLst>
        </pc:spChg>
      </pc:sldChg>
      <pc:sldChg chg="modSp add mod">
        <pc:chgData name="Joanna Jiao" userId="0b69124e-f526-413e-bcfa-792b3337720b" providerId="ADAL" clId="{FA03CFCC-C985-4F9F-82B0-05D05AC5D958}" dt="2023-10-26T09:16:39.749" v="49" actId="108"/>
        <pc:sldMkLst>
          <pc:docMk/>
          <pc:sldMk cId="3199082145" sldId="613"/>
        </pc:sldMkLst>
        <pc:spChg chg="mod">
          <ac:chgData name="Joanna Jiao" userId="0b69124e-f526-413e-bcfa-792b3337720b" providerId="ADAL" clId="{FA03CFCC-C985-4F9F-82B0-05D05AC5D958}" dt="2023-10-26T09:16:39.749" v="49" actId="108"/>
          <ac:spMkLst>
            <pc:docMk/>
            <pc:sldMk cId="3199082145" sldId="613"/>
            <ac:spMk id="10" creationId="{778FFDC0-38D1-C370-471B-85A4048CAB1F}"/>
          </ac:spMkLst>
        </pc:spChg>
      </pc:sldChg>
      <pc:sldChg chg="add">
        <pc:chgData name="Joanna Jiao" userId="0b69124e-f526-413e-bcfa-792b3337720b" providerId="ADAL" clId="{FA03CFCC-C985-4F9F-82B0-05D05AC5D958}" dt="2023-10-26T09:09:04.609" v="30"/>
        <pc:sldMkLst>
          <pc:docMk/>
          <pc:sldMk cId="0" sldId="615"/>
        </pc:sldMkLst>
      </pc:sldChg>
      <pc:sldChg chg="add">
        <pc:chgData name="Joanna Jiao" userId="0b69124e-f526-413e-bcfa-792b3337720b" providerId="ADAL" clId="{FA03CFCC-C985-4F9F-82B0-05D05AC5D958}" dt="2023-10-26T09:09:34.033" v="32"/>
        <pc:sldMkLst>
          <pc:docMk/>
          <pc:sldMk cId="1219567591" sldId="616"/>
        </pc:sldMkLst>
      </pc:sldChg>
      <pc:sldChg chg="add">
        <pc:chgData name="Joanna Jiao" userId="0b69124e-f526-413e-bcfa-792b3337720b" providerId="ADAL" clId="{FA03CFCC-C985-4F9F-82B0-05D05AC5D958}" dt="2023-10-26T09:09:34.033" v="32"/>
        <pc:sldMkLst>
          <pc:docMk/>
          <pc:sldMk cId="3450449077" sldId="617"/>
        </pc:sldMkLst>
      </pc:sldChg>
      <pc:sldChg chg="add">
        <pc:chgData name="Joanna Jiao" userId="0b69124e-f526-413e-bcfa-792b3337720b" providerId="ADAL" clId="{FA03CFCC-C985-4F9F-82B0-05D05AC5D958}" dt="2023-10-26T09:09:34.033" v="32"/>
        <pc:sldMkLst>
          <pc:docMk/>
          <pc:sldMk cId="1312461482" sldId="618"/>
        </pc:sldMkLst>
      </pc:sldChg>
      <pc:sldChg chg="add">
        <pc:chgData name="Joanna Jiao" userId="0b69124e-f526-413e-bcfa-792b3337720b" providerId="ADAL" clId="{FA03CFCC-C985-4F9F-82B0-05D05AC5D958}" dt="2023-10-26T09:13:47.230" v="40"/>
        <pc:sldMkLst>
          <pc:docMk/>
          <pc:sldMk cId="263944431" sldId="630"/>
        </pc:sldMkLst>
      </pc:sldChg>
      <pc:sldChg chg="add setBg">
        <pc:chgData name="Joanna Jiao" userId="0b69124e-f526-413e-bcfa-792b3337720b" providerId="ADAL" clId="{FA03CFCC-C985-4F9F-82B0-05D05AC5D958}" dt="2023-10-26T09:10:55.946" v="33"/>
        <pc:sldMkLst>
          <pc:docMk/>
          <pc:sldMk cId="312411939" sldId="643"/>
        </pc:sldMkLst>
      </pc:sldChg>
      <pc:sldChg chg="add setBg">
        <pc:chgData name="Joanna Jiao" userId="0b69124e-f526-413e-bcfa-792b3337720b" providerId="ADAL" clId="{FA03CFCC-C985-4F9F-82B0-05D05AC5D958}" dt="2023-10-26T09:10:55.946" v="33"/>
        <pc:sldMkLst>
          <pc:docMk/>
          <pc:sldMk cId="565249669" sldId="644"/>
        </pc:sldMkLst>
      </pc:sldChg>
      <pc:sldChg chg="add ord setBg">
        <pc:chgData name="Joanna Jiao" userId="0b69124e-f526-413e-bcfa-792b3337720b" providerId="ADAL" clId="{FA03CFCC-C985-4F9F-82B0-05D05AC5D958}" dt="2023-10-26T09:11:16.630" v="37"/>
        <pc:sldMkLst>
          <pc:docMk/>
          <pc:sldMk cId="258229754" sldId="645"/>
        </pc:sldMkLst>
      </pc:sldChg>
      <pc:sldChg chg="delSp add del setBg delDesignElem">
        <pc:chgData name="Joanna Jiao" userId="0b69124e-f526-413e-bcfa-792b3337720b" providerId="ADAL" clId="{FA03CFCC-C985-4F9F-82B0-05D05AC5D958}" dt="2023-10-26T09:21:41.920" v="65" actId="47"/>
        <pc:sldMkLst>
          <pc:docMk/>
          <pc:sldMk cId="2820562906" sldId="658"/>
        </pc:sldMkLst>
        <pc:spChg chg="del">
          <ac:chgData name="Joanna Jiao" userId="0b69124e-f526-413e-bcfa-792b3337720b" providerId="ADAL" clId="{FA03CFCC-C985-4F9F-82B0-05D05AC5D958}" dt="2023-10-26T09:05:04.894" v="25"/>
          <ac:spMkLst>
            <pc:docMk/>
            <pc:sldMk cId="2820562906" sldId="658"/>
            <ac:spMk id="37" creationId="{53E60C6D-4E85-4E14-BCDF-BF15C241F7CA}"/>
          </ac:spMkLst>
        </pc:spChg>
        <pc:spChg chg="del">
          <ac:chgData name="Joanna Jiao" userId="0b69124e-f526-413e-bcfa-792b3337720b" providerId="ADAL" clId="{FA03CFCC-C985-4F9F-82B0-05D05AC5D958}" dt="2023-10-26T09:05:04.894" v="25"/>
          <ac:spMkLst>
            <pc:docMk/>
            <pc:sldMk cId="2820562906" sldId="658"/>
            <ac:spMk id="38" creationId="{7D42D292-4C48-479B-9E59-E29CD9871C0C}"/>
          </ac:spMkLst>
        </pc:spChg>
        <pc:spChg chg="del">
          <ac:chgData name="Joanna Jiao" userId="0b69124e-f526-413e-bcfa-792b3337720b" providerId="ADAL" clId="{FA03CFCC-C985-4F9F-82B0-05D05AC5D958}" dt="2023-10-26T09:05:04.894" v="25"/>
          <ac:spMkLst>
            <pc:docMk/>
            <pc:sldMk cId="2820562906" sldId="658"/>
            <ac:spMk id="39" creationId="{533DF362-939D-4EEE-8DC4-6B54607E5611}"/>
          </ac:spMkLst>
        </pc:spChg>
      </pc:sldChg>
      <pc:sldChg chg="delSp add del setBg delDesignElem">
        <pc:chgData name="Joanna Jiao" userId="0b69124e-f526-413e-bcfa-792b3337720b" providerId="ADAL" clId="{FA03CFCC-C985-4F9F-82B0-05D05AC5D958}" dt="2023-10-26T09:21:43.659" v="66" actId="47"/>
        <pc:sldMkLst>
          <pc:docMk/>
          <pc:sldMk cId="1179706407" sldId="659"/>
        </pc:sldMkLst>
        <pc:spChg chg="del">
          <ac:chgData name="Joanna Jiao" userId="0b69124e-f526-413e-bcfa-792b3337720b" providerId="ADAL" clId="{FA03CFCC-C985-4F9F-82B0-05D05AC5D958}" dt="2023-10-26T09:05:04.894" v="25"/>
          <ac:spMkLst>
            <pc:docMk/>
            <pc:sldMk cId="1179706407" sldId="659"/>
            <ac:spMk id="55" creationId="{8C886788-700E-4D20-9F80-E0E96837A203}"/>
          </ac:spMkLst>
        </pc:spChg>
        <pc:spChg chg="del">
          <ac:chgData name="Joanna Jiao" userId="0b69124e-f526-413e-bcfa-792b3337720b" providerId="ADAL" clId="{FA03CFCC-C985-4F9F-82B0-05D05AC5D958}" dt="2023-10-26T09:05:04.894" v="25"/>
          <ac:spMkLst>
            <pc:docMk/>
            <pc:sldMk cId="1179706407" sldId="659"/>
            <ac:spMk id="57" creationId="{1850674C-4E08-4C62-A3E2-6337FE4F7D86}"/>
          </ac:spMkLst>
        </pc:spChg>
        <pc:spChg chg="del">
          <ac:chgData name="Joanna Jiao" userId="0b69124e-f526-413e-bcfa-792b3337720b" providerId="ADAL" clId="{FA03CFCC-C985-4F9F-82B0-05D05AC5D958}" dt="2023-10-26T09:05:04.894" v="25"/>
          <ac:spMkLst>
            <pc:docMk/>
            <pc:sldMk cId="1179706407" sldId="659"/>
            <ac:spMk id="59" creationId="{BCE4FF05-2B0C-4C97-A9B4-E163085A90E1}"/>
          </ac:spMkLst>
        </pc:spChg>
        <pc:spChg chg="del">
          <ac:chgData name="Joanna Jiao" userId="0b69124e-f526-413e-bcfa-792b3337720b" providerId="ADAL" clId="{FA03CFCC-C985-4F9F-82B0-05D05AC5D958}" dt="2023-10-26T09:05:04.894" v="25"/>
          <ac:spMkLst>
            <pc:docMk/>
            <pc:sldMk cId="1179706407" sldId="659"/>
            <ac:spMk id="61" creationId="{529C2A7A-A6B6-4A56-B11C-8E967D88A60D}"/>
          </ac:spMkLst>
        </pc:spChg>
        <pc:spChg chg="del">
          <ac:chgData name="Joanna Jiao" userId="0b69124e-f526-413e-bcfa-792b3337720b" providerId="ADAL" clId="{FA03CFCC-C985-4F9F-82B0-05D05AC5D958}" dt="2023-10-26T09:05:04.894" v="25"/>
          <ac:spMkLst>
            <pc:docMk/>
            <pc:sldMk cId="1179706407" sldId="659"/>
            <ac:spMk id="63" creationId="{FDBD7205-E536-4134-8768-AC3E1A3C5E59}"/>
          </ac:spMkLst>
        </pc:spChg>
      </pc:sldChg>
      <pc:sldChg chg="delSp add del setBg delDesignElem">
        <pc:chgData name="Joanna Jiao" userId="0b69124e-f526-413e-bcfa-792b3337720b" providerId="ADAL" clId="{FA03CFCC-C985-4F9F-82B0-05D05AC5D958}" dt="2023-10-26T09:21:44.994" v="67" actId="47"/>
        <pc:sldMkLst>
          <pc:docMk/>
          <pc:sldMk cId="146678110" sldId="661"/>
        </pc:sldMkLst>
        <pc:spChg chg="del">
          <ac:chgData name="Joanna Jiao" userId="0b69124e-f526-413e-bcfa-792b3337720b" providerId="ADAL" clId="{FA03CFCC-C985-4F9F-82B0-05D05AC5D958}" dt="2023-10-26T09:05:04.894" v="25"/>
          <ac:spMkLst>
            <pc:docMk/>
            <pc:sldMk cId="146678110" sldId="661"/>
            <ac:spMk id="55" creationId="{8C886788-700E-4D20-9F80-E0E96837A203}"/>
          </ac:spMkLst>
        </pc:spChg>
        <pc:spChg chg="del">
          <ac:chgData name="Joanna Jiao" userId="0b69124e-f526-413e-bcfa-792b3337720b" providerId="ADAL" clId="{FA03CFCC-C985-4F9F-82B0-05D05AC5D958}" dt="2023-10-26T09:05:04.894" v="25"/>
          <ac:spMkLst>
            <pc:docMk/>
            <pc:sldMk cId="146678110" sldId="661"/>
            <ac:spMk id="57" creationId="{1850674C-4E08-4C62-A3E2-6337FE4F7D86}"/>
          </ac:spMkLst>
        </pc:spChg>
        <pc:spChg chg="del">
          <ac:chgData name="Joanna Jiao" userId="0b69124e-f526-413e-bcfa-792b3337720b" providerId="ADAL" clId="{FA03CFCC-C985-4F9F-82B0-05D05AC5D958}" dt="2023-10-26T09:05:04.894" v="25"/>
          <ac:spMkLst>
            <pc:docMk/>
            <pc:sldMk cId="146678110" sldId="661"/>
            <ac:spMk id="59" creationId="{BCE4FF05-2B0C-4C97-A9B4-E163085A90E1}"/>
          </ac:spMkLst>
        </pc:spChg>
        <pc:spChg chg="del">
          <ac:chgData name="Joanna Jiao" userId="0b69124e-f526-413e-bcfa-792b3337720b" providerId="ADAL" clId="{FA03CFCC-C985-4F9F-82B0-05D05AC5D958}" dt="2023-10-26T09:05:04.894" v="25"/>
          <ac:spMkLst>
            <pc:docMk/>
            <pc:sldMk cId="146678110" sldId="661"/>
            <ac:spMk id="61" creationId="{529C2A7A-A6B6-4A56-B11C-8E967D88A60D}"/>
          </ac:spMkLst>
        </pc:spChg>
        <pc:spChg chg="del">
          <ac:chgData name="Joanna Jiao" userId="0b69124e-f526-413e-bcfa-792b3337720b" providerId="ADAL" clId="{FA03CFCC-C985-4F9F-82B0-05D05AC5D958}" dt="2023-10-26T09:05:04.894" v="25"/>
          <ac:spMkLst>
            <pc:docMk/>
            <pc:sldMk cId="146678110" sldId="661"/>
            <ac:spMk id="63" creationId="{FDBD7205-E536-4134-8768-AC3E1A3C5E59}"/>
          </ac:spMkLst>
        </pc:spChg>
      </pc:sldChg>
      <pc:sldChg chg="add">
        <pc:chgData name="Joanna Jiao" userId="0b69124e-f526-413e-bcfa-792b3337720b" providerId="ADAL" clId="{FA03CFCC-C985-4F9F-82B0-05D05AC5D958}" dt="2023-10-26T09:13:47.230" v="40"/>
        <pc:sldMkLst>
          <pc:docMk/>
          <pc:sldMk cId="209872387" sldId="664"/>
        </pc:sldMkLst>
      </pc:sldChg>
      <pc:sldChg chg="add">
        <pc:chgData name="Joanna Jiao" userId="0b69124e-f526-413e-bcfa-792b3337720b" providerId="ADAL" clId="{FA03CFCC-C985-4F9F-82B0-05D05AC5D958}" dt="2023-10-26T09:13:47.230" v="40"/>
        <pc:sldMkLst>
          <pc:docMk/>
          <pc:sldMk cId="840802000" sldId="665"/>
        </pc:sldMkLst>
      </pc:sldChg>
      <pc:sldChg chg="add">
        <pc:chgData name="Joanna Jiao" userId="0b69124e-f526-413e-bcfa-792b3337720b" providerId="ADAL" clId="{FA03CFCC-C985-4F9F-82B0-05D05AC5D958}" dt="2023-10-26T09:13:47.230" v="40"/>
        <pc:sldMkLst>
          <pc:docMk/>
          <pc:sldMk cId="3129688417" sldId="666"/>
        </pc:sldMkLst>
      </pc:sldChg>
      <pc:sldChg chg="add">
        <pc:chgData name="Joanna Jiao" userId="0b69124e-f526-413e-bcfa-792b3337720b" providerId="ADAL" clId="{FA03CFCC-C985-4F9F-82B0-05D05AC5D958}" dt="2023-10-26T09:13:47.230" v="40"/>
        <pc:sldMkLst>
          <pc:docMk/>
          <pc:sldMk cId="2544224940" sldId="668"/>
        </pc:sldMkLst>
      </pc:sldChg>
      <pc:sldChg chg="add">
        <pc:chgData name="Joanna Jiao" userId="0b69124e-f526-413e-bcfa-792b3337720b" providerId="ADAL" clId="{FA03CFCC-C985-4F9F-82B0-05D05AC5D958}" dt="2023-10-26T09:13:47.230" v="40"/>
        <pc:sldMkLst>
          <pc:docMk/>
          <pc:sldMk cId="936858440" sldId="669"/>
        </pc:sldMkLst>
      </pc:sldChg>
      <pc:sldChg chg="add">
        <pc:chgData name="Joanna Jiao" userId="0b69124e-f526-413e-bcfa-792b3337720b" providerId="ADAL" clId="{FA03CFCC-C985-4F9F-82B0-05D05AC5D958}" dt="2023-10-26T09:13:47.230" v="40"/>
        <pc:sldMkLst>
          <pc:docMk/>
          <pc:sldMk cId="217270573" sldId="670"/>
        </pc:sldMkLst>
      </pc:sldChg>
      <pc:sldChg chg="add">
        <pc:chgData name="Joanna Jiao" userId="0b69124e-f526-413e-bcfa-792b3337720b" providerId="ADAL" clId="{FA03CFCC-C985-4F9F-82B0-05D05AC5D958}" dt="2023-10-26T09:13:47.230" v="40"/>
        <pc:sldMkLst>
          <pc:docMk/>
          <pc:sldMk cId="205735380" sldId="671"/>
        </pc:sldMkLst>
      </pc:sldChg>
      <pc:sldChg chg="add">
        <pc:chgData name="Joanna Jiao" userId="0b69124e-f526-413e-bcfa-792b3337720b" providerId="ADAL" clId="{FA03CFCC-C985-4F9F-82B0-05D05AC5D958}" dt="2023-10-26T09:13:47.230" v="40"/>
        <pc:sldMkLst>
          <pc:docMk/>
          <pc:sldMk cId="2551083725" sldId="672"/>
        </pc:sldMkLst>
      </pc:sldChg>
      <pc:sldChg chg="add">
        <pc:chgData name="Joanna Jiao" userId="0b69124e-f526-413e-bcfa-792b3337720b" providerId="ADAL" clId="{FA03CFCC-C985-4F9F-82B0-05D05AC5D958}" dt="2023-10-26T09:13:47.230" v="40"/>
        <pc:sldMkLst>
          <pc:docMk/>
          <pc:sldMk cId="3979811435" sldId="673"/>
        </pc:sldMkLst>
      </pc:sldChg>
      <pc:sldChg chg="add">
        <pc:chgData name="Joanna Jiao" userId="0b69124e-f526-413e-bcfa-792b3337720b" providerId="ADAL" clId="{FA03CFCC-C985-4F9F-82B0-05D05AC5D958}" dt="2023-10-26T09:13:47.230" v="40"/>
        <pc:sldMkLst>
          <pc:docMk/>
          <pc:sldMk cId="2613987046" sldId="675"/>
        </pc:sldMkLst>
      </pc:sldChg>
      <pc:sldChg chg="add">
        <pc:chgData name="Joanna Jiao" userId="0b69124e-f526-413e-bcfa-792b3337720b" providerId="ADAL" clId="{FA03CFCC-C985-4F9F-82B0-05D05AC5D958}" dt="2023-10-26T09:02:56.136" v="18"/>
        <pc:sldMkLst>
          <pc:docMk/>
          <pc:sldMk cId="0" sldId="684"/>
        </pc:sldMkLst>
      </pc:sldChg>
      <pc:sldChg chg="add">
        <pc:chgData name="Joanna Jiao" userId="0b69124e-f526-413e-bcfa-792b3337720b" providerId="ADAL" clId="{FA03CFCC-C985-4F9F-82B0-05D05AC5D958}" dt="2023-10-26T09:13:47.230" v="40"/>
        <pc:sldMkLst>
          <pc:docMk/>
          <pc:sldMk cId="318215556" sldId="685"/>
        </pc:sldMkLst>
      </pc:sldChg>
      <pc:sldChg chg="add">
        <pc:chgData name="Joanna Jiao" userId="0b69124e-f526-413e-bcfa-792b3337720b" providerId="ADAL" clId="{FA03CFCC-C985-4F9F-82B0-05D05AC5D958}" dt="2023-10-26T09:21:39.895" v="64"/>
        <pc:sldMkLst>
          <pc:docMk/>
          <pc:sldMk cId="1251694842" sldId="686"/>
        </pc:sldMkLst>
      </pc:sldChg>
      <pc:sldChg chg="addSp delSp add del setBg delDesignElem">
        <pc:chgData name="Joanna Jiao" userId="0b69124e-f526-413e-bcfa-792b3337720b" providerId="ADAL" clId="{FA03CFCC-C985-4F9F-82B0-05D05AC5D958}" dt="2023-10-26T09:21:39.773" v="63"/>
        <pc:sldMkLst>
          <pc:docMk/>
          <pc:sldMk cId="1362156474" sldId="686"/>
        </pc:sldMkLst>
        <pc:spChg chg="add del">
          <ac:chgData name="Joanna Jiao" userId="0b69124e-f526-413e-bcfa-792b3337720b" providerId="ADAL" clId="{FA03CFCC-C985-4F9F-82B0-05D05AC5D958}" dt="2023-10-26T09:21:39.773" v="63"/>
          <ac:spMkLst>
            <pc:docMk/>
            <pc:sldMk cId="1362156474" sldId="686"/>
            <ac:spMk id="37" creationId="{53E60C6D-4E85-4E14-BCDF-BF15C241F7CA}"/>
          </ac:spMkLst>
        </pc:spChg>
        <pc:spChg chg="add del">
          <ac:chgData name="Joanna Jiao" userId="0b69124e-f526-413e-bcfa-792b3337720b" providerId="ADAL" clId="{FA03CFCC-C985-4F9F-82B0-05D05AC5D958}" dt="2023-10-26T09:21:39.773" v="63"/>
          <ac:spMkLst>
            <pc:docMk/>
            <pc:sldMk cId="1362156474" sldId="686"/>
            <ac:spMk id="38" creationId="{7D42D292-4C48-479B-9E59-E29CD9871C0C}"/>
          </ac:spMkLst>
        </pc:spChg>
        <pc:spChg chg="add del">
          <ac:chgData name="Joanna Jiao" userId="0b69124e-f526-413e-bcfa-792b3337720b" providerId="ADAL" clId="{FA03CFCC-C985-4F9F-82B0-05D05AC5D958}" dt="2023-10-26T09:21:39.773" v="63"/>
          <ac:spMkLst>
            <pc:docMk/>
            <pc:sldMk cId="1362156474" sldId="686"/>
            <ac:spMk id="39" creationId="{533DF362-939D-4EEE-8DC4-6B54607E5611}"/>
          </ac:spMkLst>
        </pc:spChg>
      </pc:sldChg>
      <pc:sldChg chg="delSp add del setBg delDesignElem">
        <pc:chgData name="Joanna Jiao" userId="0b69124e-f526-413e-bcfa-792b3337720b" providerId="ADAL" clId="{FA03CFCC-C985-4F9F-82B0-05D05AC5D958}" dt="2023-10-26T09:21:15.091" v="58" actId="47"/>
        <pc:sldMkLst>
          <pc:docMk/>
          <pc:sldMk cId="3631391016" sldId="686"/>
        </pc:sldMkLst>
        <pc:spChg chg="del">
          <ac:chgData name="Joanna Jiao" userId="0b69124e-f526-413e-bcfa-792b3337720b" providerId="ADAL" clId="{FA03CFCC-C985-4F9F-82B0-05D05AC5D958}" dt="2023-10-26T09:21:12.247" v="57"/>
          <ac:spMkLst>
            <pc:docMk/>
            <pc:sldMk cId="3631391016" sldId="686"/>
            <ac:spMk id="37" creationId="{53E60C6D-4E85-4E14-BCDF-BF15C241F7CA}"/>
          </ac:spMkLst>
        </pc:spChg>
        <pc:spChg chg="del">
          <ac:chgData name="Joanna Jiao" userId="0b69124e-f526-413e-bcfa-792b3337720b" providerId="ADAL" clId="{FA03CFCC-C985-4F9F-82B0-05D05AC5D958}" dt="2023-10-26T09:21:12.247" v="57"/>
          <ac:spMkLst>
            <pc:docMk/>
            <pc:sldMk cId="3631391016" sldId="686"/>
            <ac:spMk id="38" creationId="{7D42D292-4C48-479B-9E59-E29CD9871C0C}"/>
          </ac:spMkLst>
        </pc:spChg>
        <pc:spChg chg="del">
          <ac:chgData name="Joanna Jiao" userId="0b69124e-f526-413e-bcfa-792b3337720b" providerId="ADAL" clId="{FA03CFCC-C985-4F9F-82B0-05D05AC5D958}" dt="2023-10-26T09:21:12.247" v="57"/>
          <ac:spMkLst>
            <pc:docMk/>
            <pc:sldMk cId="3631391016" sldId="686"/>
            <ac:spMk id="39" creationId="{533DF362-939D-4EEE-8DC4-6B54607E5611}"/>
          </ac:spMkLst>
        </pc:spChg>
      </pc:sldChg>
      <pc:sldChg chg="add">
        <pc:chgData name="Joanna Jiao" userId="0b69124e-f526-413e-bcfa-792b3337720b" providerId="ADAL" clId="{FA03CFCC-C985-4F9F-82B0-05D05AC5D958}" dt="2023-10-26T09:21:39.895" v="64"/>
        <pc:sldMkLst>
          <pc:docMk/>
          <pc:sldMk cId="101260981" sldId="687"/>
        </pc:sldMkLst>
      </pc:sldChg>
      <pc:sldChg chg="addSp delSp add del setBg delDesignElem">
        <pc:chgData name="Joanna Jiao" userId="0b69124e-f526-413e-bcfa-792b3337720b" providerId="ADAL" clId="{FA03CFCC-C985-4F9F-82B0-05D05AC5D958}" dt="2023-10-26T09:21:39.773" v="63"/>
        <pc:sldMkLst>
          <pc:docMk/>
          <pc:sldMk cId="1658872369" sldId="687"/>
        </pc:sldMkLst>
        <pc:spChg chg="add del">
          <ac:chgData name="Joanna Jiao" userId="0b69124e-f526-413e-bcfa-792b3337720b" providerId="ADAL" clId="{FA03CFCC-C985-4F9F-82B0-05D05AC5D958}" dt="2023-10-26T09:21:39.773" v="63"/>
          <ac:spMkLst>
            <pc:docMk/>
            <pc:sldMk cId="1658872369" sldId="687"/>
            <ac:spMk id="55" creationId="{8C886788-700E-4D20-9F80-E0E96837A203}"/>
          </ac:spMkLst>
        </pc:spChg>
        <pc:spChg chg="add del">
          <ac:chgData name="Joanna Jiao" userId="0b69124e-f526-413e-bcfa-792b3337720b" providerId="ADAL" clId="{FA03CFCC-C985-4F9F-82B0-05D05AC5D958}" dt="2023-10-26T09:21:39.773" v="63"/>
          <ac:spMkLst>
            <pc:docMk/>
            <pc:sldMk cId="1658872369" sldId="687"/>
            <ac:spMk id="57" creationId="{1850674C-4E08-4C62-A3E2-6337FE4F7D86}"/>
          </ac:spMkLst>
        </pc:spChg>
        <pc:spChg chg="add del">
          <ac:chgData name="Joanna Jiao" userId="0b69124e-f526-413e-bcfa-792b3337720b" providerId="ADAL" clId="{FA03CFCC-C985-4F9F-82B0-05D05AC5D958}" dt="2023-10-26T09:21:39.773" v="63"/>
          <ac:spMkLst>
            <pc:docMk/>
            <pc:sldMk cId="1658872369" sldId="687"/>
            <ac:spMk id="59" creationId="{BCE4FF05-2B0C-4C97-A9B4-E163085A90E1}"/>
          </ac:spMkLst>
        </pc:spChg>
        <pc:spChg chg="add del">
          <ac:chgData name="Joanna Jiao" userId="0b69124e-f526-413e-bcfa-792b3337720b" providerId="ADAL" clId="{FA03CFCC-C985-4F9F-82B0-05D05AC5D958}" dt="2023-10-26T09:21:39.773" v="63"/>
          <ac:spMkLst>
            <pc:docMk/>
            <pc:sldMk cId="1658872369" sldId="687"/>
            <ac:spMk id="61" creationId="{529C2A7A-A6B6-4A56-B11C-8E967D88A60D}"/>
          </ac:spMkLst>
        </pc:spChg>
        <pc:spChg chg="add del">
          <ac:chgData name="Joanna Jiao" userId="0b69124e-f526-413e-bcfa-792b3337720b" providerId="ADAL" clId="{FA03CFCC-C985-4F9F-82B0-05D05AC5D958}" dt="2023-10-26T09:21:39.773" v="63"/>
          <ac:spMkLst>
            <pc:docMk/>
            <pc:sldMk cId="1658872369" sldId="687"/>
            <ac:spMk id="63" creationId="{FDBD7205-E536-4134-8768-AC3E1A3C5E59}"/>
          </ac:spMkLst>
        </pc:spChg>
      </pc:sldChg>
      <pc:sldChg chg="addSp delSp add del setBg delDesignElem">
        <pc:chgData name="Joanna Jiao" userId="0b69124e-f526-413e-bcfa-792b3337720b" providerId="ADAL" clId="{FA03CFCC-C985-4F9F-82B0-05D05AC5D958}" dt="2023-10-26T09:21:39.773" v="63"/>
        <pc:sldMkLst>
          <pc:docMk/>
          <pc:sldMk cId="824091223" sldId="688"/>
        </pc:sldMkLst>
        <pc:spChg chg="add del">
          <ac:chgData name="Joanna Jiao" userId="0b69124e-f526-413e-bcfa-792b3337720b" providerId="ADAL" clId="{FA03CFCC-C985-4F9F-82B0-05D05AC5D958}" dt="2023-10-26T09:21:39.773" v="63"/>
          <ac:spMkLst>
            <pc:docMk/>
            <pc:sldMk cId="824091223" sldId="688"/>
            <ac:spMk id="55" creationId="{8C886788-700E-4D20-9F80-E0E96837A203}"/>
          </ac:spMkLst>
        </pc:spChg>
        <pc:spChg chg="add del">
          <ac:chgData name="Joanna Jiao" userId="0b69124e-f526-413e-bcfa-792b3337720b" providerId="ADAL" clId="{FA03CFCC-C985-4F9F-82B0-05D05AC5D958}" dt="2023-10-26T09:21:39.773" v="63"/>
          <ac:spMkLst>
            <pc:docMk/>
            <pc:sldMk cId="824091223" sldId="688"/>
            <ac:spMk id="57" creationId="{1850674C-4E08-4C62-A3E2-6337FE4F7D86}"/>
          </ac:spMkLst>
        </pc:spChg>
        <pc:spChg chg="add del">
          <ac:chgData name="Joanna Jiao" userId="0b69124e-f526-413e-bcfa-792b3337720b" providerId="ADAL" clId="{FA03CFCC-C985-4F9F-82B0-05D05AC5D958}" dt="2023-10-26T09:21:39.773" v="63"/>
          <ac:spMkLst>
            <pc:docMk/>
            <pc:sldMk cId="824091223" sldId="688"/>
            <ac:spMk id="59" creationId="{BCE4FF05-2B0C-4C97-A9B4-E163085A90E1}"/>
          </ac:spMkLst>
        </pc:spChg>
        <pc:spChg chg="add del">
          <ac:chgData name="Joanna Jiao" userId="0b69124e-f526-413e-bcfa-792b3337720b" providerId="ADAL" clId="{FA03CFCC-C985-4F9F-82B0-05D05AC5D958}" dt="2023-10-26T09:21:39.773" v="63"/>
          <ac:spMkLst>
            <pc:docMk/>
            <pc:sldMk cId="824091223" sldId="688"/>
            <ac:spMk id="61" creationId="{529C2A7A-A6B6-4A56-B11C-8E967D88A60D}"/>
          </ac:spMkLst>
        </pc:spChg>
        <pc:spChg chg="add del">
          <ac:chgData name="Joanna Jiao" userId="0b69124e-f526-413e-bcfa-792b3337720b" providerId="ADAL" clId="{FA03CFCC-C985-4F9F-82B0-05D05AC5D958}" dt="2023-10-26T09:21:39.773" v="63"/>
          <ac:spMkLst>
            <pc:docMk/>
            <pc:sldMk cId="824091223" sldId="688"/>
            <ac:spMk id="63" creationId="{FDBD7205-E536-4134-8768-AC3E1A3C5E59}"/>
          </ac:spMkLst>
        </pc:spChg>
      </pc:sldChg>
      <pc:sldChg chg="add">
        <pc:chgData name="Joanna Jiao" userId="0b69124e-f526-413e-bcfa-792b3337720b" providerId="ADAL" clId="{FA03CFCC-C985-4F9F-82B0-05D05AC5D958}" dt="2023-10-26T09:21:39.895" v="64"/>
        <pc:sldMkLst>
          <pc:docMk/>
          <pc:sldMk cId="3164954568" sldId="68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J:\Emerald\Publishing\7.%20Product\Journal\&#24635;&#34920;\Emerald%202019%20&#26399;&#21002;&#24635;&#20917;2019010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632874015748031"/>
          <c:y val="2.7219262762594201E-2"/>
          <c:w val="0.52311570428696408"/>
          <c:h val="0.94940953650154447"/>
        </c:manualLayout>
      </c:layout>
      <c:barChart>
        <c:barDir val="bar"/>
        <c:grouping val="clustered"/>
        <c:varyColors val="0"/>
        <c:ser>
          <c:idx val="0"/>
          <c:order val="0"/>
          <c:spPr>
            <a:solidFill>
              <a:srgbClr val="67BDB2"/>
            </a:solidFill>
            <a:ln>
              <a:noFill/>
            </a:ln>
            <a:effectLst/>
          </c:spPr>
          <c:invertIfNegative val="0"/>
          <c:dLbls>
            <c:dLbl>
              <c:idx val="2"/>
              <c:tx>
                <c:rich>
                  <a:bodyPr/>
                  <a:lstStyle/>
                  <a:p>
                    <a:r>
                      <a:rPr lang="en-US" altLang="zh-CN" dirty="0"/>
                      <a:t>12</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7E5-4EA0-9729-065E268AFA73}"/>
                </c:ext>
              </c:extLst>
            </c:dLbl>
            <c:dLbl>
              <c:idx val="4"/>
              <c:tx>
                <c:rich>
                  <a:bodyPr/>
                  <a:lstStyle/>
                  <a:p>
                    <a:r>
                      <a:rPr lang="en-US" altLang="zh-CN"/>
                      <a:t>15</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7E5-4EA0-9729-065E268AFA73}"/>
                </c:ext>
              </c:extLst>
            </c:dLbl>
            <c:dLbl>
              <c:idx val="5"/>
              <c:tx>
                <c:rich>
                  <a:bodyPr/>
                  <a:lstStyle/>
                  <a:p>
                    <a:r>
                      <a:rPr lang="en-US" altLang="zh-CN" dirty="0"/>
                      <a:t>20</a:t>
                    </a:r>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C7E5-4EA0-9729-065E268AFA73}"/>
                </c:ext>
              </c:extLst>
            </c:dLbl>
            <c:dLbl>
              <c:idx val="6"/>
              <c:tx>
                <c:rich>
                  <a:bodyPr/>
                  <a:lstStyle/>
                  <a:p>
                    <a:r>
                      <a:rPr lang="en-US" altLang="zh-CN"/>
                      <a:t>23</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7E5-4EA0-9729-065E268AFA73}"/>
                </c:ext>
              </c:extLst>
            </c:dLbl>
            <c:dLbl>
              <c:idx val="8"/>
              <c:layout>
                <c:manualLayout>
                  <c:x val="-0.23817979002624701"/>
                  <c:y val="2.2995665226570698E-3"/>
                </c:manualLayout>
              </c:layout>
              <c:tx>
                <c:rich>
                  <a:bodyPr/>
                  <a:lstStyle/>
                  <a:p>
                    <a:r>
                      <a:rPr lang="en-US" altLang="zh-CN" dirty="0"/>
                      <a:t>25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C7E5-4EA0-9729-065E268AFA73}"/>
                </c:ext>
              </c:extLst>
            </c:dLbl>
            <c:dLbl>
              <c:idx val="10"/>
              <c:tx>
                <c:rich>
                  <a:bodyPr/>
                  <a:lstStyle/>
                  <a:p>
                    <a:r>
                      <a:rPr lang="en-US" altLang="zh-CN"/>
                      <a:t>41</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7E5-4EA0-9729-065E268AFA73}"/>
                </c:ext>
              </c:extLst>
            </c:dLbl>
            <c:dLbl>
              <c:idx val="11"/>
              <c:tx>
                <c:rich>
                  <a:bodyPr/>
                  <a:lstStyle/>
                  <a:p>
                    <a:r>
                      <a:rPr lang="en-US" altLang="zh-CN"/>
                      <a:t>56</a:t>
                    </a:r>
                    <a:endParaRPr lang="en-US" altLang="zh-CN" dirty="0"/>
                  </a:p>
                </c:rich>
              </c:tx>
              <c:dLblPos val="inBase"/>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7E5-4EA0-9729-065E268AFA73}"/>
                </c:ext>
              </c:extLst>
            </c:dLbl>
            <c:spPr>
              <a:noFill/>
              <a:ln>
                <a:noFill/>
              </a:ln>
              <a:effectLst/>
            </c:spPr>
            <c:txPr>
              <a:bodyPr rot="0" spcFirstLastPara="1" vertOverflow="ellipsis" vert="horz" wrap="square" lIns="38100" tIns="19050" rIns="38100" bIns="19050" anchor="ctr" anchorCtr="0">
                <a:spAutoFit/>
              </a:bodyPr>
              <a:lstStyle/>
              <a:p>
                <a:pPr algn="l">
                  <a:defRPr lang="zh-CN" sz="12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旅游管理</c:v>
                </c:pt>
                <c:pt idx="1">
                  <c:v>信息与知识管理</c:v>
                </c:pt>
                <c:pt idx="2">
                  <c:v>公共政策与环境管理</c:v>
                </c:pt>
                <c:pt idx="3">
                  <c:v>图书馆研究</c:v>
                </c:pt>
                <c:pt idx="4">
                  <c:v>运营物流与质量管理</c:v>
                </c:pt>
                <c:pt idx="5">
                  <c:v>房地产管理与建筑环境</c:v>
                </c:pt>
                <c:pt idx="6">
                  <c:v>教育管理</c:v>
                </c:pt>
                <c:pt idx="7">
                  <c:v>市场营销</c:v>
                </c:pt>
                <c:pt idx="8">
                  <c:v>人力资源与组织研究</c:v>
                </c:pt>
                <c:pt idx="9">
                  <c:v>健康与社会关怀</c:v>
                </c:pt>
                <c:pt idx="10">
                  <c:v>会计金融与经济学</c:v>
                </c:pt>
                <c:pt idx="11">
                  <c:v>商业管理与战略</c:v>
                </c:pt>
              </c:strCache>
            </c:strRef>
          </c:cat>
          <c:val>
            <c:numRef>
              <c:f>Sheet1!$B$2:$B$13</c:f>
              <c:numCache>
                <c:formatCode>General</c:formatCode>
                <c:ptCount val="12"/>
                <c:pt idx="0">
                  <c:v>8</c:v>
                </c:pt>
                <c:pt idx="1">
                  <c:v>12</c:v>
                </c:pt>
                <c:pt idx="2">
                  <c:v>14</c:v>
                </c:pt>
                <c:pt idx="3">
                  <c:v>16</c:v>
                </c:pt>
                <c:pt idx="4">
                  <c:v>16</c:v>
                </c:pt>
                <c:pt idx="5">
                  <c:v>18</c:v>
                </c:pt>
                <c:pt idx="6">
                  <c:v>22</c:v>
                </c:pt>
                <c:pt idx="7">
                  <c:v>23</c:v>
                </c:pt>
                <c:pt idx="8">
                  <c:v>27</c:v>
                </c:pt>
                <c:pt idx="9">
                  <c:v>32</c:v>
                </c:pt>
                <c:pt idx="10">
                  <c:v>40</c:v>
                </c:pt>
                <c:pt idx="11">
                  <c:v>55</c:v>
                </c:pt>
              </c:numCache>
            </c:numRef>
          </c:val>
          <c:extLst>
            <c:ext xmlns:c16="http://schemas.microsoft.com/office/drawing/2014/chart" uri="{C3380CC4-5D6E-409C-BE32-E72D297353CC}">
              <c16:uniqueId val="{00000007-C7E5-4EA0-9729-065E268AFA73}"/>
            </c:ext>
          </c:extLst>
        </c:ser>
        <c:dLbls>
          <c:showLegendKey val="0"/>
          <c:showVal val="0"/>
          <c:showCatName val="0"/>
          <c:showSerName val="0"/>
          <c:showPercent val="0"/>
          <c:showBubbleSize val="0"/>
        </c:dLbls>
        <c:gapWidth val="100"/>
        <c:axId val="1200132207"/>
        <c:axId val="1195004959"/>
      </c:barChart>
      <c:catAx>
        <c:axId val="1200132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4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1195004959"/>
        <c:crosses val="autoZero"/>
        <c:auto val="1"/>
        <c:lblAlgn val="ctr"/>
        <c:lblOffset val="100"/>
        <c:noMultiLvlLbl val="0"/>
      </c:catAx>
      <c:valAx>
        <c:axId val="1195004959"/>
        <c:scaling>
          <c:orientation val="minMax"/>
        </c:scaling>
        <c:delete val="1"/>
        <c:axPos val="b"/>
        <c:numFmt formatCode="General" sourceLinked="1"/>
        <c:majorTickMark val="none"/>
        <c:minorTickMark val="none"/>
        <c:tickLblPos val="nextTo"/>
        <c:crossAx val="1200132207"/>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F32C485-8213-4765-A4BD-CB2B262459CE}" type="doc">
      <dgm:prSet loTypeId="urn:microsoft.com/office/officeart/2005/8/layout/hierarchy2#1" loCatId="hierarchy" qsTypeId="urn:microsoft.com/office/officeart/2005/8/quickstyle/simple1#1" qsCatId="simple" csTypeId="urn:microsoft.com/office/officeart/2005/8/colors/colorful4#1" csCatId="colorful" phldr="1"/>
      <dgm:spPr/>
      <dgm:t>
        <a:bodyPr/>
        <a:lstStyle/>
        <a:p>
          <a:endParaRPr lang="zh-CN" altLang="en-US"/>
        </a:p>
      </dgm:t>
    </dgm:pt>
    <dgm:pt modelId="{325AE4C7-D24B-4EF5-947D-19737E98C990}">
      <dgm:prSet phldrT="[文本]" custT="1"/>
      <dgm:spPr>
        <a:solidFill>
          <a:srgbClr val="066E75"/>
        </a:solidFill>
      </dgm:spPr>
      <dgm:t>
        <a:bodyPr/>
        <a:lstStyle/>
        <a:p>
          <a:r>
            <a:rPr lang="zh-CN" altLang="en-US" sz="2400" b="0" dirty="0">
              <a:latin typeface="微软雅黑" panose="020B0503020204020204" pitchFamily="34" charset="-122"/>
              <a:ea typeface="微软雅黑" panose="020B0503020204020204" pitchFamily="34" charset="-122"/>
            </a:rPr>
            <a:t>文章构成</a:t>
          </a:r>
        </a:p>
      </dgm:t>
    </dgm:pt>
    <dgm:pt modelId="{1D6A69DE-0732-4CD3-83F3-3D2737E654C8}" type="parTrans" cxnId="{B9BE038B-7B8A-482C-9D81-CCA9E2954E32}">
      <dgm:prSet/>
      <dgm:spPr/>
      <dgm:t>
        <a:bodyPr/>
        <a:lstStyle/>
        <a:p>
          <a:endParaRPr lang="zh-CN" altLang="en-US"/>
        </a:p>
      </dgm:t>
    </dgm:pt>
    <dgm:pt modelId="{67FBB468-4D39-41FF-92E5-237FF1B74141}" type="sibTrans" cxnId="{B9BE038B-7B8A-482C-9D81-CCA9E2954E32}">
      <dgm:prSet/>
      <dgm:spPr/>
      <dgm:t>
        <a:bodyPr/>
        <a:lstStyle/>
        <a:p>
          <a:endParaRPr lang="zh-CN" altLang="en-US"/>
        </a:p>
      </dgm:t>
    </dgm:pt>
    <dgm:pt modelId="{4C1187FF-BE31-433C-BD5B-E63A8FF3B95E}">
      <dgm:prSet phldrT="[文本]" custT="1"/>
      <dgm:spPr>
        <a:noFill/>
        <a:ln>
          <a:solidFill>
            <a:srgbClr val="2AAFB8"/>
          </a:solidFill>
        </a:ln>
      </dgm:spPr>
      <dgm:t>
        <a:bodyPr/>
        <a:lstStyle/>
        <a:p>
          <a:pPr>
            <a:buChar char="•"/>
          </a:pPr>
          <a:r>
            <a:rPr lang="en-GB" sz="1800" spc="-10" dirty="0">
              <a:solidFill>
                <a:schemeClr val="tx1">
                  <a:lumMod val="75000"/>
                  <a:lumOff val="25000"/>
                </a:schemeClr>
              </a:solidFill>
              <a:latin typeface="Arial" panose="020B0604020202020204"/>
              <a:cs typeface="Arial" panose="020B0604020202020204"/>
            </a:rPr>
            <a:t>Title</a:t>
          </a:r>
          <a:endParaRPr lang="zh-CN" altLang="en-US" sz="1800" dirty="0">
            <a:solidFill>
              <a:schemeClr val="tx1">
                <a:lumMod val="75000"/>
                <a:lumOff val="25000"/>
              </a:schemeClr>
            </a:solidFill>
          </a:endParaRPr>
        </a:p>
      </dgm:t>
    </dgm:pt>
    <dgm:pt modelId="{6A1CA111-6B1B-49A4-90AB-19B8A3C33591}" type="parTrans" cxnId="{147FD904-AADC-40A7-B975-58ABF95B7764}">
      <dgm:prSet/>
      <dgm:spPr>
        <a:ln>
          <a:solidFill>
            <a:srgbClr val="2AAFB8"/>
          </a:solidFill>
        </a:ln>
      </dgm:spPr>
      <dgm:t>
        <a:bodyPr/>
        <a:lstStyle/>
        <a:p>
          <a:endParaRPr lang="zh-CN" altLang="en-US"/>
        </a:p>
      </dgm:t>
    </dgm:pt>
    <dgm:pt modelId="{C2556955-855B-4DB1-BFBF-9CADFC958ABC}" type="sibTrans" cxnId="{147FD904-AADC-40A7-B975-58ABF95B7764}">
      <dgm:prSet/>
      <dgm:spPr/>
      <dgm:t>
        <a:bodyPr/>
        <a:lstStyle/>
        <a:p>
          <a:endParaRPr lang="zh-CN" altLang="en-US"/>
        </a:p>
      </dgm:t>
    </dgm:pt>
    <dgm:pt modelId="{FDB69A97-767E-4104-9C2C-CA11C4EBFC04}">
      <dgm:prSet custT="1"/>
      <dgm:spPr>
        <a:noFill/>
        <a:ln>
          <a:solidFill>
            <a:srgbClr val="2AAFB8"/>
          </a:solidFill>
        </a:ln>
      </dgm:spPr>
      <dgm:t>
        <a:bodyPr/>
        <a:lstStyle/>
        <a:p>
          <a:r>
            <a:rPr lang="en-GB" sz="1800" dirty="0">
              <a:solidFill>
                <a:schemeClr val="tx1">
                  <a:lumMod val="75000"/>
                  <a:lumOff val="25000"/>
                </a:schemeClr>
              </a:solidFill>
              <a:latin typeface="Arial" panose="020B0604020202020204"/>
              <a:cs typeface="Arial" panose="020B0604020202020204"/>
            </a:rPr>
            <a:t>Abstract</a:t>
          </a:r>
        </a:p>
      </dgm:t>
    </dgm:pt>
    <dgm:pt modelId="{7A5B22B0-0878-4236-B6C0-B941E667152F}" type="parTrans" cxnId="{918E7A5C-0D6E-447F-9509-299533C77B30}">
      <dgm:prSet/>
      <dgm:spPr>
        <a:ln>
          <a:solidFill>
            <a:srgbClr val="2AAFB8"/>
          </a:solidFill>
        </a:ln>
      </dgm:spPr>
      <dgm:t>
        <a:bodyPr/>
        <a:lstStyle/>
        <a:p>
          <a:endParaRPr lang="zh-CN" altLang="en-US"/>
        </a:p>
      </dgm:t>
    </dgm:pt>
    <dgm:pt modelId="{A76286C9-1B87-4067-BB82-25D89FF7207D}" type="sibTrans" cxnId="{918E7A5C-0D6E-447F-9509-299533C77B30}">
      <dgm:prSet/>
      <dgm:spPr/>
      <dgm:t>
        <a:bodyPr/>
        <a:lstStyle/>
        <a:p>
          <a:endParaRPr lang="zh-CN" altLang="en-US"/>
        </a:p>
      </dgm:t>
    </dgm:pt>
    <dgm:pt modelId="{CB7AC239-571C-4BD7-9408-049873814E4C}">
      <dgm:prSet custT="1"/>
      <dgm:spPr>
        <a:noFill/>
        <a:ln>
          <a:solidFill>
            <a:srgbClr val="2AAFB8"/>
          </a:solidFill>
        </a:ln>
      </dgm:spPr>
      <dgm:t>
        <a:bodyPr/>
        <a:lstStyle/>
        <a:p>
          <a:r>
            <a:rPr lang="en-GB" sz="1800" dirty="0">
              <a:solidFill>
                <a:schemeClr val="tx1">
                  <a:lumMod val="75000"/>
                  <a:lumOff val="25000"/>
                </a:schemeClr>
              </a:solidFill>
              <a:latin typeface="Arial" panose="020B0604020202020204"/>
              <a:cs typeface="Arial" panose="020B0604020202020204"/>
            </a:rPr>
            <a:t>Keywords</a:t>
          </a:r>
        </a:p>
      </dgm:t>
    </dgm:pt>
    <dgm:pt modelId="{1976AAF9-52AE-4B43-ACB6-2C704C6CA1F0}" type="parTrans" cxnId="{2C914480-1E72-4CA6-BCD4-9AF7F0926AAE}">
      <dgm:prSet/>
      <dgm:spPr>
        <a:ln>
          <a:solidFill>
            <a:srgbClr val="2AAFB8"/>
          </a:solidFill>
        </a:ln>
      </dgm:spPr>
      <dgm:t>
        <a:bodyPr/>
        <a:lstStyle/>
        <a:p>
          <a:endParaRPr lang="zh-CN" altLang="en-US"/>
        </a:p>
      </dgm:t>
    </dgm:pt>
    <dgm:pt modelId="{AA6FEC8A-A2C7-4A05-B613-2A40048B65CD}" type="sibTrans" cxnId="{2C914480-1E72-4CA6-BCD4-9AF7F0926AAE}">
      <dgm:prSet/>
      <dgm:spPr/>
      <dgm:t>
        <a:bodyPr/>
        <a:lstStyle/>
        <a:p>
          <a:endParaRPr lang="zh-CN" altLang="en-US"/>
        </a:p>
      </dgm:t>
    </dgm:pt>
    <dgm:pt modelId="{5C350C19-0CA2-45E1-BC12-8D680F861282}">
      <dgm:prSet custT="1"/>
      <dgm:spPr>
        <a:noFill/>
        <a:ln>
          <a:solidFill>
            <a:srgbClr val="2AAFB8"/>
          </a:solidFill>
        </a:ln>
      </dgm:spPr>
      <dgm:t>
        <a:bodyPr/>
        <a:lstStyle/>
        <a:p>
          <a:r>
            <a:rPr lang="en-GB" sz="1800" b="0" dirty="0">
              <a:solidFill>
                <a:schemeClr val="tx1">
                  <a:lumMod val="75000"/>
                  <a:lumOff val="25000"/>
                </a:schemeClr>
              </a:solidFill>
              <a:latin typeface="Arial" panose="020B0604020202020204"/>
              <a:cs typeface="Arial" panose="020B0604020202020204"/>
            </a:rPr>
            <a:t>Main</a:t>
          </a:r>
          <a:r>
            <a:rPr lang="en-GB" sz="1800" b="0" spc="-105" dirty="0">
              <a:solidFill>
                <a:schemeClr val="tx1">
                  <a:lumMod val="75000"/>
                  <a:lumOff val="25000"/>
                </a:schemeClr>
              </a:solidFill>
              <a:latin typeface="Arial" panose="020B0604020202020204"/>
              <a:cs typeface="Arial" panose="020B0604020202020204"/>
            </a:rPr>
            <a:t> </a:t>
          </a:r>
          <a:r>
            <a:rPr lang="en-GB" sz="1800" b="0" spc="-5" dirty="0">
              <a:solidFill>
                <a:schemeClr val="tx1">
                  <a:lumMod val="75000"/>
                  <a:lumOff val="25000"/>
                </a:schemeClr>
              </a:solidFill>
              <a:latin typeface="Arial" panose="020B0604020202020204"/>
              <a:cs typeface="Arial" panose="020B0604020202020204"/>
            </a:rPr>
            <a:t>text</a:t>
          </a:r>
          <a:endParaRPr lang="en-GB" sz="1800" b="0" dirty="0">
            <a:solidFill>
              <a:schemeClr val="tx1">
                <a:lumMod val="75000"/>
                <a:lumOff val="25000"/>
              </a:schemeClr>
            </a:solidFill>
            <a:latin typeface="Arial" panose="020B0604020202020204"/>
            <a:cs typeface="Arial" panose="020B0604020202020204"/>
          </a:endParaRPr>
        </a:p>
      </dgm:t>
    </dgm:pt>
    <dgm:pt modelId="{CC9BEBF4-0918-481C-B750-B42FCF78317D}" type="parTrans" cxnId="{3B31D771-218C-4614-BE40-74EC40E764D2}">
      <dgm:prSet/>
      <dgm:spPr>
        <a:ln>
          <a:solidFill>
            <a:srgbClr val="2AAFB8"/>
          </a:solidFill>
        </a:ln>
      </dgm:spPr>
      <dgm:t>
        <a:bodyPr/>
        <a:lstStyle/>
        <a:p>
          <a:endParaRPr lang="zh-CN" altLang="en-US"/>
        </a:p>
      </dgm:t>
    </dgm:pt>
    <dgm:pt modelId="{7E78A49E-D2E0-4F6F-B497-33EC08FBE64F}" type="sibTrans" cxnId="{3B31D771-218C-4614-BE40-74EC40E764D2}">
      <dgm:prSet/>
      <dgm:spPr/>
      <dgm:t>
        <a:bodyPr/>
        <a:lstStyle/>
        <a:p>
          <a:endParaRPr lang="zh-CN" altLang="en-US"/>
        </a:p>
      </dgm:t>
    </dgm:pt>
    <dgm:pt modelId="{1272E8DD-78B8-4816-8056-2A7D0E8549C8}">
      <dgm:prSet custT="1"/>
      <dgm:spPr>
        <a:noFill/>
        <a:ln>
          <a:solidFill>
            <a:srgbClr val="2AAFB8"/>
          </a:solidFill>
        </a:ln>
      </dgm:spPr>
      <dgm:t>
        <a:bodyPr/>
        <a:lstStyle/>
        <a:p>
          <a:pPr>
            <a:buChar char="•"/>
          </a:pPr>
          <a:r>
            <a:rPr lang="en-GB" sz="1800" spc="-5" dirty="0">
              <a:solidFill>
                <a:schemeClr val="tx1">
                  <a:lumMod val="75000"/>
                  <a:lumOff val="25000"/>
                </a:schemeClr>
              </a:solidFill>
              <a:latin typeface="Arial" panose="020B0604020202020204"/>
              <a:cs typeface="Arial" panose="020B0604020202020204"/>
            </a:rPr>
            <a:t>Acknowledgement</a:t>
          </a:r>
          <a:endParaRPr lang="en-GB" sz="1800" dirty="0">
            <a:solidFill>
              <a:schemeClr val="tx1">
                <a:lumMod val="75000"/>
                <a:lumOff val="25000"/>
              </a:schemeClr>
            </a:solidFill>
            <a:latin typeface="Arial" panose="020B0604020202020204"/>
            <a:cs typeface="Arial" panose="020B0604020202020204"/>
          </a:endParaRPr>
        </a:p>
      </dgm:t>
    </dgm:pt>
    <dgm:pt modelId="{42598DCD-9433-4E92-AD03-E2850684EF29}" type="parTrans" cxnId="{E890C996-A85B-4481-AE5A-EFDEF66F5060}">
      <dgm:prSet/>
      <dgm:spPr>
        <a:ln>
          <a:solidFill>
            <a:srgbClr val="2AAFB8"/>
          </a:solidFill>
        </a:ln>
      </dgm:spPr>
      <dgm:t>
        <a:bodyPr/>
        <a:lstStyle/>
        <a:p>
          <a:endParaRPr lang="zh-CN" altLang="en-US"/>
        </a:p>
      </dgm:t>
    </dgm:pt>
    <dgm:pt modelId="{4080C925-97DC-4120-8FAE-B947B85F969E}" type="sibTrans" cxnId="{E890C996-A85B-4481-AE5A-EFDEF66F5060}">
      <dgm:prSet/>
      <dgm:spPr/>
      <dgm:t>
        <a:bodyPr/>
        <a:lstStyle/>
        <a:p>
          <a:endParaRPr lang="zh-CN" altLang="en-US"/>
        </a:p>
      </dgm:t>
    </dgm:pt>
    <dgm:pt modelId="{34B9A615-9B10-43EC-B890-888067A7FB84}">
      <dgm:prSet custT="1"/>
      <dgm:spPr>
        <a:noFill/>
        <a:ln>
          <a:solidFill>
            <a:srgbClr val="2AAFB8"/>
          </a:solidFill>
        </a:ln>
      </dgm:spPr>
      <dgm:t>
        <a:bodyPr/>
        <a:lstStyle/>
        <a:p>
          <a:r>
            <a:rPr lang="en-GB" sz="1800" dirty="0">
              <a:solidFill>
                <a:schemeClr val="tx1">
                  <a:lumMod val="75000"/>
                  <a:lumOff val="25000"/>
                </a:schemeClr>
              </a:solidFill>
              <a:latin typeface="Arial" panose="020B0604020202020204"/>
              <a:cs typeface="Arial" panose="020B0604020202020204"/>
            </a:rPr>
            <a:t>References</a:t>
          </a:r>
        </a:p>
      </dgm:t>
    </dgm:pt>
    <dgm:pt modelId="{D9D95005-14C4-4AB5-AE65-007D6F5D5C18}" type="parTrans" cxnId="{26A100B4-0E33-4A60-BCC7-AC8DFAE3E9A9}">
      <dgm:prSet/>
      <dgm:spPr>
        <a:ln>
          <a:solidFill>
            <a:srgbClr val="2AAFB8"/>
          </a:solidFill>
        </a:ln>
      </dgm:spPr>
      <dgm:t>
        <a:bodyPr/>
        <a:lstStyle/>
        <a:p>
          <a:endParaRPr lang="zh-CN" altLang="en-US"/>
        </a:p>
      </dgm:t>
    </dgm:pt>
    <dgm:pt modelId="{8653A495-6048-48E1-BD4A-2651B2B5F4FA}" type="sibTrans" cxnId="{26A100B4-0E33-4A60-BCC7-AC8DFAE3E9A9}">
      <dgm:prSet/>
      <dgm:spPr/>
      <dgm:t>
        <a:bodyPr/>
        <a:lstStyle/>
        <a:p>
          <a:endParaRPr lang="zh-CN" altLang="en-US"/>
        </a:p>
      </dgm:t>
    </dgm:pt>
    <dgm:pt modelId="{EE2A5AE5-833E-4C97-B88F-6A291186935E}">
      <dgm:prSet custT="1"/>
      <dgm:spPr>
        <a:noFill/>
        <a:ln>
          <a:solidFill>
            <a:srgbClr val="2AAFB8"/>
          </a:solidFill>
        </a:ln>
      </dgm:spPr>
      <dgm:t>
        <a:bodyPr/>
        <a:lstStyle/>
        <a:p>
          <a:r>
            <a:rPr lang="en-GB" sz="1800" dirty="0">
              <a:solidFill>
                <a:schemeClr val="tx1">
                  <a:lumMod val="75000"/>
                  <a:lumOff val="25000"/>
                </a:schemeClr>
              </a:solidFill>
              <a:latin typeface="Arial" panose="020B0604020202020204"/>
              <a:cs typeface="Arial" panose="020B0604020202020204"/>
            </a:rPr>
            <a:t>Supporting</a:t>
          </a:r>
          <a:r>
            <a:rPr lang="en-GB" sz="1800" spc="-75" dirty="0">
              <a:solidFill>
                <a:schemeClr val="tx1">
                  <a:lumMod val="75000"/>
                  <a:lumOff val="25000"/>
                </a:schemeClr>
              </a:solidFill>
              <a:latin typeface="Arial" panose="020B0604020202020204"/>
              <a:cs typeface="Arial" panose="020B0604020202020204"/>
            </a:rPr>
            <a:t> </a:t>
          </a:r>
          <a:r>
            <a:rPr lang="en-GB" sz="1800" spc="-5" dirty="0">
              <a:solidFill>
                <a:schemeClr val="tx1">
                  <a:lumMod val="75000"/>
                  <a:lumOff val="25000"/>
                </a:schemeClr>
              </a:solidFill>
              <a:latin typeface="Arial" panose="020B0604020202020204"/>
              <a:cs typeface="Arial" panose="020B0604020202020204"/>
            </a:rPr>
            <a:t>materials</a:t>
          </a:r>
          <a:endParaRPr lang="en-GB" sz="1800" dirty="0">
            <a:solidFill>
              <a:schemeClr val="tx1">
                <a:lumMod val="75000"/>
                <a:lumOff val="25000"/>
              </a:schemeClr>
            </a:solidFill>
            <a:latin typeface="Arial" panose="020B0604020202020204"/>
            <a:cs typeface="Arial" panose="020B0604020202020204"/>
          </a:endParaRPr>
        </a:p>
      </dgm:t>
    </dgm:pt>
    <dgm:pt modelId="{EA14A9A6-5B82-45B3-8C23-4BA4BE23D132}" type="parTrans" cxnId="{66A6473F-0E87-47BB-803D-67FAB189773C}">
      <dgm:prSet/>
      <dgm:spPr>
        <a:ln>
          <a:solidFill>
            <a:srgbClr val="2AAFB8"/>
          </a:solidFill>
        </a:ln>
      </dgm:spPr>
      <dgm:t>
        <a:bodyPr/>
        <a:lstStyle/>
        <a:p>
          <a:endParaRPr lang="zh-CN" altLang="en-US"/>
        </a:p>
      </dgm:t>
    </dgm:pt>
    <dgm:pt modelId="{C6459A2C-C0E1-4BD5-A59A-A7798F60FB6E}" type="sibTrans" cxnId="{66A6473F-0E87-47BB-803D-67FAB189773C}">
      <dgm:prSet/>
      <dgm:spPr/>
      <dgm:t>
        <a:bodyPr/>
        <a:lstStyle/>
        <a:p>
          <a:endParaRPr lang="zh-CN" altLang="en-US"/>
        </a:p>
      </dgm:t>
    </dgm:pt>
    <dgm:pt modelId="{DAB663E8-0DA4-49CA-B503-2BDC96E51775}">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GB" sz="1600" b="0" dirty="0">
              <a:solidFill>
                <a:schemeClr val="tx1">
                  <a:lumMod val="75000"/>
                  <a:lumOff val="25000"/>
                </a:schemeClr>
              </a:solidFill>
              <a:latin typeface="Arial" panose="020B0604020202020204"/>
              <a:cs typeface="Arial" panose="020B0604020202020204"/>
            </a:rPr>
            <a:t>Introduction</a:t>
          </a:r>
        </a:p>
      </dgm:t>
    </dgm:pt>
    <dgm:pt modelId="{35274899-611D-4B9B-82FA-A2EE8345A3B3}" type="parTrans" cxnId="{5D07B9EF-227E-4EAA-A0B0-F9E9546E3A8E}">
      <dgm:prSet/>
      <dgm:spPr>
        <a:ln>
          <a:solidFill>
            <a:srgbClr val="46B09E"/>
          </a:solidFill>
        </a:ln>
      </dgm:spPr>
      <dgm:t>
        <a:bodyPr/>
        <a:lstStyle/>
        <a:p>
          <a:endParaRPr lang="zh-CN" altLang="en-US"/>
        </a:p>
      </dgm:t>
    </dgm:pt>
    <dgm:pt modelId="{F029FF3D-599B-4C54-AA32-05E070D36E8F}" type="sibTrans" cxnId="{5D07B9EF-227E-4EAA-A0B0-F9E9546E3A8E}">
      <dgm:prSet/>
      <dgm:spPr/>
      <dgm:t>
        <a:bodyPr/>
        <a:lstStyle/>
        <a:p>
          <a:endParaRPr lang="zh-CN" altLang="en-US"/>
        </a:p>
      </dgm:t>
    </dgm:pt>
    <dgm:pt modelId="{55429F08-47D9-47A5-BDFA-00B385B6901B}">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altLang="zh-CN" sz="1600" b="0" dirty="0">
              <a:solidFill>
                <a:schemeClr val="tx1">
                  <a:lumMod val="75000"/>
                  <a:lumOff val="25000"/>
                </a:schemeClr>
              </a:solidFill>
              <a:latin typeface="Arial" panose="020B0604020202020204"/>
              <a:cs typeface="Arial" panose="020B0604020202020204"/>
            </a:rPr>
            <a:t>Methodology</a:t>
          </a:r>
          <a:endParaRPr lang="en-GB" sz="1600" b="0" dirty="0">
            <a:solidFill>
              <a:schemeClr val="tx1">
                <a:lumMod val="75000"/>
                <a:lumOff val="25000"/>
              </a:schemeClr>
            </a:solidFill>
            <a:latin typeface="Arial" panose="020B0604020202020204"/>
            <a:cs typeface="Arial" panose="020B0604020202020204"/>
          </a:endParaRPr>
        </a:p>
      </dgm:t>
    </dgm:pt>
    <dgm:pt modelId="{B73ECEE8-CD8B-4104-BE6C-2AA5BABAE80C}" type="parTrans" cxnId="{BA30DCE4-B2AC-4266-888E-DB91CE0A189A}">
      <dgm:prSet/>
      <dgm:spPr>
        <a:ln>
          <a:solidFill>
            <a:srgbClr val="46B09E"/>
          </a:solidFill>
        </a:ln>
      </dgm:spPr>
      <dgm:t>
        <a:bodyPr/>
        <a:lstStyle/>
        <a:p>
          <a:endParaRPr lang="zh-CN" altLang="en-US"/>
        </a:p>
      </dgm:t>
    </dgm:pt>
    <dgm:pt modelId="{B0C22588-CFA6-4514-B0D4-0CA47C355FAE}" type="sibTrans" cxnId="{BA30DCE4-B2AC-4266-888E-DB91CE0A189A}">
      <dgm:prSet/>
      <dgm:spPr/>
      <dgm:t>
        <a:bodyPr/>
        <a:lstStyle/>
        <a:p>
          <a:endParaRPr lang="zh-CN" altLang="en-US"/>
        </a:p>
      </dgm:t>
    </dgm:pt>
    <dgm:pt modelId="{96B0BB2F-7924-4426-BE82-D892DA7BAAA3}">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panose="020B0604020202020204"/>
              <a:cs typeface="Arial" panose="020B0604020202020204"/>
            </a:rPr>
            <a:t>Results</a:t>
          </a:r>
        </a:p>
      </dgm:t>
    </dgm:pt>
    <dgm:pt modelId="{B0F2A8DA-CC76-405F-9898-48CD0ECC3566}" type="parTrans" cxnId="{123BE612-6242-47AD-AE74-DB40C88A8496}">
      <dgm:prSet/>
      <dgm:spPr>
        <a:ln>
          <a:solidFill>
            <a:srgbClr val="46B09E"/>
          </a:solidFill>
        </a:ln>
      </dgm:spPr>
      <dgm:t>
        <a:bodyPr/>
        <a:lstStyle/>
        <a:p>
          <a:endParaRPr lang="zh-CN" altLang="en-US"/>
        </a:p>
      </dgm:t>
    </dgm:pt>
    <dgm:pt modelId="{085F38FC-1F60-4471-B091-2561A045D2DA}" type="sibTrans" cxnId="{123BE612-6242-47AD-AE74-DB40C88A8496}">
      <dgm:prSet/>
      <dgm:spPr/>
      <dgm:t>
        <a:bodyPr/>
        <a:lstStyle/>
        <a:p>
          <a:endParaRPr lang="zh-CN" altLang="en-US"/>
        </a:p>
      </dgm:t>
    </dgm:pt>
    <dgm:pt modelId="{AB13A90C-7ED3-4E59-A46C-2898B5D23998}">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dirty="0">
              <a:solidFill>
                <a:schemeClr val="tx1">
                  <a:lumMod val="75000"/>
                  <a:lumOff val="25000"/>
                </a:schemeClr>
              </a:solidFill>
              <a:latin typeface="Arial" panose="020B0604020202020204"/>
              <a:cs typeface="Arial" panose="020B0604020202020204"/>
            </a:rPr>
            <a:t>Discussion</a:t>
          </a:r>
        </a:p>
      </dgm:t>
    </dgm:pt>
    <dgm:pt modelId="{B51FD7F7-06B2-4B94-B13F-490F2FBDD2DB}" type="parTrans" cxnId="{3F51CAE8-1202-4565-A1FC-B7E2B5587152}">
      <dgm:prSet/>
      <dgm:spPr>
        <a:ln>
          <a:solidFill>
            <a:srgbClr val="46B09E"/>
          </a:solidFill>
        </a:ln>
      </dgm:spPr>
      <dgm:t>
        <a:bodyPr/>
        <a:lstStyle/>
        <a:p>
          <a:endParaRPr lang="zh-CN" altLang="en-US"/>
        </a:p>
      </dgm:t>
    </dgm:pt>
    <dgm:pt modelId="{A69A0CBC-584F-4F06-AD67-7880FBB9084B}" type="sibTrans" cxnId="{3F51CAE8-1202-4565-A1FC-B7E2B5587152}">
      <dgm:prSet/>
      <dgm:spPr/>
      <dgm:t>
        <a:bodyPr/>
        <a:lstStyle/>
        <a:p>
          <a:endParaRPr lang="zh-CN" altLang="en-US"/>
        </a:p>
      </dgm:t>
    </dgm:pt>
    <dgm:pt modelId="{87C92EF7-8712-4408-99EC-B3166014C3D1}">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r>
            <a:rPr lang="en-GB" sz="1600" b="0" spc="-5" dirty="0">
              <a:solidFill>
                <a:schemeClr val="tx1">
                  <a:lumMod val="75000"/>
                  <a:lumOff val="25000"/>
                </a:schemeClr>
              </a:solidFill>
              <a:latin typeface="Arial" panose="020B0604020202020204"/>
              <a:cs typeface="Arial" panose="020B0604020202020204"/>
            </a:rPr>
            <a:t>Conclusions</a:t>
          </a:r>
          <a:endParaRPr lang="en-GB" sz="1600" b="0" dirty="0">
            <a:solidFill>
              <a:schemeClr val="tx1">
                <a:lumMod val="75000"/>
                <a:lumOff val="25000"/>
              </a:schemeClr>
            </a:solidFill>
            <a:latin typeface="Arial" panose="020B0604020202020204"/>
            <a:cs typeface="Arial" panose="020B0604020202020204"/>
          </a:endParaRPr>
        </a:p>
      </dgm:t>
    </dgm:pt>
    <dgm:pt modelId="{68DDA992-B07B-4451-8F3F-2F9003B103E4}" type="parTrans" cxnId="{B5641231-B775-48B1-9FB2-80B51242C8F9}">
      <dgm:prSet/>
      <dgm:spPr>
        <a:ln>
          <a:solidFill>
            <a:srgbClr val="46B09E"/>
          </a:solidFill>
        </a:ln>
      </dgm:spPr>
      <dgm:t>
        <a:bodyPr/>
        <a:lstStyle/>
        <a:p>
          <a:endParaRPr lang="zh-CN" altLang="en-US"/>
        </a:p>
      </dgm:t>
    </dgm:pt>
    <dgm:pt modelId="{BD6C0C12-28A8-49BC-832B-2D931E02D6E9}" type="sibTrans" cxnId="{B5641231-B775-48B1-9FB2-80B51242C8F9}">
      <dgm:prSet/>
      <dgm:spPr/>
      <dgm:t>
        <a:bodyPr/>
        <a:lstStyle/>
        <a:p>
          <a:endParaRPr lang="zh-CN" altLang="en-US"/>
        </a:p>
      </dgm:t>
    </dgm:pt>
    <dgm:pt modelId="{901C45C0-8ABB-4921-8374-5F04489F4D74}">
      <dgm:prSet custT="1">
        <dgm:style>
          <a:lnRef idx="2">
            <a:schemeClr val="accent6"/>
          </a:lnRef>
          <a:fillRef idx="1">
            <a:schemeClr val="lt1"/>
          </a:fillRef>
          <a:effectRef idx="0">
            <a:schemeClr val="accent6"/>
          </a:effectRef>
          <a:fontRef idx="minor">
            <a:schemeClr val="dk1"/>
          </a:fontRef>
        </dgm:style>
      </dgm:prSet>
      <dgm:spPr>
        <a:solidFill>
          <a:srgbClr val="C7E6E0"/>
        </a:solidFill>
        <a:ln>
          <a:noFill/>
        </a:ln>
      </dgm:spPr>
      <dgm:t>
        <a:bodyPr/>
        <a:lstStyle/>
        <a:p>
          <a:pPr>
            <a:buChar char="•"/>
          </a:pPr>
          <a:r>
            <a:rPr lang="en-US" sz="1600" b="0" dirty="0">
              <a:solidFill>
                <a:schemeClr val="tx1">
                  <a:lumMod val="75000"/>
                  <a:lumOff val="25000"/>
                </a:schemeClr>
              </a:solidFill>
              <a:latin typeface="Arial" panose="020B0604020202020204"/>
              <a:cs typeface="Arial" panose="020B0604020202020204"/>
            </a:rPr>
            <a:t>Literature </a:t>
          </a:r>
          <a:r>
            <a:rPr lang="en-US" altLang="zh-CN" sz="1600" b="0" dirty="0">
              <a:solidFill>
                <a:schemeClr val="tx1">
                  <a:lumMod val="75000"/>
                  <a:lumOff val="25000"/>
                </a:schemeClr>
              </a:solidFill>
              <a:latin typeface="Arial" panose="020B0604020202020204"/>
              <a:cs typeface="Arial" panose="020B0604020202020204"/>
            </a:rPr>
            <a:t>Review</a:t>
          </a:r>
          <a:endParaRPr lang="en-GB" sz="1600" b="0" dirty="0">
            <a:solidFill>
              <a:schemeClr val="tx1">
                <a:lumMod val="75000"/>
                <a:lumOff val="25000"/>
              </a:schemeClr>
            </a:solidFill>
            <a:latin typeface="Arial" panose="020B0604020202020204"/>
            <a:cs typeface="Arial" panose="020B0604020202020204"/>
          </a:endParaRPr>
        </a:p>
      </dgm:t>
    </dgm:pt>
    <dgm:pt modelId="{D59D8555-8849-4C21-89FE-392E350FF95F}" type="parTrans" cxnId="{67491E5E-AB97-49A6-9259-2D5FEB02E4CA}">
      <dgm:prSet/>
      <dgm:spPr>
        <a:ln>
          <a:solidFill>
            <a:srgbClr val="46B09E"/>
          </a:solidFill>
        </a:ln>
      </dgm:spPr>
      <dgm:t>
        <a:bodyPr/>
        <a:lstStyle/>
        <a:p>
          <a:endParaRPr lang="zh-CN" altLang="en-US"/>
        </a:p>
      </dgm:t>
    </dgm:pt>
    <dgm:pt modelId="{C1237B49-5A77-46A8-995C-0387ABD57A7F}" type="sibTrans" cxnId="{67491E5E-AB97-49A6-9259-2D5FEB02E4CA}">
      <dgm:prSet/>
      <dgm:spPr/>
      <dgm:t>
        <a:bodyPr/>
        <a:lstStyle/>
        <a:p>
          <a:endParaRPr lang="zh-CN" altLang="en-US"/>
        </a:p>
      </dgm:t>
    </dgm:pt>
    <dgm:pt modelId="{1CE607AD-744B-4FB7-8986-6F9B9D271B0F}" type="pres">
      <dgm:prSet presAssocID="{3F32C485-8213-4765-A4BD-CB2B262459CE}" presName="diagram" presStyleCnt="0">
        <dgm:presLayoutVars>
          <dgm:chPref val="1"/>
          <dgm:dir/>
          <dgm:animOne val="branch"/>
          <dgm:animLvl val="lvl"/>
          <dgm:resizeHandles val="exact"/>
        </dgm:presLayoutVars>
      </dgm:prSet>
      <dgm:spPr/>
    </dgm:pt>
    <dgm:pt modelId="{536ECBC6-4DB9-4804-A36C-B4D50B07FE0A}" type="pres">
      <dgm:prSet presAssocID="{325AE4C7-D24B-4EF5-947D-19737E98C990}" presName="root1" presStyleCnt="0"/>
      <dgm:spPr/>
    </dgm:pt>
    <dgm:pt modelId="{2DB792F1-E970-4C88-A21E-916C2C1592EE}" type="pres">
      <dgm:prSet presAssocID="{325AE4C7-D24B-4EF5-947D-19737E98C990}" presName="LevelOneTextNode" presStyleLbl="node0" presStyleIdx="0" presStyleCnt="1" custScaleX="92091" custScaleY="70433" custLinFactNeighborX="-8051">
        <dgm:presLayoutVars>
          <dgm:chPref val="3"/>
        </dgm:presLayoutVars>
      </dgm:prSet>
      <dgm:spPr/>
    </dgm:pt>
    <dgm:pt modelId="{C10A5240-E46B-4B8C-BAAF-FCE17BD669AB}" type="pres">
      <dgm:prSet presAssocID="{325AE4C7-D24B-4EF5-947D-19737E98C990}" presName="level2hierChild" presStyleCnt="0"/>
      <dgm:spPr/>
    </dgm:pt>
    <dgm:pt modelId="{A287B8DE-F679-49D4-9BCF-27DA0AD833AA}" type="pres">
      <dgm:prSet presAssocID="{6A1CA111-6B1B-49A4-90AB-19B8A3C33591}" presName="conn2-1" presStyleLbl="parChTrans1D2" presStyleIdx="0" presStyleCnt="7"/>
      <dgm:spPr/>
    </dgm:pt>
    <dgm:pt modelId="{250D3AA5-AAA8-430F-8FA7-DAB79F266FE7}" type="pres">
      <dgm:prSet presAssocID="{6A1CA111-6B1B-49A4-90AB-19B8A3C33591}" presName="connTx" presStyleLbl="parChTrans1D2" presStyleIdx="0" presStyleCnt="7"/>
      <dgm:spPr/>
    </dgm:pt>
    <dgm:pt modelId="{37C2AF9D-66A3-46D0-9602-61AEBCC7956B}" type="pres">
      <dgm:prSet presAssocID="{4C1187FF-BE31-433C-BD5B-E63A8FF3B95E}" presName="root2" presStyleCnt="0"/>
      <dgm:spPr/>
    </dgm:pt>
    <dgm:pt modelId="{075806FD-33A5-47C9-AA68-FE59CB851636}" type="pres">
      <dgm:prSet presAssocID="{4C1187FF-BE31-433C-BD5B-E63A8FF3B95E}" presName="LevelTwoTextNode" presStyleLbl="node2" presStyleIdx="0" presStyleCnt="7" custScaleX="97591" custScaleY="33180" custLinFactNeighborX="-12853">
        <dgm:presLayoutVars>
          <dgm:chPref val="3"/>
        </dgm:presLayoutVars>
      </dgm:prSet>
      <dgm:spPr/>
    </dgm:pt>
    <dgm:pt modelId="{C1B11255-E164-4BC6-B005-D68A580C9391}" type="pres">
      <dgm:prSet presAssocID="{4C1187FF-BE31-433C-BD5B-E63A8FF3B95E}" presName="level3hierChild" presStyleCnt="0"/>
      <dgm:spPr/>
    </dgm:pt>
    <dgm:pt modelId="{D88F7021-CB31-479D-B78C-94FFB9251074}" type="pres">
      <dgm:prSet presAssocID="{7A5B22B0-0878-4236-B6C0-B941E667152F}" presName="conn2-1" presStyleLbl="parChTrans1D2" presStyleIdx="1" presStyleCnt="7"/>
      <dgm:spPr/>
    </dgm:pt>
    <dgm:pt modelId="{83FC748C-ECB7-4C1D-A23C-67F70D8D6C3C}" type="pres">
      <dgm:prSet presAssocID="{7A5B22B0-0878-4236-B6C0-B941E667152F}" presName="connTx" presStyleLbl="parChTrans1D2" presStyleIdx="1" presStyleCnt="7"/>
      <dgm:spPr/>
    </dgm:pt>
    <dgm:pt modelId="{18A1EA00-1B85-42E4-8E5A-CCFDCFC4DE54}" type="pres">
      <dgm:prSet presAssocID="{FDB69A97-767E-4104-9C2C-CA11C4EBFC04}" presName="root2" presStyleCnt="0"/>
      <dgm:spPr/>
    </dgm:pt>
    <dgm:pt modelId="{31DEE247-E997-4D0A-9A24-D0992E7379D2}" type="pres">
      <dgm:prSet presAssocID="{FDB69A97-767E-4104-9C2C-CA11C4EBFC04}" presName="LevelTwoTextNode" presStyleLbl="node2" presStyleIdx="1" presStyleCnt="7" custScaleX="97591" custScaleY="33180" custLinFactNeighborX="-12853">
        <dgm:presLayoutVars>
          <dgm:chPref val="3"/>
        </dgm:presLayoutVars>
      </dgm:prSet>
      <dgm:spPr/>
    </dgm:pt>
    <dgm:pt modelId="{F69FCE23-0AA8-4B3A-99DF-7CC7F24D5296}" type="pres">
      <dgm:prSet presAssocID="{FDB69A97-767E-4104-9C2C-CA11C4EBFC04}" presName="level3hierChild" presStyleCnt="0"/>
      <dgm:spPr/>
    </dgm:pt>
    <dgm:pt modelId="{CBF3F27D-9A4C-4407-A997-821400872794}" type="pres">
      <dgm:prSet presAssocID="{1976AAF9-52AE-4B43-ACB6-2C704C6CA1F0}" presName="conn2-1" presStyleLbl="parChTrans1D2" presStyleIdx="2" presStyleCnt="7"/>
      <dgm:spPr/>
    </dgm:pt>
    <dgm:pt modelId="{108E982C-269A-4A2D-B241-2D49B9A7ECFE}" type="pres">
      <dgm:prSet presAssocID="{1976AAF9-52AE-4B43-ACB6-2C704C6CA1F0}" presName="connTx" presStyleLbl="parChTrans1D2" presStyleIdx="2" presStyleCnt="7"/>
      <dgm:spPr/>
    </dgm:pt>
    <dgm:pt modelId="{8C201E9A-6BE7-4535-937E-74EC8458835D}" type="pres">
      <dgm:prSet presAssocID="{CB7AC239-571C-4BD7-9408-049873814E4C}" presName="root2" presStyleCnt="0"/>
      <dgm:spPr/>
    </dgm:pt>
    <dgm:pt modelId="{5F113677-991E-4FBC-BD99-564196739CB1}" type="pres">
      <dgm:prSet presAssocID="{CB7AC239-571C-4BD7-9408-049873814E4C}" presName="LevelTwoTextNode" presStyleLbl="node2" presStyleIdx="2" presStyleCnt="7" custScaleX="97591" custScaleY="33180" custLinFactNeighborX="-12853">
        <dgm:presLayoutVars>
          <dgm:chPref val="3"/>
        </dgm:presLayoutVars>
      </dgm:prSet>
      <dgm:spPr/>
    </dgm:pt>
    <dgm:pt modelId="{9518BFD7-4056-4D1A-A78F-9157DCF84D69}" type="pres">
      <dgm:prSet presAssocID="{CB7AC239-571C-4BD7-9408-049873814E4C}" presName="level3hierChild" presStyleCnt="0"/>
      <dgm:spPr/>
    </dgm:pt>
    <dgm:pt modelId="{A7E57007-9FCF-46A0-A22A-EF565583111C}" type="pres">
      <dgm:prSet presAssocID="{CC9BEBF4-0918-481C-B750-B42FCF78317D}" presName="conn2-1" presStyleLbl="parChTrans1D2" presStyleIdx="3" presStyleCnt="7"/>
      <dgm:spPr/>
    </dgm:pt>
    <dgm:pt modelId="{EE8198F0-5C01-4CDD-AE8A-BBF0EC70656E}" type="pres">
      <dgm:prSet presAssocID="{CC9BEBF4-0918-481C-B750-B42FCF78317D}" presName="connTx" presStyleLbl="parChTrans1D2" presStyleIdx="3" presStyleCnt="7"/>
      <dgm:spPr/>
    </dgm:pt>
    <dgm:pt modelId="{961578C0-B659-4CD4-8C5E-B274EB54740D}" type="pres">
      <dgm:prSet presAssocID="{5C350C19-0CA2-45E1-BC12-8D680F861282}" presName="root2" presStyleCnt="0"/>
      <dgm:spPr/>
    </dgm:pt>
    <dgm:pt modelId="{BF3D478A-BD5D-4570-97A9-16C29444C924}" type="pres">
      <dgm:prSet presAssocID="{5C350C19-0CA2-45E1-BC12-8D680F861282}" presName="LevelTwoTextNode" presStyleLbl="node2" presStyleIdx="3" presStyleCnt="7" custScaleX="97591" custScaleY="33180" custLinFactNeighborX="-12853">
        <dgm:presLayoutVars>
          <dgm:chPref val="3"/>
        </dgm:presLayoutVars>
      </dgm:prSet>
      <dgm:spPr/>
    </dgm:pt>
    <dgm:pt modelId="{7D917402-8F74-4950-A44A-517C091EF109}" type="pres">
      <dgm:prSet presAssocID="{5C350C19-0CA2-45E1-BC12-8D680F861282}" presName="level3hierChild" presStyleCnt="0"/>
      <dgm:spPr/>
    </dgm:pt>
    <dgm:pt modelId="{3790C520-B58E-4C45-BA66-706F1D7906C4}" type="pres">
      <dgm:prSet presAssocID="{35274899-611D-4B9B-82FA-A2EE8345A3B3}" presName="conn2-1" presStyleLbl="parChTrans1D3" presStyleIdx="0" presStyleCnt="6"/>
      <dgm:spPr/>
    </dgm:pt>
    <dgm:pt modelId="{A47560ED-B4E4-4439-BEDA-FE1A854ABAA9}" type="pres">
      <dgm:prSet presAssocID="{35274899-611D-4B9B-82FA-A2EE8345A3B3}" presName="connTx" presStyleLbl="parChTrans1D3" presStyleIdx="0" presStyleCnt="6"/>
      <dgm:spPr/>
    </dgm:pt>
    <dgm:pt modelId="{5D3B64D1-78C5-456E-87FE-8A2CB7536887}" type="pres">
      <dgm:prSet presAssocID="{DAB663E8-0DA4-49CA-B503-2BDC96E51775}" presName="root2" presStyleCnt="0"/>
      <dgm:spPr/>
    </dgm:pt>
    <dgm:pt modelId="{885C859B-AFA2-46E8-A502-973005290DF3}" type="pres">
      <dgm:prSet presAssocID="{DAB663E8-0DA4-49CA-B503-2BDC96E51775}" presName="LevelTwoTextNode" presStyleLbl="node3" presStyleIdx="0" presStyleCnt="6" custScaleX="80881" custScaleY="31735" custLinFactNeighborX="-16768" custLinFactNeighborY="19080">
        <dgm:presLayoutVars>
          <dgm:chPref val="3"/>
        </dgm:presLayoutVars>
      </dgm:prSet>
      <dgm:spPr/>
    </dgm:pt>
    <dgm:pt modelId="{EEF13CA8-E270-4192-94AD-084847829835}" type="pres">
      <dgm:prSet presAssocID="{DAB663E8-0DA4-49CA-B503-2BDC96E51775}" presName="level3hierChild" presStyleCnt="0"/>
      <dgm:spPr/>
    </dgm:pt>
    <dgm:pt modelId="{6E950648-E5C0-4BD6-8682-5DBBFC617183}" type="pres">
      <dgm:prSet presAssocID="{D59D8555-8849-4C21-89FE-392E350FF95F}" presName="conn2-1" presStyleLbl="parChTrans1D3" presStyleIdx="1" presStyleCnt="6"/>
      <dgm:spPr/>
    </dgm:pt>
    <dgm:pt modelId="{151E0324-31E5-4D5B-A536-7AE3245866BF}" type="pres">
      <dgm:prSet presAssocID="{D59D8555-8849-4C21-89FE-392E350FF95F}" presName="connTx" presStyleLbl="parChTrans1D3" presStyleIdx="1" presStyleCnt="6"/>
      <dgm:spPr/>
    </dgm:pt>
    <dgm:pt modelId="{39EC4230-27AD-4223-8D10-DD0B0FAB69FF}" type="pres">
      <dgm:prSet presAssocID="{901C45C0-8ABB-4921-8374-5F04489F4D74}" presName="root2" presStyleCnt="0"/>
      <dgm:spPr/>
    </dgm:pt>
    <dgm:pt modelId="{C5EB121F-F3CB-4785-9AF8-721EDC64B075}" type="pres">
      <dgm:prSet presAssocID="{901C45C0-8ABB-4921-8374-5F04489F4D74}" presName="LevelTwoTextNode" presStyleLbl="node3" presStyleIdx="1" presStyleCnt="6" custScaleX="80880" custScaleY="31735" custLinFactNeighborX="-16767" custLinFactNeighborY="11838">
        <dgm:presLayoutVars>
          <dgm:chPref val="3"/>
        </dgm:presLayoutVars>
      </dgm:prSet>
      <dgm:spPr/>
    </dgm:pt>
    <dgm:pt modelId="{453F55DF-D81E-42DF-A418-77172684F29D}" type="pres">
      <dgm:prSet presAssocID="{901C45C0-8ABB-4921-8374-5F04489F4D74}" presName="level3hierChild" presStyleCnt="0"/>
      <dgm:spPr/>
    </dgm:pt>
    <dgm:pt modelId="{926E7A22-09E0-4267-98C8-2E6B264DDE50}" type="pres">
      <dgm:prSet presAssocID="{B73ECEE8-CD8B-4104-BE6C-2AA5BABAE80C}" presName="conn2-1" presStyleLbl="parChTrans1D3" presStyleIdx="2" presStyleCnt="6"/>
      <dgm:spPr/>
    </dgm:pt>
    <dgm:pt modelId="{150CEA32-EFEC-4917-980B-B3FCFF472942}" type="pres">
      <dgm:prSet presAssocID="{B73ECEE8-CD8B-4104-BE6C-2AA5BABAE80C}" presName="connTx" presStyleLbl="parChTrans1D3" presStyleIdx="2" presStyleCnt="6"/>
      <dgm:spPr/>
    </dgm:pt>
    <dgm:pt modelId="{222267F5-60A9-48B5-B3B2-61448397DC07}" type="pres">
      <dgm:prSet presAssocID="{55429F08-47D9-47A5-BDFA-00B385B6901B}" presName="root2" presStyleCnt="0"/>
      <dgm:spPr/>
    </dgm:pt>
    <dgm:pt modelId="{6594A313-ABC4-465A-9000-985CB17C84FA}" type="pres">
      <dgm:prSet presAssocID="{55429F08-47D9-47A5-BDFA-00B385B6901B}" presName="LevelTwoTextNode" presStyleLbl="node3" presStyleIdx="2" presStyleCnt="6" custScaleX="80881" custScaleY="31735" custLinFactNeighborX="-16768" custLinFactNeighborY="3816">
        <dgm:presLayoutVars>
          <dgm:chPref val="3"/>
        </dgm:presLayoutVars>
      </dgm:prSet>
      <dgm:spPr/>
    </dgm:pt>
    <dgm:pt modelId="{0D2C0577-DC5A-4B8B-A16B-EE2B63E5AA39}" type="pres">
      <dgm:prSet presAssocID="{55429F08-47D9-47A5-BDFA-00B385B6901B}" presName="level3hierChild" presStyleCnt="0"/>
      <dgm:spPr/>
    </dgm:pt>
    <dgm:pt modelId="{24C0883A-E2A6-494D-9465-B5BDB7D3FB57}" type="pres">
      <dgm:prSet presAssocID="{B0F2A8DA-CC76-405F-9898-48CD0ECC3566}" presName="conn2-1" presStyleLbl="parChTrans1D3" presStyleIdx="3" presStyleCnt="6"/>
      <dgm:spPr/>
    </dgm:pt>
    <dgm:pt modelId="{AA9C9790-009A-40A6-AB8F-44EEC74266D1}" type="pres">
      <dgm:prSet presAssocID="{B0F2A8DA-CC76-405F-9898-48CD0ECC3566}" presName="connTx" presStyleLbl="parChTrans1D3" presStyleIdx="3" presStyleCnt="6"/>
      <dgm:spPr/>
    </dgm:pt>
    <dgm:pt modelId="{3481096C-BB69-4026-B9F7-545933DED069}" type="pres">
      <dgm:prSet presAssocID="{96B0BB2F-7924-4426-BE82-D892DA7BAAA3}" presName="root2" presStyleCnt="0"/>
      <dgm:spPr/>
    </dgm:pt>
    <dgm:pt modelId="{4EF12830-84BA-44FD-89EA-42A1EBD9F625}" type="pres">
      <dgm:prSet presAssocID="{96B0BB2F-7924-4426-BE82-D892DA7BAAA3}" presName="LevelTwoTextNode" presStyleLbl="node3" presStyleIdx="3" presStyleCnt="6" custScaleX="80881" custScaleY="31735" custLinFactNeighborX="-16768" custLinFactNeighborY="-3816">
        <dgm:presLayoutVars>
          <dgm:chPref val="3"/>
        </dgm:presLayoutVars>
      </dgm:prSet>
      <dgm:spPr/>
    </dgm:pt>
    <dgm:pt modelId="{68CBF520-98B2-4E06-A0E5-5234F48707EB}" type="pres">
      <dgm:prSet presAssocID="{96B0BB2F-7924-4426-BE82-D892DA7BAAA3}" presName="level3hierChild" presStyleCnt="0"/>
      <dgm:spPr/>
    </dgm:pt>
    <dgm:pt modelId="{84408C59-4DE3-4965-8AD8-361CE4508CB4}" type="pres">
      <dgm:prSet presAssocID="{B51FD7F7-06B2-4B94-B13F-490F2FBDD2DB}" presName="conn2-1" presStyleLbl="parChTrans1D3" presStyleIdx="4" presStyleCnt="6"/>
      <dgm:spPr/>
    </dgm:pt>
    <dgm:pt modelId="{7C3224AD-D751-47CD-915E-898D33302F69}" type="pres">
      <dgm:prSet presAssocID="{B51FD7F7-06B2-4B94-B13F-490F2FBDD2DB}" presName="connTx" presStyleLbl="parChTrans1D3" presStyleIdx="4" presStyleCnt="6"/>
      <dgm:spPr/>
    </dgm:pt>
    <dgm:pt modelId="{C5ACFDD0-EADE-4C82-BE4A-2DBD490F2EC0}" type="pres">
      <dgm:prSet presAssocID="{AB13A90C-7ED3-4E59-A46C-2898B5D23998}" presName="root2" presStyleCnt="0"/>
      <dgm:spPr/>
    </dgm:pt>
    <dgm:pt modelId="{6FD4BCBC-5EA5-4E02-9261-270CEE9AABD0}" type="pres">
      <dgm:prSet presAssocID="{AB13A90C-7ED3-4E59-A46C-2898B5D23998}" presName="LevelTwoTextNode" presStyleLbl="node3" presStyleIdx="4" presStyleCnt="6" custScaleX="80881" custScaleY="31735" custLinFactNeighborX="-16768" custLinFactNeighborY="-12084">
        <dgm:presLayoutVars>
          <dgm:chPref val="3"/>
        </dgm:presLayoutVars>
      </dgm:prSet>
      <dgm:spPr/>
    </dgm:pt>
    <dgm:pt modelId="{A442DF60-F131-4F96-82A5-8D8DDF09DD88}" type="pres">
      <dgm:prSet presAssocID="{AB13A90C-7ED3-4E59-A46C-2898B5D23998}" presName="level3hierChild" presStyleCnt="0"/>
      <dgm:spPr/>
    </dgm:pt>
    <dgm:pt modelId="{D8BBA9C1-7DA5-460B-B5AA-3A0F7FCDA141}" type="pres">
      <dgm:prSet presAssocID="{68DDA992-B07B-4451-8F3F-2F9003B103E4}" presName="conn2-1" presStyleLbl="parChTrans1D3" presStyleIdx="5" presStyleCnt="6"/>
      <dgm:spPr/>
    </dgm:pt>
    <dgm:pt modelId="{345F4D98-8B2A-4A3C-8728-056B046AE39A}" type="pres">
      <dgm:prSet presAssocID="{68DDA992-B07B-4451-8F3F-2F9003B103E4}" presName="connTx" presStyleLbl="parChTrans1D3" presStyleIdx="5" presStyleCnt="6"/>
      <dgm:spPr/>
    </dgm:pt>
    <dgm:pt modelId="{42FE52A8-0428-4528-9606-126CAFA0BCCA}" type="pres">
      <dgm:prSet presAssocID="{87C92EF7-8712-4408-99EC-B3166014C3D1}" presName="root2" presStyleCnt="0"/>
      <dgm:spPr/>
    </dgm:pt>
    <dgm:pt modelId="{729DB8B7-269C-4759-B8A1-E77463C4A15E}" type="pres">
      <dgm:prSet presAssocID="{87C92EF7-8712-4408-99EC-B3166014C3D1}" presName="LevelTwoTextNode" presStyleLbl="node3" presStyleIdx="5" presStyleCnt="6" custScaleX="80881" custScaleY="31735" custLinFactNeighborX="-16768" custLinFactNeighborY="-19080">
        <dgm:presLayoutVars>
          <dgm:chPref val="3"/>
        </dgm:presLayoutVars>
      </dgm:prSet>
      <dgm:spPr/>
    </dgm:pt>
    <dgm:pt modelId="{88FF0151-D20F-41F7-A34C-0A1821F9EC34}" type="pres">
      <dgm:prSet presAssocID="{87C92EF7-8712-4408-99EC-B3166014C3D1}" presName="level3hierChild" presStyleCnt="0"/>
      <dgm:spPr/>
    </dgm:pt>
    <dgm:pt modelId="{A3120546-B9EA-411E-B4FA-69742CB56188}" type="pres">
      <dgm:prSet presAssocID="{42598DCD-9433-4E92-AD03-E2850684EF29}" presName="conn2-1" presStyleLbl="parChTrans1D2" presStyleIdx="4" presStyleCnt="7"/>
      <dgm:spPr/>
    </dgm:pt>
    <dgm:pt modelId="{97C0C93A-901F-48C7-9CC2-C18CE86C5A0C}" type="pres">
      <dgm:prSet presAssocID="{42598DCD-9433-4E92-AD03-E2850684EF29}" presName="connTx" presStyleLbl="parChTrans1D2" presStyleIdx="4" presStyleCnt="7"/>
      <dgm:spPr/>
    </dgm:pt>
    <dgm:pt modelId="{89D66FB4-B2D9-4E12-838E-CEE348ECD272}" type="pres">
      <dgm:prSet presAssocID="{1272E8DD-78B8-4816-8056-2A7D0E8549C8}" presName="root2" presStyleCnt="0"/>
      <dgm:spPr/>
    </dgm:pt>
    <dgm:pt modelId="{96FE04F8-3A7F-432B-B5B4-8BD4C71BB6A9}" type="pres">
      <dgm:prSet presAssocID="{1272E8DD-78B8-4816-8056-2A7D0E8549C8}" presName="LevelTwoTextNode" presStyleLbl="node2" presStyleIdx="4" presStyleCnt="7" custScaleX="97591" custScaleY="33180" custLinFactNeighborX="-12853">
        <dgm:presLayoutVars>
          <dgm:chPref val="3"/>
        </dgm:presLayoutVars>
      </dgm:prSet>
      <dgm:spPr/>
    </dgm:pt>
    <dgm:pt modelId="{8412963D-C96A-4BA7-B72D-DEA3D9903B64}" type="pres">
      <dgm:prSet presAssocID="{1272E8DD-78B8-4816-8056-2A7D0E8549C8}" presName="level3hierChild" presStyleCnt="0"/>
      <dgm:spPr/>
    </dgm:pt>
    <dgm:pt modelId="{C5EDD40D-3930-49DB-8C3A-575C3EA72E94}" type="pres">
      <dgm:prSet presAssocID="{D9D95005-14C4-4AB5-AE65-007D6F5D5C18}" presName="conn2-1" presStyleLbl="parChTrans1D2" presStyleIdx="5" presStyleCnt="7"/>
      <dgm:spPr/>
    </dgm:pt>
    <dgm:pt modelId="{7748FF43-D640-4B56-A06A-5198BD657D7A}" type="pres">
      <dgm:prSet presAssocID="{D9D95005-14C4-4AB5-AE65-007D6F5D5C18}" presName="connTx" presStyleLbl="parChTrans1D2" presStyleIdx="5" presStyleCnt="7"/>
      <dgm:spPr/>
    </dgm:pt>
    <dgm:pt modelId="{E1E0A4B3-E40D-43BA-AAD5-25DDA72E038B}" type="pres">
      <dgm:prSet presAssocID="{34B9A615-9B10-43EC-B890-888067A7FB84}" presName="root2" presStyleCnt="0"/>
      <dgm:spPr/>
    </dgm:pt>
    <dgm:pt modelId="{B4293202-1B77-475A-8EA7-E3A6AB1DBE6D}" type="pres">
      <dgm:prSet presAssocID="{34B9A615-9B10-43EC-B890-888067A7FB84}" presName="LevelTwoTextNode" presStyleLbl="node2" presStyleIdx="5" presStyleCnt="7" custScaleX="97591" custScaleY="33180" custLinFactNeighborX="-12853">
        <dgm:presLayoutVars>
          <dgm:chPref val="3"/>
        </dgm:presLayoutVars>
      </dgm:prSet>
      <dgm:spPr/>
    </dgm:pt>
    <dgm:pt modelId="{8522C0D8-E2FB-442B-95BA-A321699F090B}" type="pres">
      <dgm:prSet presAssocID="{34B9A615-9B10-43EC-B890-888067A7FB84}" presName="level3hierChild" presStyleCnt="0"/>
      <dgm:spPr/>
    </dgm:pt>
    <dgm:pt modelId="{30571293-178B-4F05-BC77-96FD29FE83B6}" type="pres">
      <dgm:prSet presAssocID="{EA14A9A6-5B82-45B3-8C23-4BA4BE23D132}" presName="conn2-1" presStyleLbl="parChTrans1D2" presStyleIdx="6" presStyleCnt="7"/>
      <dgm:spPr/>
    </dgm:pt>
    <dgm:pt modelId="{5B9D6079-14E7-42CE-B418-2A4DDE8AB7B7}" type="pres">
      <dgm:prSet presAssocID="{EA14A9A6-5B82-45B3-8C23-4BA4BE23D132}" presName="connTx" presStyleLbl="parChTrans1D2" presStyleIdx="6" presStyleCnt="7"/>
      <dgm:spPr/>
    </dgm:pt>
    <dgm:pt modelId="{825FA42B-AFCE-4BAA-821C-FFD34E79D8F3}" type="pres">
      <dgm:prSet presAssocID="{EE2A5AE5-833E-4C97-B88F-6A291186935E}" presName="root2" presStyleCnt="0"/>
      <dgm:spPr/>
    </dgm:pt>
    <dgm:pt modelId="{E7E558D2-5EE1-4222-B3ED-086F373439EC}" type="pres">
      <dgm:prSet presAssocID="{EE2A5AE5-833E-4C97-B88F-6A291186935E}" presName="LevelTwoTextNode" presStyleLbl="node2" presStyleIdx="6" presStyleCnt="7" custScaleX="97591" custScaleY="33180" custLinFactNeighborX="-12853">
        <dgm:presLayoutVars>
          <dgm:chPref val="3"/>
        </dgm:presLayoutVars>
      </dgm:prSet>
      <dgm:spPr/>
    </dgm:pt>
    <dgm:pt modelId="{BBBE4EB2-F88B-42FB-BA08-FEFAF34020D5}" type="pres">
      <dgm:prSet presAssocID="{EE2A5AE5-833E-4C97-B88F-6A291186935E}" presName="level3hierChild" presStyleCnt="0"/>
      <dgm:spPr/>
    </dgm:pt>
  </dgm:ptLst>
  <dgm:cxnLst>
    <dgm:cxn modelId="{147FD904-AADC-40A7-B975-58ABF95B7764}" srcId="{325AE4C7-D24B-4EF5-947D-19737E98C990}" destId="{4C1187FF-BE31-433C-BD5B-E63A8FF3B95E}" srcOrd="0" destOrd="0" parTransId="{6A1CA111-6B1B-49A4-90AB-19B8A3C33591}" sibTransId="{C2556955-855B-4DB1-BFBF-9CADFC958ABC}"/>
    <dgm:cxn modelId="{AE2B3306-73BA-4801-8783-1BF7B5909523}" type="presOf" srcId="{FDB69A97-767E-4104-9C2C-CA11C4EBFC04}" destId="{31DEE247-E997-4D0A-9A24-D0992E7379D2}" srcOrd="0" destOrd="0" presId="urn:microsoft.com/office/officeart/2005/8/layout/hierarchy2#1"/>
    <dgm:cxn modelId="{FDA93C10-C65C-4133-84B5-C33309C186DD}" type="presOf" srcId="{1976AAF9-52AE-4B43-ACB6-2C704C6CA1F0}" destId="{108E982C-269A-4A2D-B241-2D49B9A7ECFE}" srcOrd="1" destOrd="0" presId="urn:microsoft.com/office/officeart/2005/8/layout/hierarchy2#1"/>
    <dgm:cxn modelId="{032D4910-50F5-424B-BF0D-BFFEF4CF431B}" type="presOf" srcId="{96B0BB2F-7924-4426-BE82-D892DA7BAAA3}" destId="{4EF12830-84BA-44FD-89EA-42A1EBD9F625}" srcOrd="0" destOrd="0" presId="urn:microsoft.com/office/officeart/2005/8/layout/hierarchy2#1"/>
    <dgm:cxn modelId="{123BE612-6242-47AD-AE74-DB40C88A8496}" srcId="{5C350C19-0CA2-45E1-BC12-8D680F861282}" destId="{96B0BB2F-7924-4426-BE82-D892DA7BAAA3}" srcOrd="3" destOrd="0" parTransId="{B0F2A8DA-CC76-405F-9898-48CD0ECC3566}" sibTransId="{085F38FC-1F60-4471-B091-2561A045D2DA}"/>
    <dgm:cxn modelId="{0203AF1B-A985-4088-A664-01C4F2281187}" type="presOf" srcId="{EE2A5AE5-833E-4C97-B88F-6A291186935E}" destId="{E7E558D2-5EE1-4222-B3ED-086F373439EC}" srcOrd="0" destOrd="0" presId="urn:microsoft.com/office/officeart/2005/8/layout/hierarchy2#1"/>
    <dgm:cxn modelId="{8284361C-1FA2-471D-BF45-8769FA791AD0}" type="presOf" srcId="{B0F2A8DA-CC76-405F-9898-48CD0ECC3566}" destId="{24C0883A-E2A6-494D-9465-B5BDB7D3FB57}" srcOrd="0" destOrd="0" presId="urn:microsoft.com/office/officeart/2005/8/layout/hierarchy2#1"/>
    <dgm:cxn modelId="{4742732D-803B-410C-8E02-CA53BB81E817}" type="presOf" srcId="{CC9BEBF4-0918-481C-B750-B42FCF78317D}" destId="{EE8198F0-5C01-4CDD-AE8A-BBF0EC70656E}" srcOrd="1" destOrd="0" presId="urn:microsoft.com/office/officeart/2005/8/layout/hierarchy2#1"/>
    <dgm:cxn modelId="{32CDD52D-38A7-4A98-857E-4973301F1901}" type="presOf" srcId="{6A1CA111-6B1B-49A4-90AB-19B8A3C33591}" destId="{250D3AA5-AAA8-430F-8FA7-DAB79F266FE7}" srcOrd="1" destOrd="0" presId="urn:microsoft.com/office/officeart/2005/8/layout/hierarchy2#1"/>
    <dgm:cxn modelId="{B5641231-B775-48B1-9FB2-80B51242C8F9}" srcId="{5C350C19-0CA2-45E1-BC12-8D680F861282}" destId="{87C92EF7-8712-4408-99EC-B3166014C3D1}" srcOrd="5" destOrd="0" parTransId="{68DDA992-B07B-4451-8F3F-2F9003B103E4}" sibTransId="{BD6C0C12-28A8-49BC-832B-2D931E02D6E9}"/>
    <dgm:cxn modelId="{66A6473F-0E87-47BB-803D-67FAB189773C}" srcId="{325AE4C7-D24B-4EF5-947D-19737E98C990}" destId="{EE2A5AE5-833E-4C97-B88F-6A291186935E}" srcOrd="6" destOrd="0" parTransId="{EA14A9A6-5B82-45B3-8C23-4BA4BE23D132}" sibTransId="{C6459A2C-C0E1-4BD5-A59A-A7798F60FB6E}"/>
    <dgm:cxn modelId="{918E7A5C-0D6E-447F-9509-299533C77B30}" srcId="{325AE4C7-D24B-4EF5-947D-19737E98C990}" destId="{FDB69A97-767E-4104-9C2C-CA11C4EBFC04}" srcOrd="1" destOrd="0" parTransId="{7A5B22B0-0878-4236-B6C0-B941E667152F}" sibTransId="{A76286C9-1B87-4067-BB82-25D89FF7207D}"/>
    <dgm:cxn modelId="{67491E5E-AB97-49A6-9259-2D5FEB02E4CA}" srcId="{5C350C19-0CA2-45E1-BC12-8D680F861282}" destId="{901C45C0-8ABB-4921-8374-5F04489F4D74}" srcOrd="1" destOrd="0" parTransId="{D59D8555-8849-4C21-89FE-392E350FF95F}" sibTransId="{C1237B49-5A77-46A8-995C-0387ABD57A7F}"/>
    <dgm:cxn modelId="{3968996D-60D9-4A78-84F0-60313C2AFAF8}" type="presOf" srcId="{6A1CA111-6B1B-49A4-90AB-19B8A3C33591}" destId="{A287B8DE-F679-49D4-9BCF-27DA0AD833AA}" srcOrd="0" destOrd="0" presId="urn:microsoft.com/office/officeart/2005/8/layout/hierarchy2#1"/>
    <dgm:cxn modelId="{5C699D6D-7634-4F85-A1DE-9190EDA8F802}" type="presOf" srcId="{B51FD7F7-06B2-4B94-B13F-490F2FBDD2DB}" destId="{84408C59-4DE3-4965-8AD8-361CE4508CB4}" srcOrd="0" destOrd="0" presId="urn:microsoft.com/office/officeart/2005/8/layout/hierarchy2#1"/>
    <dgm:cxn modelId="{D2C0E54E-8892-4B87-AB10-AF5C44B8B5C5}" type="presOf" srcId="{7A5B22B0-0878-4236-B6C0-B941E667152F}" destId="{83FC748C-ECB7-4C1D-A23C-67F70D8D6C3C}" srcOrd="1" destOrd="0" presId="urn:microsoft.com/office/officeart/2005/8/layout/hierarchy2#1"/>
    <dgm:cxn modelId="{33715451-06F7-4F44-A9B3-ACA5DDA8E381}" type="presOf" srcId="{D59D8555-8849-4C21-89FE-392E350FF95F}" destId="{6E950648-E5C0-4BD6-8682-5DBBFC617183}" srcOrd="0" destOrd="0" presId="urn:microsoft.com/office/officeart/2005/8/layout/hierarchy2#1"/>
    <dgm:cxn modelId="{3B31D771-218C-4614-BE40-74EC40E764D2}" srcId="{325AE4C7-D24B-4EF5-947D-19737E98C990}" destId="{5C350C19-0CA2-45E1-BC12-8D680F861282}" srcOrd="3" destOrd="0" parTransId="{CC9BEBF4-0918-481C-B750-B42FCF78317D}" sibTransId="{7E78A49E-D2E0-4F6F-B497-33EC08FBE64F}"/>
    <dgm:cxn modelId="{7D556B5A-E013-435F-AFBB-2A56956BD89D}" type="presOf" srcId="{34B9A615-9B10-43EC-B890-888067A7FB84}" destId="{B4293202-1B77-475A-8EA7-E3A6AB1DBE6D}" srcOrd="0" destOrd="0" presId="urn:microsoft.com/office/officeart/2005/8/layout/hierarchy2#1"/>
    <dgm:cxn modelId="{2C914480-1E72-4CA6-BCD4-9AF7F0926AAE}" srcId="{325AE4C7-D24B-4EF5-947D-19737E98C990}" destId="{CB7AC239-571C-4BD7-9408-049873814E4C}" srcOrd="2" destOrd="0" parTransId="{1976AAF9-52AE-4B43-ACB6-2C704C6CA1F0}" sibTransId="{AA6FEC8A-A2C7-4A05-B613-2A40048B65CD}"/>
    <dgm:cxn modelId="{2F5D5580-6ECC-4227-83BE-576D51D4320D}" type="presOf" srcId="{87C92EF7-8712-4408-99EC-B3166014C3D1}" destId="{729DB8B7-269C-4759-B8A1-E77463C4A15E}" srcOrd="0" destOrd="0" presId="urn:microsoft.com/office/officeart/2005/8/layout/hierarchy2#1"/>
    <dgm:cxn modelId="{77676C82-34EB-4098-B5B7-2192A523C91D}" type="presOf" srcId="{D9D95005-14C4-4AB5-AE65-007D6F5D5C18}" destId="{C5EDD40D-3930-49DB-8C3A-575C3EA72E94}" srcOrd="0" destOrd="0" presId="urn:microsoft.com/office/officeart/2005/8/layout/hierarchy2#1"/>
    <dgm:cxn modelId="{2D594785-91C9-4CAD-8615-BD6C88EF0667}" type="presOf" srcId="{B0F2A8DA-CC76-405F-9898-48CD0ECC3566}" destId="{AA9C9790-009A-40A6-AB8F-44EEC74266D1}" srcOrd="1" destOrd="0" presId="urn:microsoft.com/office/officeart/2005/8/layout/hierarchy2#1"/>
    <dgm:cxn modelId="{B9BE038B-7B8A-482C-9D81-CCA9E2954E32}" srcId="{3F32C485-8213-4765-A4BD-CB2B262459CE}" destId="{325AE4C7-D24B-4EF5-947D-19737E98C990}" srcOrd="0" destOrd="0" parTransId="{1D6A69DE-0732-4CD3-83F3-3D2737E654C8}" sibTransId="{67FBB468-4D39-41FF-92E5-237FF1B74141}"/>
    <dgm:cxn modelId="{07A2FC8D-8706-4447-933D-14426886FACD}" type="presOf" srcId="{35274899-611D-4B9B-82FA-A2EE8345A3B3}" destId="{A47560ED-B4E4-4439-BEDA-FE1A854ABAA9}" srcOrd="1" destOrd="0" presId="urn:microsoft.com/office/officeart/2005/8/layout/hierarchy2#1"/>
    <dgm:cxn modelId="{377C518E-BEB6-48EF-BB40-91238A81621B}" type="presOf" srcId="{55429F08-47D9-47A5-BDFA-00B385B6901B}" destId="{6594A313-ABC4-465A-9000-985CB17C84FA}" srcOrd="0" destOrd="0" presId="urn:microsoft.com/office/officeart/2005/8/layout/hierarchy2#1"/>
    <dgm:cxn modelId="{2553B28E-0751-4F0D-A101-029C68BE869F}" type="presOf" srcId="{42598DCD-9433-4E92-AD03-E2850684EF29}" destId="{97C0C93A-901F-48C7-9CC2-C18CE86C5A0C}" srcOrd="1" destOrd="0" presId="urn:microsoft.com/office/officeart/2005/8/layout/hierarchy2#1"/>
    <dgm:cxn modelId="{93300E8F-C847-4C76-BDA8-AD2A5BF7BA4A}" type="presOf" srcId="{7A5B22B0-0878-4236-B6C0-B941E667152F}" destId="{D88F7021-CB31-479D-B78C-94FFB9251074}" srcOrd="0" destOrd="0" presId="urn:microsoft.com/office/officeart/2005/8/layout/hierarchy2#1"/>
    <dgm:cxn modelId="{4BA0E28F-873E-43F9-A9E5-65346A9B24E0}" type="presOf" srcId="{EA14A9A6-5B82-45B3-8C23-4BA4BE23D132}" destId="{30571293-178B-4F05-BC77-96FD29FE83B6}" srcOrd="0" destOrd="0" presId="urn:microsoft.com/office/officeart/2005/8/layout/hierarchy2#1"/>
    <dgm:cxn modelId="{567E0692-CAC9-4EA8-BACD-556CB1C7A9EE}" type="presOf" srcId="{B73ECEE8-CD8B-4104-BE6C-2AA5BABAE80C}" destId="{150CEA32-EFEC-4917-980B-B3FCFF472942}" srcOrd="1" destOrd="0" presId="urn:microsoft.com/office/officeart/2005/8/layout/hierarchy2#1"/>
    <dgm:cxn modelId="{B799C792-E8E3-43B6-BD7A-C6AEB21AF85A}" type="presOf" srcId="{42598DCD-9433-4E92-AD03-E2850684EF29}" destId="{A3120546-B9EA-411E-B4FA-69742CB56188}" srcOrd="0" destOrd="0" presId="urn:microsoft.com/office/officeart/2005/8/layout/hierarchy2#1"/>
    <dgm:cxn modelId="{E890C996-A85B-4481-AE5A-EFDEF66F5060}" srcId="{325AE4C7-D24B-4EF5-947D-19737E98C990}" destId="{1272E8DD-78B8-4816-8056-2A7D0E8549C8}" srcOrd="4" destOrd="0" parTransId="{42598DCD-9433-4E92-AD03-E2850684EF29}" sibTransId="{4080C925-97DC-4120-8FAE-B947B85F969E}"/>
    <dgm:cxn modelId="{A7BBF4A0-332E-454A-B4ED-7D6C98744846}" type="presOf" srcId="{B51FD7F7-06B2-4B94-B13F-490F2FBDD2DB}" destId="{7C3224AD-D751-47CD-915E-898D33302F69}" srcOrd="1" destOrd="0" presId="urn:microsoft.com/office/officeart/2005/8/layout/hierarchy2#1"/>
    <dgm:cxn modelId="{415490A5-FF66-4397-A87E-D2ADE3B3DADE}" type="presOf" srcId="{B73ECEE8-CD8B-4104-BE6C-2AA5BABAE80C}" destId="{926E7A22-09E0-4267-98C8-2E6B264DDE50}" srcOrd="0" destOrd="0" presId="urn:microsoft.com/office/officeart/2005/8/layout/hierarchy2#1"/>
    <dgm:cxn modelId="{844E0BA9-643B-4FE0-847D-23B6E69E7D9E}" type="presOf" srcId="{1976AAF9-52AE-4B43-ACB6-2C704C6CA1F0}" destId="{CBF3F27D-9A4C-4407-A997-821400872794}" srcOrd="0" destOrd="0" presId="urn:microsoft.com/office/officeart/2005/8/layout/hierarchy2#1"/>
    <dgm:cxn modelId="{381863B2-2C6B-44F4-935A-D67F7FA1656A}" type="presOf" srcId="{EA14A9A6-5B82-45B3-8C23-4BA4BE23D132}" destId="{5B9D6079-14E7-42CE-B418-2A4DDE8AB7B7}" srcOrd="1" destOrd="0" presId="urn:microsoft.com/office/officeart/2005/8/layout/hierarchy2#1"/>
    <dgm:cxn modelId="{8BF65EB3-E7DC-4F17-B806-8870493E1D7C}" type="presOf" srcId="{D59D8555-8849-4C21-89FE-392E350FF95F}" destId="{151E0324-31E5-4D5B-A536-7AE3245866BF}" srcOrd="1" destOrd="0" presId="urn:microsoft.com/office/officeart/2005/8/layout/hierarchy2#1"/>
    <dgm:cxn modelId="{26A100B4-0E33-4A60-BCC7-AC8DFAE3E9A9}" srcId="{325AE4C7-D24B-4EF5-947D-19737E98C990}" destId="{34B9A615-9B10-43EC-B890-888067A7FB84}" srcOrd="5" destOrd="0" parTransId="{D9D95005-14C4-4AB5-AE65-007D6F5D5C18}" sibTransId="{8653A495-6048-48E1-BD4A-2651B2B5F4FA}"/>
    <dgm:cxn modelId="{38BEAAB6-D705-4F42-BA69-9D3F85BE686B}" type="presOf" srcId="{35274899-611D-4B9B-82FA-A2EE8345A3B3}" destId="{3790C520-B58E-4C45-BA66-706F1D7906C4}" srcOrd="0" destOrd="0" presId="urn:microsoft.com/office/officeart/2005/8/layout/hierarchy2#1"/>
    <dgm:cxn modelId="{194345BA-D4E3-466D-9CBE-CDE9A2660D8C}" type="presOf" srcId="{68DDA992-B07B-4451-8F3F-2F9003B103E4}" destId="{345F4D98-8B2A-4A3C-8728-056B046AE39A}" srcOrd="1" destOrd="0" presId="urn:microsoft.com/office/officeart/2005/8/layout/hierarchy2#1"/>
    <dgm:cxn modelId="{483D06C0-43DE-4DF4-BAE2-DCDDA6CE3441}" type="presOf" srcId="{CC9BEBF4-0918-481C-B750-B42FCF78317D}" destId="{A7E57007-9FCF-46A0-A22A-EF565583111C}" srcOrd="0" destOrd="0" presId="urn:microsoft.com/office/officeart/2005/8/layout/hierarchy2#1"/>
    <dgm:cxn modelId="{8A79A2C2-66D6-44E7-B0CC-BF8F6ABF892C}" type="presOf" srcId="{AB13A90C-7ED3-4E59-A46C-2898B5D23998}" destId="{6FD4BCBC-5EA5-4E02-9261-270CEE9AABD0}" srcOrd="0" destOrd="0" presId="urn:microsoft.com/office/officeart/2005/8/layout/hierarchy2#1"/>
    <dgm:cxn modelId="{A332AAC8-1ABF-479B-A492-F5A4B7F2E5E8}" type="presOf" srcId="{DAB663E8-0DA4-49CA-B503-2BDC96E51775}" destId="{885C859B-AFA2-46E8-A502-973005290DF3}" srcOrd="0" destOrd="0" presId="urn:microsoft.com/office/officeart/2005/8/layout/hierarchy2#1"/>
    <dgm:cxn modelId="{490C9DC9-630A-4954-8AD0-0E6A6AFAA1F4}" type="presOf" srcId="{901C45C0-8ABB-4921-8374-5F04489F4D74}" destId="{C5EB121F-F3CB-4785-9AF8-721EDC64B075}" srcOrd="0" destOrd="0" presId="urn:microsoft.com/office/officeart/2005/8/layout/hierarchy2#1"/>
    <dgm:cxn modelId="{038529CF-27F6-4496-9CC4-2EFC7A099CB6}" type="presOf" srcId="{4C1187FF-BE31-433C-BD5B-E63A8FF3B95E}" destId="{075806FD-33A5-47C9-AA68-FE59CB851636}" srcOrd="0" destOrd="0" presId="urn:microsoft.com/office/officeart/2005/8/layout/hierarchy2#1"/>
    <dgm:cxn modelId="{DA912DDD-F55D-4B77-B363-3291D25F9D41}" type="presOf" srcId="{1272E8DD-78B8-4816-8056-2A7D0E8549C8}" destId="{96FE04F8-3A7F-432B-B5B4-8BD4C71BB6A9}" srcOrd="0" destOrd="0" presId="urn:microsoft.com/office/officeart/2005/8/layout/hierarchy2#1"/>
    <dgm:cxn modelId="{72FD65E3-57BE-471E-AC6A-3AF5D835B00C}" type="presOf" srcId="{5C350C19-0CA2-45E1-BC12-8D680F861282}" destId="{BF3D478A-BD5D-4570-97A9-16C29444C924}" srcOrd="0" destOrd="0" presId="urn:microsoft.com/office/officeart/2005/8/layout/hierarchy2#1"/>
    <dgm:cxn modelId="{BA30DCE4-B2AC-4266-888E-DB91CE0A189A}" srcId="{5C350C19-0CA2-45E1-BC12-8D680F861282}" destId="{55429F08-47D9-47A5-BDFA-00B385B6901B}" srcOrd="2" destOrd="0" parTransId="{B73ECEE8-CD8B-4104-BE6C-2AA5BABAE80C}" sibTransId="{B0C22588-CFA6-4514-B0D4-0CA47C355FAE}"/>
    <dgm:cxn modelId="{B0DBF8E5-AB29-4F0B-9975-12D14A54B5D4}" type="presOf" srcId="{68DDA992-B07B-4451-8F3F-2F9003B103E4}" destId="{D8BBA9C1-7DA5-460B-B5AA-3A0F7FCDA141}" srcOrd="0" destOrd="0" presId="urn:microsoft.com/office/officeart/2005/8/layout/hierarchy2#1"/>
    <dgm:cxn modelId="{3F51CAE8-1202-4565-A1FC-B7E2B5587152}" srcId="{5C350C19-0CA2-45E1-BC12-8D680F861282}" destId="{AB13A90C-7ED3-4E59-A46C-2898B5D23998}" srcOrd="4" destOrd="0" parTransId="{B51FD7F7-06B2-4B94-B13F-490F2FBDD2DB}" sibTransId="{A69A0CBC-584F-4F06-AD67-7880FBB9084B}"/>
    <dgm:cxn modelId="{CB905AED-B296-420C-B904-C24ADCBBE9B4}" type="presOf" srcId="{D9D95005-14C4-4AB5-AE65-007D6F5D5C18}" destId="{7748FF43-D640-4B56-A06A-5198BD657D7A}" srcOrd="1" destOrd="0" presId="urn:microsoft.com/office/officeart/2005/8/layout/hierarchy2#1"/>
    <dgm:cxn modelId="{5D07B9EF-227E-4EAA-A0B0-F9E9546E3A8E}" srcId="{5C350C19-0CA2-45E1-BC12-8D680F861282}" destId="{DAB663E8-0DA4-49CA-B503-2BDC96E51775}" srcOrd="0" destOrd="0" parTransId="{35274899-611D-4B9B-82FA-A2EE8345A3B3}" sibTransId="{F029FF3D-599B-4C54-AA32-05E070D36E8F}"/>
    <dgm:cxn modelId="{0BD4D9F3-25BF-4762-86B7-B1C69C69D039}" type="presOf" srcId="{CB7AC239-571C-4BD7-9408-049873814E4C}" destId="{5F113677-991E-4FBC-BD99-564196739CB1}" srcOrd="0" destOrd="0" presId="urn:microsoft.com/office/officeart/2005/8/layout/hierarchy2#1"/>
    <dgm:cxn modelId="{E75C5DF9-E24B-41A9-BBE8-1323E9B18B8C}" type="presOf" srcId="{325AE4C7-D24B-4EF5-947D-19737E98C990}" destId="{2DB792F1-E970-4C88-A21E-916C2C1592EE}" srcOrd="0" destOrd="0" presId="urn:microsoft.com/office/officeart/2005/8/layout/hierarchy2#1"/>
    <dgm:cxn modelId="{275330FE-A20F-4AB6-B5DF-E375AB56DD3D}" type="presOf" srcId="{3F32C485-8213-4765-A4BD-CB2B262459CE}" destId="{1CE607AD-744B-4FB7-8986-6F9B9D271B0F}" srcOrd="0" destOrd="0" presId="urn:microsoft.com/office/officeart/2005/8/layout/hierarchy2#1"/>
    <dgm:cxn modelId="{0008E692-C0B7-4424-9A6A-8ED2DA9BEB22}" type="presParOf" srcId="{1CE607AD-744B-4FB7-8986-6F9B9D271B0F}" destId="{536ECBC6-4DB9-4804-A36C-B4D50B07FE0A}" srcOrd="0" destOrd="0" presId="urn:microsoft.com/office/officeart/2005/8/layout/hierarchy2#1"/>
    <dgm:cxn modelId="{6BC3EE6D-BD65-44DC-829C-2D92B1F4615D}" type="presParOf" srcId="{536ECBC6-4DB9-4804-A36C-B4D50B07FE0A}" destId="{2DB792F1-E970-4C88-A21E-916C2C1592EE}" srcOrd="0" destOrd="0" presId="urn:microsoft.com/office/officeart/2005/8/layout/hierarchy2#1"/>
    <dgm:cxn modelId="{6973AD2C-81C4-40C5-BC34-10FD1FFEA365}" type="presParOf" srcId="{536ECBC6-4DB9-4804-A36C-B4D50B07FE0A}" destId="{C10A5240-E46B-4B8C-BAAF-FCE17BD669AB}" srcOrd="1" destOrd="0" presId="urn:microsoft.com/office/officeart/2005/8/layout/hierarchy2#1"/>
    <dgm:cxn modelId="{415841D5-1B8D-45B8-8FDA-8EC11815FF78}" type="presParOf" srcId="{C10A5240-E46B-4B8C-BAAF-FCE17BD669AB}" destId="{A287B8DE-F679-49D4-9BCF-27DA0AD833AA}" srcOrd="0" destOrd="0" presId="urn:microsoft.com/office/officeart/2005/8/layout/hierarchy2#1"/>
    <dgm:cxn modelId="{F5F8D8AF-ED6D-457D-A9F2-7E9B6DB2F6E1}" type="presParOf" srcId="{A287B8DE-F679-49D4-9BCF-27DA0AD833AA}" destId="{250D3AA5-AAA8-430F-8FA7-DAB79F266FE7}" srcOrd="0" destOrd="0" presId="urn:microsoft.com/office/officeart/2005/8/layout/hierarchy2#1"/>
    <dgm:cxn modelId="{3880122B-017C-49A5-8388-B451312370DF}" type="presParOf" srcId="{C10A5240-E46B-4B8C-BAAF-FCE17BD669AB}" destId="{37C2AF9D-66A3-46D0-9602-61AEBCC7956B}" srcOrd="1" destOrd="0" presId="urn:microsoft.com/office/officeart/2005/8/layout/hierarchy2#1"/>
    <dgm:cxn modelId="{FD111055-F0B1-4BC2-8D44-25D437918E27}" type="presParOf" srcId="{37C2AF9D-66A3-46D0-9602-61AEBCC7956B}" destId="{075806FD-33A5-47C9-AA68-FE59CB851636}" srcOrd="0" destOrd="0" presId="urn:microsoft.com/office/officeart/2005/8/layout/hierarchy2#1"/>
    <dgm:cxn modelId="{7B604F7C-5CDF-4E98-814E-1F7032E8AACA}" type="presParOf" srcId="{37C2AF9D-66A3-46D0-9602-61AEBCC7956B}" destId="{C1B11255-E164-4BC6-B005-D68A580C9391}" srcOrd="1" destOrd="0" presId="urn:microsoft.com/office/officeart/2005/8/layout/hierarchy2#1"/>
    <dgm:cxn modelId="{79581B7E-C687-4659-994B-DF8C9F44FF45}" type="presParOf" srcId="{C10A5240-E46B-4B8C-BAAF-FCE17BD669AB}" destId="{D88F7021-CB31-479D-B78C-94FFB9251074}" srcOrd="2" destOrd="0" presId="urn:microsoft.com/office/officeart/2005/8/layout/hierarchy2#1"/>
    <dgm:cxn modelId="{AEF770D9-4276-4763-85D8-8247DB6505D7}" type="presParOf" srcId="{D88F7021-CB31-479D-B78C-94FFB9251074}" destId="{83FC748C-ECB7-4C1D-A23C-67F70D8D6C3C}" srcOrd="0" destOrd="0" presId="urn:microsoft.com/office/officeart/2005/8/layout/hierarchy2#1"/>
    <dgm:cxn modelId="{E6311378-CA98-4753-B2D0-90924E910889}" type="presParOf" srcId="{C10A5240-E46B-4B8C-BAAF-FCE17BD669AB}" destId="{18A1EA00-1B85-42E4-8E5A-CCFDCFC4DE54}" srcOrd="3" destOrd="0" presId="urn:microsoft.com/office/officeart/2005/8/layout/hierarchy2#1"/>
    <dgm:cxn modelId="{643F00B7-AC99-4C2F-AC5F-A3D44D2BB961}" type="presParOf" srcId="{18A1EA00-1B85-42E4-8E5A-CCFDCFC4DE54}" destId="{31DEE247-E997-4D0A-9A24-D0992E7379D2}" srcOrd="0" destOrd="0" presId="urn:microsoft.com/office/officeart/2005/8/layout/hierarchy2#1"/>
    <dgm:cxn modelId="{B1DFF867-FF9D-4779-BCF8-0E1E50E4C47A}" type="presParOf" srcId="{18A1EA00-1B85-42E4-8E5A-CCFDCFC4DE54}" destId="{F69FCE23-0AA8-4B3A-99DF-7CC7F24D5296}" srcOrd="1" destOrd="0" presId="urn:microsoft.com/office/officeart/2005/8/layout/hierarchy2#1"/>
    <dgm:cxn modelId="{64A0126B-B5D4-4708-AE10-3B407BF12FBC}" type="presParOf" srcId="{C10A5240-E46B-4B8C-BAAF-FCE17BD669AB}" destId="{CBF3F27D-9A4C-4407-A997-821400872794}" srcOrd="4" destOrd="0" presId="urn:microsoft.com/office/officeart/2005/8/layout/hierarchy2#1"/>
    <dgm:cxn modelId="{DF155A17-748B-49FD-A710-B4D6221F4892}" type="presParOf" srcId="{CBF3F27D-9A4C-4407-A997-821400872794}" destId="{108E982C-269A-4A2D-B241-2D49B9A7ECFE}" srcOrd="0" destOrd="0" presId="urn:microsoft.com/office/officeart/2005/8/layout/hierarchy2#1"/>
    <dgm:cxn modelId="{734B39BD-81E9-46B5-B899-903296CB67C2}" type="presParOf" srcId="{C10A5240-E46B-4B8C-BAAF-FCE17BD669AB}" destId="{8C201E9A-6BE7-4535-937E-74EC8458835D}" srcOrd="5" destOrd="0" presId="urn:microsoft.com/office/officeart/2005/8/layout/hierarchy2#1"/>
    <dgm:cxn modelId="{185C83BF-4BE6-4B45-9D60-53B745865FB8}" type="presParOf" srcId="{8C201E9A-6BE7-4535-937E-74EC8458835D}" destId="{5F113677-991E-4FBC-BD99-564196739CB1}" srcOrd="0" destOrd="0" presId="urn:microsoft.com/office/officeart/2005/8/layout/hierarchy2#1"/>
    <dgm:cxn modelId="{A033A497-D3FB-49DF-A8EF-BE1168E46793}" type="presParOf" srcId="{8C201E9A-6BE7-4535-937E-74EC8458835D}" destId="{9518BFD7-4056-4D1A-A78F-9157DCF84D69}" srcOrd="1" destOrd="0" presId="urn:microsoft.com/office/officeart/2005/8/layout/hierarchy2#1"/>
    <dgm:cxn modelId="{C213904B-B964-470C-A3C4-E117B2C75D15}" type="presParOf" srcId="{C10A5240-E46B-4B8C-BAAF-FCE17BD669AB}" destId="{A7E57007-9FCF-46A0-A22A-EF565583111C}" srcOrd="6" destOrd="0" presId="urn:microsoft.com/office/officeart/2005/8/layout/hierarchy2#1"/>
    <dgm:cxn modelId="{13C7D17A-6D76-444C-B365-E50E98A303E1}" type="presParOf" srcId="{A7E57007-9FCF-46A0-A22A-EF565583111C}" destId="{EE8198F0-5C01-4CDD-AE8A-BBF0EC70656E}" srcOrd="0" destOrd="0" presId="urn:microsoft.com/office/officeart/2005/8/layout/hierarchy2#1"/>
    <dgm:cxn modelId="{64E5F25F-8B9D-456E-A077-3D0349DC7775}" type="presParOf" srcId="{C10A5240-E46B-4B8C-BAAF-FCE17BD669AB}" destId="{961578C0-B659-4CD4-8C5E-B274EB54740D}" srcOrd="7" destOrd="0" presId="urn:microsoft.com/office/officeart/2005/8/layout/hierarchy2#1"/>
    <dgm:cxn modelId="{937AC9A4-D3E5-4974-8CD1-D0403AFE6C34}" type="presParOf" srcId="{961578C0-B659-4CD4-8C5E-B274EB54740D}" destId="{BF3D478A-BD5D-4570-97A9-16C29444C924}" srcOrd="0" destOrd="0" presId="urn:microsoft.com/office/officeart/2005/8/layout/hierarchy2#1"/>
    <dgm:cxn modelId="{70912B90-912A-48A2-AA92-5D6F52105852}" type="presParOf" srcId="{961578C0-B659-4CD4-8C5E-B274EB54740D}" destId="{7D917402-8F74-4950-A44A-517C091EF109}" srcOrd="1" destOrd="0" presId="urn:microsoft.com/office/officeart/2005/8/layout/hierarchy2#1"/>
    <dgm:cxn modelId="{6F8ED8DC-614F-4AF5-A5DD-F3D47379FA5B}" type="presParOf" srcId="{7D917402-8F74-4950-A44A-517C091EF109}" destId="{3790C520-B58E-4C45-BA66-706F1D7906C4}" srcOrd="0" destOrd="0" presId="urn:microsoft.com/office/officeart/2005/8/layout/hierarchy2#1"/>
    <dgm:cxn modelId="{2417D446-4664-4179-963C-1E03F1EB4481}" type="presParOf" srcId="{3790C520-B58E-4C45-BA66-706F1D7906C4}" destId="{A47560ED-B4E4-4439-BEDA-FE1A854ABAA9}" srcOrd="0" destOrd="0" presId="urn:microsoft.com/office/officeart/2005/8/layout/hierarchy2#1"/>
    <dgm:cxn modelId="{E0C86FE3-28D4-4E19-BD8F-A7AD32809C0C}" type="presParOf" srcId="{7D917402-8F74-4950-A44A-517C091EF109}" destId="{5D3B64D1-78C5-456E-87FE-8A2CB7536887}" srcOrd="1" destOrd="0" presId="urn:microsoft.com/office/officeart/2005/8/layout/hierarchy2#1"/>
    <dgm:cxn modelId="{B835E505-BE82-43E0-8CC8-B829D56D514A}" type="presParOf" srcId="{5D3B64D1-78C5-456E-87FE-8A2CB7536887}" destId="{885C859B-AFA2-46E8-A502-973005290DF3}" srcOrd="0" destOrd="0" presId="urn:microsoft.com/office/officeart/2005/8/layout/hierarchy2#1"/>
    <dgm:cxn modelId="{8911D721-8B40-43F4-A7A6-AFE6366019D2}" type="presParOf" srcId="{5D3B64D1-78C5-456E-87FE-8A2CB7536887}" destId="{EEF13CA8-E270-4192-94AD-084847829835}" srcOrd="1" destOrd="0" presId="urn:microsoft.com/office/officeart/2005/8/layout/hierarchy2#1"/>
    <dgm:cxn modelId="{0A6C949F-D207-4F2C-BEF8-BB2A4C3A15CD}" type="presParOf" srcId="{7D917402-8F74-4950-A44A-517C091EF109}" destId="{6E950648-E5C0-4BD6-8682-5DBBFC617183}" srcOrd="2" destOrd="0" presId="urn:microsoft.com/office/officeart/2005/8/layout/hierarchy2#1"/>
    <dgm:cxn modelId="{6C41BF83-A181-49D3-BDC3-932DC3D0AD86}" type="presParOf" srcId="{6E950648-E5C0-4BD6-8682-5DBBFC617183}" destId="{151E0324-31E5-4D5B-A536-7AE3245866BF}" srcOrd="0" destOrd="0" presId="urn:microsoft.com/office/officeart/2005/8/layout/hierarchy2#1"/>
    <dgm:cxn modelId="{E58533BF-8899-4AB2-9034-86503D7A8024}" type="presParOf" srcId="{7D917402-8F74-4950-A44A-517C091EF109}" destId="{39EC4230-27AD-4223-8D10-DD0B0FAB69FF}" srcOrd="3" destOrd="0" presId="urn:microsoft.com/office/officeart/2005/8/layout/hierarchy2#1"/>
    <dgm:cxn modelId="{7109435A-CBF2-42FF-BC34-45688878261A}" type="presParOf" srcId="{39EC4230-27AD-4223-8D10-DD0B0FAB69FF}" destId="{C5EB121F-F3CB-4785-9AF8-721EDC64B075}" srcOrd="0" destOrd="0" presId="urn:microsoft.com/office/officeart/2005/8/layout/hierarchy2#1"/>
    <dgm:cxn modelId="{D18A7CE4-F5AF-425B-9007-BEC4BBE6FE14}" type="presParOf" srcId="{39EC4230-27AD-4223-8D10-DD0B0FAB69FF}" destId="{453F55DF-D81E-42DF-A418-77172684F29D}" srcOrd="1" destOrd="0" presId="urn:microsoft.com/office/officeart/2005/8/layout/hierarchy2#1"/>
    <dgm:cxn modelId="{1DB17771-B9C5-479F-8AC2-E8773CFC87F2}" type="presParOf" srcId="{7D917402-8F74-4950-A44A-517C091EF109}" destId="{926E7A22-09E0-4267-98C8-2E6B264DDE50}" srcOrd="4" destOrd="0" presId="urn:microsoft.com/office/officeart/2005/8/layout/hierarchy2#1"/>
    <dgm:cxn modelId="{B6F9BC76-8925-44C8-9163-503ADDC84005}" type="presParOf" srcId="{926E7A22-09E0-4267-98C8-2E6B264DDE50}" destId="{150CEA32-EFEC-4917-980B-B3FCFF472942}" srcOrd="0" destOrd="0" presId="urn:microsoft.com/office/officeart/2005/8/layout/hierarchy2#1"/>
    <dgm:cxn modelId="{C9669262-8673-4322-9997-91126A6355D4}" type="presParOf" srcId="{7D917402-8F74-4950-A44A-517C091EF109}" destId="{222267F5-60A9-48B5-B3B2-61448397DC07}" srcOrd="5" destOrd="0" presId="urn:microsoft.com/office/officeart/2005/8/layout/hierarchy2#1"/>
    <dgm:cxn modelId="{3FF2DEDD-6129-4E5C-B72A-963AB8328BE4}" type="presParOf" srcId="{222267F5-60A9-48B5-B3B2-61448397DC07}" destId="{6594A313-ABC4-465A-9000-985CB17C84FA}" srcOrd="0" destOrd="0" presId="urn:microsoft.com/office/officeart/2005/8/layout/hierarchy2#1"/>
    <dgm:cxn modelId="{A519B2FF-4596-46F1-845F-E312712B56ED}" type="presParOf" srcId="{222267F5-60A9-48B5-B3B2-61448397DC07}" destId="{0D2C0577-DC5A-4B8B-A16B-EE2B63E5AA39}" srcOrd="1" destOrd="0" presId="urn:microsoft.com/office/officeart/2005/8/layout/hierarchy2#1"/>
    <dgm:cxn modelId="{4621E7BB-FC0F-4874-9FE9-6561A08C2E9A}" type="presParOf" srcId="{7D917402-8F74-4950-A44A-517C091EF109}" destId="{24C0883A-E2A6-494D-9465-B5BDB7D3FB57}" srcOrd="6" destOrd="0" presId="urn:microsoft.com/office/officeart/2005/8/layout/hierarchy2#1"/>
    <dgm:cxn modelId="{2B645681-F07F-4816-8DEA-12904E725CD6}" type="presParOf" srcId="{24C0883A-E2A6-494D-9465-B5BDB7D3FB57}" destId="{AA9C9790-009A-40A6-AB8F-44EEC74266D1}" srcOrd="0" destOrd="0" presId="urn:microsoft.com/office/officeart/2005/8/layout/hierarchy2#1"/>
    <dgm:cxn modelId="{C3AD534C-CE66-4900-A6B1-65BDF6308B42}" type="presParOf" srcId="{7D917402-8F74-4950-A44A-517C091EF109}" destId="{3481096C-BB69-4026-B9F7-545933DED069}" srcOrd="7" destOrd="0" presId="urn:microsoft.com/office/officeart/2005/8/layout/hierarchy2#1"/>
    <dgm:cxn modelId="{98F166F4-0EDD-4F27-8E5C-41833C7C9E6B}" type="presParOf" srcId="{3481096C-BB69-4026-B9F7-545933DED069}" destId="{4EF12830-84BA-44FD-89EA-42A1EBD9F625}" srcOrd="0" destOrd="0" presId="urn:microsoft.com/office/officeart/2005/8/layout/hierarchy2#1"/>
    <dgm:cxn modelId="{FC7EBFB6-5E33-4853-8018-84CDFFDBAAA0}" type="presParOf" srcId="{3481096C-BB69-4026-B9F7-545933DED069}" destId="{68CBF520-98B2-4E06-A0E5-5234F48707EB}" srcOrd="1" destOrd="0" presId="urn:microsoft.com/office/officeart/2005/8/layout/hierarchy2#1"/>
    <dgm:cxn modelId="{2859C8B1-0737-4F46-AE88-66A41D766B39}" type="presParOf" srcId="{7D917402-8F74-4950-A44A-517C091EF109}" destId="{84408C59-4DE3-4965-8AD8-361CE4508CB4}" srcOrd="8" destOrd="0" presId="urn:microsoft.com/office/officeart/2005/8/layout/hierarchy2#1"/>
    <dgm:cxn modelId="{D0037740-5B2A-425D-BBCA-BCA14507FAAF}" type="presParOf" srcId="{84408C59-4DE3-4965-8AD8-361CE4508CB4}" destId="{7C3224AD-D751-47CD-915E-898D33302F69}" srcOrd="0" destOrd="0" presId="urn:microsoft.com/office/officeart/2005/8/layout/hierarchy2#1"/>
    <dgm:cxn modelId="{E66F2546-5C97-407F-AEC4-FF1EF934F805}" type="presParOf" srcId="{7D917402-8F74-4950-A44A-517C091EF109}" destId="{C5ACFDD0-EADE-4C82-BE4A-2DBD490F2EC0}" srcOrd="9" destOrd="0" presId="urn:microsoft.com/office/officeart/2005/8/layout/hierarchy2#1"/>
    <dgm:cxn modelId="{ED20A3BF-B34E-48CF-8EC6-5751791AD8B2}" type="presParOf" srcId="{C5ACFDD0-EADE-4C82-BE4A-2DBD490F2EC0}" destId="{6FD4BCBC-5EA5-4E02-9261-270CEE9AABD0}" srcOrd="0" destOrd="0" presId="urn:microsoft.com/office/officeart/2005/8/layout/hierarchy2#1"/>
    <dgm:cxn modelId="{9C95A00B-FEC3-481F-8F5E-E68AAEACAA87}" type="presParOf" srcId="{C5ACFDD0-EADE-4C82-BE4A-2DBD490F2EC0}" destId="{A442DF60-F131-4F96-82A5-8D8DDF09DD88}" srcOrd="1" destOrd="0" presId="urn:microsoft.com/office/officeart/2005/8/layout/hierarchy2#1"/>
    <dgm:cxn modelId="{8C02B036-C552-4F32-9E4A-C03E7DA6D888}" type="presParOf" srcId="{7D917402-8F74-4950-A44A-517C091EF109}" destId="{D8BBA9C1-7DA5-460B-B5AA-3A0F7FCDA141}" srcOrd="10" destOrd="0" presId="urn:microsoft.com/office/officeart/2005/8/layout/hierarchy2#1"/>
    <dgm:cxn modelId="{87BD9169-9AA6-47EE-8450-D1319353CEE9}" type="presParOf" srcId="{D8BBA9C1-7DA5-460B-B5AA-3A0F7FCDA141}" destId="{345F4D98-8B2A-4A3C-8728-056B046AE39A}" srcOrd="0" destOrd="0" presId="urn:microsoft.com/office/officeart/2005/8/layout/hierarchy2#1"/>
    <dgm:cxn modelId="{D6EF4821-3F6A-4FC9-8ACA-B6CC1873BCE4}" type="presParOf" srcId="{7D917402-8F74-4950-A44A-517C091EF109}" destId="{42FE52A8-0428-4528-9606-126CAFA0BCCA}" srcOrd="11" destOrd="0" presId="urn:microsoft.com/office/officeart/2005/8/layout/hierarchy2#1"/>
    <dgm:cxn modelId="{D9AA3744-C668-4587-BF00-D8C2B19DB8C9}" type="presParOf" srcId="{42FE52A8-0428-4528-9606-126CAFA0BCCA}" destId="{729DB8B7-269C-4759-B8A1-E77463C4A15E}" srcOrd="0" destOrd="0" presId="urn:microsoft.com/office/officeart/2005/8/layout/hierarchy2#1"/>
    <dgm:cxn modelId="{25EF5513-8E07-4C2D-A0B2-3F16F073D0FE}" type="presParOf" srcId="{42FE52A8-0428-4528-9606-126CAFA0BCCA}" destId="{88FF0151-D20F-41F7-A34C-0A1821F9EC34}" srcOrd="1" destOrd="0" presId="urn:microsoft.com/office/officeart/2005/8/layout/hierarchy2#1"/>
    <dgm:cxn modelId="{831227F4-908F-4EDB-B246-D1FA27161E5E}" type="presParOf" srcId="{C10A5240-E46B-4B8C-BAAF-FCE17BD669AB}" destId="{A3120546-B9EA-411E-B4FA-69742CB56188}" srcOrd="8" destOrd="0" presId="urn:microsoft.com/office/officeart/2005/8/layout/hierarchy2#1"/>
    <dgm:cxn modelId="{B7A40794-E097-4EA1-9FCC-A01A6E79CB2D}" type="presParOf" srcId="{A3120546-B9EA-411E-B4FA-69742CB56188}" destId="{97C0C93A-901F-48C7-9CC2-C18CE86C5A0C}" srcOrd="0" destOrd="0" presId="urn:microsoft.com/office/officeart/2005/8/layout/hierarchy2#1"/>
    <dgm:cxn modelId="{6FEA4728-E815-477D-93D0-6C52DB401646}" type="presParOf" srcId="{C10A5240-E46B-4B8C-BAAF-FCE17BD669AB}" destId="{89D66FB4-B2D9-4E12-838E-CEE348ECD272}" srcOrd="9" destOrd="0" presId="urn:microsoft.com/office/officeart/2005/8/layout/hierarchy2#1"/>
    <dgm:cxn modelId="{97EB51E2-4F92-4131-A95A-EFE2F8E0CDDC}" type="presParOf" srcId="{89D66FB4-B2D9-4E12-838E-CEE348ECD272}" destId="{96FE04F8-3A7F-432B-B5B4-8BD4C71BB6A9}" srcOrd="0" destOrd="0" presId="urn:microsoft.com/office/officeart/2005/8/layout/hierarchy2#1"/>
    <dgm:cxn modelId="{67CB8EE6-7D04-41A2-8B16-4A96B5D10D88}" type="presParOf" srcId="{89D66FB4-B2D9-4E12-838E-CEE348ECD272}" destId="{8412963D-C96A-4BA7-B72D-DEA3D9903B64}" srcOrd="1" destOrd="0" presId="urn:microsoft.com/office/officeart/2005/8/layout/hierarchy2#1"/>
    <dgm:cxn modelId="{C2683AB4-190D-48CD-B83C-B2D8D7F78235}" type="presParOf" srcId="{C10A5240-E46B-4B8C-BAAF-FCE17BD669AB}" destId="{C5EDD40D-3930-49DB-8C3A-575C3EA72E94}" srcOrd="10" destOrd="0" presId="urn:microsoft.com/office/officeart/2005/8/layout/hierarchy2#1"/>
    <dgm:cxn modelId="{6D8E2CE8-0965-4CFA-A462-F9835D1F4F13}" type="presParOf" srcId="{C5EDD40D-3930-49DB-8C3A-575C3EA72E94}" destId="{7748FF43-D640-4B56-A06A-5198BD657D7A}" srcOrd="0" destOrd="0" presId="urn:microsoft.com/office/officeart/2005/8/layout/hierarchy2#1"/>
    <dgm:cxn modelId="{40145167-EBB7-47E9-A293-3B44566B0FBB}" type="presParOf" srcId="{C10A5240-E46B-4B8C-BAAF-FCE17BD669AB}" destId="{E1E0A4B3-E40D-43BA-AAD5-25DDA72E038B}" srcOrd="11" destOrd="0" presId="urn:microsoft.com/office/officeart/2005/8/layout/hierarchy2#1"/>
    <dgm:cxn modelId="{5D118738-95F5-4DB2-BFC8-F6B6389719BC}" type="presParOf" srcId="{E1E0A4B3-E40D-43BA-AAD5-25DDA72E038B}" destId="{B4293202-1B77-475A-8EA7-E3A6AB1DBE6D}" srcOrd="0" destOrd="0" presId="urn:microsoft.com/office/officeart/2005/8/layout/hierarchy2#1"/>
    <dgm:cxn modelId="{CBD489ED-1B3C-45C6-8018-A9CB2AB7B0A5}" type="presParOf" srcId="{E1E0A4B3-E40D-43BA-AAD5-25DDA72E038B}" destId="{8522C0D8-E2FB-442B-95BA-A321699F090B}" srcOrd="1" destOrd="0" presId="urn:microsoft.com/office/officeart/2005/8/layout/hierarchy2#1"/>
    <dgm:cxn modelId="{0EF28724-8BEE-4E19-ACC1-CF3AFE2676A3}" type="presParOf" srcId="{C10A5240-E46B-4B8C-BAAF-FCE17BD669AB}" destId="{30571293-178B-4F05-BC77-96FD29FE83B6}" srcOrd="12" destOrd="0" presId="urn:microsoft.com/office/officeart/2005/8/layout/hierarchy2#1"/>
    <dgm:cxn modelId="{79CA8F15-9541-4FC8-A270-D233C7612640}" type="presParOf" srcId="{30571293-178B-4F05-BC77-96FD29FE83B6}" destId="{5B9D6079-14E7-42CE-B418-2A4DDE8AB7B7}" srcOrd="0" destOrd="0" presId="urn:microsoft.com/office/officeart/2005/8/layout/hierarchy2#1"/>
    <dgm:cxn modelId="{07CE8857-30D8-4FF0-AF00-07E95471EE59}" type="presParOf" srcId="{C10A5240-E46B-4B8C-BAAF-FCE17BD669AB}" destId="{825FA42B-AFCE-4BAA-821C-FFD34E79D8F3}" srcOrd="13" destOrd="0" presId="urn:microsoft.com/office/officeart/2005/8/layout/hierarchy2#1"/>
    <dgm:cxn modelId="{C7B920AF-73AD-4D4A-82D1-C0F5B79D9879}" type="presParOf" srcId="{825FA42B-AFCE-4BAA-821C-FFD34E79D8F3}" destId="{E7E558D2-5EE1-4222-B3ED-086F373439EC}" srcOrd="0" destOrd="0" presId="urn:microsoft.com/office/officeart/2005/8/layout/hierarchy2#1"/>
    <dgm:cxn modelId="{64FFF77E-3D1F-4747-8B41-A2FFEDDBCF04}" type="presParOf" srcId="{825FA42B-AFCE-4BAA-821C-FFD34E79D8F3}" destId="{BBBE4EB2-F88B-42FB-BA08-FEFAF34020D5}" srcOrd="1" destOrd="0" presId="urn:microsoft.com/office/officeart/2005/8/layout/hierarchy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1" loCatId="process" qsTypeId="urn:microsoft.com/office/officeart/2005/8/quickstyle/simple2#1" qsCatId="simple" csTypeId="urn:microsoft.com/office/officeart/2005/8/colors/accent1_2#2"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400" dirty="0">
              <a:latin typeface="Arial" panose="020B0604020202020204" pitchFamily="34" charset="0"/>
              <a:ea typeface="微软雅黑" panose="020B0503020204020204" pitchFamily="34" charset="-122"/>
              <a:cs typeface="Arial" panose="020B0604020202020204" pitchFamily="34" charset="0"/>
            </a:rPr>
            <a:t>Step 1</a:t>
          </a:r>
          <a:endParaRPr lang="zh-CN" altLang="en-US" sz="2400" dirty="0">
            <a:latin typeface="Arial" panose="020B0604020202020204" pitchFamily="34" charset="0"/>
            <a:ea typeface="微软雅黑" panose="020B0503020204020204" pitchFamily="34" charset="-122"/>
            <a:cs typeface="Arial" panose="020B0604020202020204" pitchFamily="34" charset="0"/>
          </a:endParaRPr>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18AB24B6-CC8E-4A41-9B7C-1D61CDCE3FE4}">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关键词检索</a:t>
          </a:r>
        </a:p>
      </dgm:t>
    </dgm:pt>
    <dgm:pt modelId="{F59CB96F-8787-443A-8ED8-4EAD024C0E66}" type="parTrans" cxnId="{D4BCD8DE-062B-4DCD-9C1C-A7DECBA93D55}">
      <dgm:prSet/>
      <dgm:spPr/>
      <dgm:t>
        <a:bodyPr/>
        <a:lstStyle/>
        <a:p>
          <a:endParaRPr lang="zh-CN" altLang="en-US"/>
        </a:p>
      </dgm:t>
    </dgm:pt>
    <dgm:pt modelId="{A46FBE3D-2540-432B-825A-9F9BE45620E1}" type="sibTrans" cxnId="{D4BCD8DE-062B-4DCD-9C1C-A7DECBA93D55}">
      <dgm:prSet/>
      <dgm:spPr/>
      <dgm:t>
        <a:bodyPr/>
        <a:lstStyle/>
        <a:p>
          <a:endParaRPr lang="zh-CN" altLang="en-US"/>
        </a:p>
      </dgm:t>
    </dgm:pt>
    <dgm:pt modelId="{D194E2E9-59EB-4336-A4FA-A1E31C033702}">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同行推荐</a:t>
          </a:r>
        </a:p>
      </dgm:t>
    </dgm:pt>
    <dgm:pt modelId="{986DBA49-C424-4184-A0DF-38CC31B510D7}" type="parTrans" cxnId="{42560518-AB43-4E7D-8182-B743D7D1F9CC}">
      <dgm:prSet/>
      <dgm:spPr/>
      <dgm:t>
        <a:bodyPr/>
        <a:lstStyle/>
        <a:p>
          <a:endParaRPr lang="zh-CN" altLang="en-US"/>
        </a:p>
      </dgm:t>
    </dgm:pt>
    <dgm:pt modelId="{8EE1750F-5481-44D0-A5C7-3E0BA2A1066D}" type="sibTrans" cxnId="{42560518-AB43-4E7D-8182-B743D7D1F9CC}">
      <dgm:prSet/>
      <dgm:spPr/>
      <dgm:t>
        <a:bodyPr/>
        <a:lstStyle/>
        <a:p>
          <a:endParaRPr lang="zh-CN" altLang="en-US"/>
        </a:p>
      </dgm:t>
    </dgm:pt>
    <dgm:pt modelId="{56CA7369-2E47-4F2D-9088-A72829D71827}">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按学科检索</a:t>
          </a:r>
        </a:p>
      </dgm:t>
    </dgm:pt>
    <dgm:pt modelId="{23AD7601-BDE0-4DB3-84DF-0D6B656A73B8}" type="parTrans" cxnId="{0AC2D72D-8656-46E5-9287-A119F95B6218}">
      <dgm:prSet/>
      <dgm:spPr/>
      <dgm:t>
        <a:bodyPr/>
        <a:lstStyle/>
        <a:p>
          <a:endParaRPr lang="zh-CN" altLang="en-US"/>
        </a:p>
      </dgm:t>
    </dgm:pt>
    <dgm:pt modelId="{3FD58B9E-79F2-4A1D-88EB-ADC534AEA90F}" type="sibTrans" cxnId="{0AC2D72D-8656-46E5-9287-A119F95B6218}">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常阅读</a:t>
          </a:r>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引用</a:t>
          </a: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custLinFactNeighborX="-6007"/>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4" custScaleX="164227">
        <dgm:presLayoutVars>
          <dgm:bulletEnabled val="1"/>
        </dgm:presLayoutVars>
      </dgm:prSet>
      <dgm:spPr/>
    </dgm:pt>
    <dgm:pt modelId="{A76D6AAF-BD2B-46B9-8BAB-3BFCB1A5AE78}" type="pres">
      <dgm:prSet presAssocID="{77D0593E-2725-405C-97B6-FB34DC00E39C}" presName="sibTrans" presStyleCnt="0"/>
      <dgm:spPr/>
    </dgm:pt>
    <dgm:pt modelId="{2C606DEA-1452-4A08-8D9E-5259ED9A62BF}" type="pres">
      <dgm:prSet presAssocID="{18AB24B6-CC8E-4A41-9B7C-1D61CDCE3FE4}" presName="node" presStyleLbl="alignAccFollowNode1" presStyleIdx="1" presStyleCnt="4" custScaleX="128020">
        <dgm:presLayoutVars>
          <dgm:bulletEnabled val="1"/>
        </dgm:presLayoutVars>
      </dgm:prSet>
      <dgm:spPr/>
    </dgm:pt>
    <dgm:pt modelId="{8A578D2A-19F7-47BE-8477-7AF286AB214F}" type="pres">
      <dgm:prSet presAssocID="{A46FBE3D-2540-432B-825A-9F9BE45620E1}" presName="sibTrans" presStyleCnt="0"/>
      <dgm:spPr/>
    </dgm:pt>
    <dgm:pt modelId="{4B88516D-EAED-40A8-8B2B-28AB11BDED6B}" type="pres">
      <dgm:prSet presAssocID="{D194E2E9-59EB-4336-A4FA-A1E31C033702}" presName="node" presStyleLbl="alignAccFollowNode1" presStyleIdx="2" presStyleCnt="4" custScaleX="128020">
        <dgm:presLayoutVars>
          <dgm:bulletEnabled val="1"/>
        </dgm:presLayoutVars>
      </dgm:prSet>
      <dgm:spPr/>
    </dgm:pt>
    <dgm:pt modelId="{619170C7-1C2E-4E91-8305-51F19E844AC6}" type="pres">
      <dgm:prSet presAssocID="{8EE1750F-5481-44D0-A5C7-3E0BA2A1066D}" presName="sibTrans" presStyleCnt="0"/>
      <dgm:spPr/>
    </dgm:pt>
    <dgm:pt modelId="{C68E26D9-F8DF-44EE-9020-9CC9AE55CBC9}" type="pres">
      <dgm:prSet presAssocID="{56CA7369-2E47-4F2D-9088-A72829D71827}" presName="node" presStyleLbl="alignAccFollowNode1" presStyleIdx="3" presStyleCnt="4" custScaleX="128020">
        <dgm:presLayoutVars>
          <dgm:bulletEnabled val="1"/>
        </dgm:presLayoutVars>
      </dgm:prSet>
      <dgm:spPr/>
    </dgm:pt>
  </dgm:ptLst>
  <dgm:cxnLst>
    <dgm:cxn modelId="{42560518-AB43-4E7D-8182-B743D7D1F9CC}" srcId="{0CFDF460-7A9D-40B6-B773-9C857C04F5FC}" destId="{D194E2E9-59EB-4336-A4FA-A1E31C033702}" srcOrd="2" destOrd="0" parTransId="{986DBA49-C424-4184-A0DF-38CC31B510D7}" sibTransId="{8EE1750F-5481-44D0-A5C7-3E0BA2A1066D}"/>
    <dgm:cxn modelId="{7D92FD1B-CFF6-4282-9727-C7695B683862}" type="presOf" srcId="{18AB24B6-CC8E-4A41-9B7C-1D61CDCE3FE4}" destId="{2C606DEA-1452-4A08-8D9E-5259ED9A62BF}" srcOrd="0" destOrd="0" presId="urn:microsoft.com/office/officeart/2005/8/layout/lProcess3#1"/>
    <dgm:cxn modelId="{0AC2D72D-8656-46E5-9287-A119F95B6218}" srcId="{0CFDF460-7A9D-40B6-B773-9C857C04F5FC}" destId="{56CA7369-2E47-4F2D-9088-A72829D71827}" srcOrd="3" destOrd="0" parTransId="{23AD7601-BDE0-4DB3-84DF-0D6B656A73B8}" sibTransId="{3FD58B9E-79F2-4A1D-88EB-ADC534AEA90F}"/>
    <dgm:cxn modelId="{C68A263D-E21B-4F95-B666-9823275A1AAD}" srcId="{0CFDF460-7A9D-40B6-B773-9C857C04F5FC}" destId="{F88C4A49-FAB7-4711-8064-5479F53C8E1A}" srcOrd="0" destOrd="0" parTransId="{A7B17E38-CA58-4411-9900-51EDE6332EAB}" sibTransId="{77D0593E-2725-405C-97B6-FB34DC00E39C}"/>
    <dgm:cxn modelId="{4A63335F-A061-412C-92BA-1295E4100D46}" type="presOf" srcId="{56CA7369-2E47-4F2D-9088-A72829D71827}" destId="{C68E26D9-F8DF-44EE-9020-9CC9AE55CBC9}" srcOrd="0" destOrd="0" presId="urn:microsoft.com/office/officeart/2005/8/layout/lProcess3#1"/>
    <dgm:cxn modelId="{C9A04243-9633-4947-8D8F-CC214AF956F1}" type="presOf" srcId="{D194E2E9-59EB-4336-A4FA-A1E31C033702}" destId="{4B88516D-EAED-40A8-8B2B-28AB11BDED6B}" srcOrd="0" destOrd="0" presId="urn:microsoft.com/office/officeart/2005/8/layout/lProcess3#1"/>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1"/>
    <dgm:cxn modelId="{48A0D2AD-250D-4FC6-AD8E-0F8354F4945A}" type="presOf" srcId="{F88C4A49-FAB7-4711-8064-5479F53C8E1A}" destId="{934D0D40-CBCA-42C6-8069-BB3214DD0CE2}" srcOrd="0" destOrd="0" presId="urn:microsoft.com/office/officeart/2005/8/layout/lProcess3#1"/>
    <dgm:cxn modelId="{D4BCD8DE-062B-4DCD-9C1C-A7DECBA93D55}" srcId="{0CFDF460-7A9D-40B6-B773-9C857C04F5FC}" destId="{18AB24B6-CC8E-4A41-9B7C-1D61CDCE3FE4}" srcOrd="1" destOrd="0" parTransId="{F59CB96F-8787-443A-8ED8-4EAD024C0E66}" sibTransId="{A46FBE3D-2540-432B-825A-9F9BE45620E1}"/>
    <dgm:cxn modelId="{064E0CE9-D9E4-47AF-A862-FE94B617FE3A}" type="presOf" srcId="{EA6D82D5-A02A-4AFF-BAB4-7B3037D214D1}" destId="{880C366C-FC21-44D6-AFA3-89966403BBC4}" srcOrd="0" destOrd="0" presId="urn:microsoft.com/office/officeart/2005/8/layout/lProcess3#1"/>
    <dgm:cxn modelId="{E16E9B95-8BB7-4E67-B41F-0C11D2D5D8B9}" type="presParOf" srcId="{880C366C-FC21-44D6-AFA3-89966403BBC4}" destId="{C2F919DD-639F-4045-9E1D-F77CB4FB10FF}" srcOrd="0" destOrd="0" presId="urn:microsoft.com/office/officeart/2005/8/layout/lProcess3#1"/>
    <dgm:cxn modelId="{852DBF64-5088-40D1-A659-45AE9EB78C79}" type="presParOf" srcId="{C2F919DD-639F-4045-9E1D-F77CB4FB10FF}" destId="{C2056EB6-DD69-4B7D-8840-20B4990225C4}" srcOrd="0" destOrd="0" presId="urn:microsoft.com/office/officeart/2005/8/layout/lProcess3#1"/>
    <dgm:cxn modelId="{0E2DDF22-09A7-4041-B84A-41A11AB752D0}" type="presParOf" srcId="{C2F919DD-639F-4045-9E1D-F77CB4FB10FF}" destId="{EAC4F5B4-641A-43BB-8520-7DEC02121E48}" srcOrd="1" destOrd="0" presId="urn:microsoft.com/office/officeart/2005/8/layout/lProcess3#1"/>
    <dgm:cxn modelId="{82E287FA-4630-4AEC-BE5E-D500B2F11851}" type="presParOf" srcId="{C2F919DD-639F-4045-9E1D-F77CB4FB10FF}" destId="{934D0D40-CBCA-42C6-8069-BB3214DD0CE2}" srcOrd="2" destOrd="0" presId="urn:microsoft.com/office/officeart/2005/8/layout/lProcess3#1"/>
    <dgm:cxn modelId="{D1F9388A-015A-4CC4-B7F1-5485FA8AA7FD}" type="presParOf" srcId="{C2F919DD-639F-4045-9E1D-F77CB4FB10FF}" destId="{A76D6AAF-BD2B-46B9-8BAB-3BFCB1A5AE78}" srcOrd="3" destOrd="0" presId="urn:microsoft.com/office/officeart/2005/8/layout/lProcess3#1"/>
    <dgm:cxn modelId="{855A2135-38E0-4272-AB45-28690C5CF389}" type="presParOf" srcId="{C2F919DD-639F-4045-9E1D-F77CB4FB10FF}" destId="{2C606DEA-1452-4A08-8D9E-5259ED9A62BF}" srcOrd="4" destOrd="0" presId="urn:microsoft.com/office/officeart/2005/8/layout/lProcess3#1"/>
    <dgm:cxn modelId="{9DCD31AC-7918-44CB-83D7-3BB71670444B}" type="presParOf" srcId="{C2F919DD-639F-4045-9E1D-F77CB4FB10FF}" destId="{8A578D2A-19F7-47BE-8477-7AF286AB214F}" srcOrd="5" destOrd="0" presId="urn:microsoft.com/office/officeart/2005/8/layout/lProcess3#1"/>
    <dgm:cxn modelId="{71C3E298-8016-4853-A91A-E300A2C27DC1}" type="presParOf" srcId="{C2F919DD-639F-4045-9E1D-F77CB4FB10FF}" destId="{4B88516D-EAED-40A8-8B2B-28AB11BDED6B}" srcOrd="6" destOrd="0" presId="urn:microsoft.com/office/officeart/2005/8/layout/lProcess3#1"/>
    <dgm:cxn modelId="{EFC125E9-9063-40AC-B511-F1878E95F004}" type="presParOf" srcId="{C2F919DD-639F-4045-9E1D-F77CB4FB10FF}" destId="{619170C7-1C2E-4E91-8305-51F19E844AC6}" srcOrd="7" destOrd="0" presId="urn:microsoft.com/office/officeart/2005/8/layout/lProcess3#1"/>
    <dgm:cxn modelId="{ACB772A1-1A97-45F5-9B83-FCBE7E142072}" type="presParOf" srcId="{C2F919DD-639F-4045-9E1D-F77CB4FB10FF}" destId="{C68E26D9-F8DF-44EE-9020-9CC9AE55CBC9}" srcOrd="8" destOrd="0" presId="urn:microsoft.com/office/officeart/2005/8/layout/lProcess3#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6D82D5-A02A-4AFF-BAB4-7B3037D214D1}" type="doc">
      <dgm:prSet loTypeId="urn:microsoft.com/office/officeart/2005/8/layout/lProcess3#2" loCatId="process" qsTypeId="urn:microsoft.com/office/officeart/2005/8/quickstyle/simple2#2" qsCatId="simple" csTypeId="urn:microsoft.com/office/officeart/2005/8/colors/accent1_2#3" csCatId="accent1" phldr="1"/>
      <dgm:spPr/>
      <dgm:t>
        <a:bodyPr/>
        <a:lstStyle/>
        <a:p>
          <a:endParaRPr lang="zh-CN" altLang="en-US"/>
        </a:p>
      </dgm:t>
    </dgm:pt>
    <dgm:pt modelId="{0CFDF460-7A9D-40B6-B773-9C857C04F5FC}">
      <dgm:prSet phldrT="[文本]" custT="1"/>
      <dgm:spPr>
        <a:solidFill>
          <a:srgbClr val="49AFA0"/>
        </a:solidFill>
      </dgm:spPr>
      <dgm:t>
        <a:bodyPr/>
        <a:lstStyle/>
        <a:p>
          <a:r>
            <a:rPr lang="en-US" altLang="zh-CN" sz="2400" dirty="0">
              <a:latin typeface="Arial" panose="020B0604020202020204" pitchFamily="34" charset="0"/>
              <a:cs typeface="Arial" panose="020B0604020202020204" pitchFamily="34" charset="0"/>
            </a:rPr>
            <a:t>Step 2</a:t>
          </a:r>
          <a:endParaRPr lang="zh-CN" altLang="en-US" sz="2400" dirty="0">
            <a:latin typeface="Arial" panose="020B0604020202020204" pitchFamily="34" charset="0"/>
            <a:cs typeface="Arial" panose="020B0604020202020204" pitchFamily="34" charset="0"/>
          </a:endParaRPr>
        </a:p>
      </dgm:t>
    </dgm:pt>
    <dgm:pt modelId="{BECC4ECA-77E9-45B6-B713-16B7EDEC4DF0}" type="parTrans" cxnId="{381C926F-EC4F-4487-8E82-785DF8319DEE}">
      <dgm:prSet/>
      <dgm:spPr/>
      <dgm:t>
        <a:bodyPr/>
        <a:lstStyle/>
        <a:p>
          <a:endParaRPr lang="zh-CN" altLang="en-US"/>
        </a:p>
      </dgm:t>
    </dgm:pt>
    <dgm:pt modelId="{BE0EAD3B-C55B-400E-815D-242BFEE57DD2}" type="sibTrans" cxnId="{381C926F-EC4F-4487-8E82-785DF8319DEE}">
      <dgm:prSet/>
      <dgm:spPr/>
      <dgm:t>
        <a:bodyPr/>
        <a:lstStyle/>
        <a:p>
          <a:endParaRPr lang="zh-CN" altLang="en-US"/>
        </a:p>
      </dgm:t>
    </dgm:pt>
    <dgm:pt modelId="{F88C4A49-FAB7-4711-8064-5479F53C8E1A}">
      <dgm:prSet phldrT="[文本]" custT="1"/>
      <dgm:spPr>
        <a:solidFill>
          <a:srgbClr val="C7E6E0">
            <a:alpha val="90000"/>
          </a:srgbClr>
        </a:solidFill>
        <a:ln>
          <a:noFill/>
        </a:ln>
      </dgm:spPr>
      <dgm:t>
        <a:bodyPr/>
        <a:lstStyle/>
        <a:p>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Aims &amp; Scope</a:t>
          </a:r>
          <a:endPar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gm:t>
    </dgm:pt>
    <dgm:pt modelId="{A7B17E38-CA58-4411-9900-51EDE6332EAB}" type="parTrans" cxnId="{C68A263D-E21B-4F95-B666-9823275A1AAD}">
      <dgm:prSet/>
      <dgm:spPr/>
      <dgm:t>
        <a:bodyPr/>
        <a:lstStyle/>
        <a:p>
          <a:endParaRPr lang="zh-CN" altLang="en-US"/>
        </a:p>
      </dgm:t>
    </dgm:pt>
    <dgm:pt modelId="{77D0593E-2725-405C-97B6-FB34DC00E39C}" type="sibTrans" cxnId="{C68A263D-E21B-4F95-B666-9823275A1AAD}">
      <dgm:prSet/>
      <dgm:spPr/>
      <dgm:t>
        <a:bodyPr/>
        <a:lstStyle/>
        <a:p>
          <a:endParaRPr lang="zh-CN" altLang="en-US"/>
        </a:p>
      </dgm:t>
    </dgm:pt>
    <dgm:pt modelId="{154C842D-BD7D-4B7D-AFE0-98E6509F112D}">
      <dgm:prSet phldrT="[文本]" custT="1"/>
      <dgm:spPr>
        <a:solidFill>
          <a:srgbClr val="C7E6E0">
            <a:alpha val="90000"/>
          </a:srgbClr>
        </a:solidFill>
        <a:ln>
          <a:noFill/>
        </a:ln>
      </dgm:spPr>
      <dgm:t>
        <a:bodyPr/>
        <a:lstStyle/>
        <a:p>
          <a:r>
            <a:rPr lang="en-US" altLang="zh-CN"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Author Guideline</a:t>
          </a:r>
          <a:endPar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gm:t>
    </dgm:pt>
    <dgm:pt modelId="{A2014E9A-52EA-4516-A0B7-A775276E39E8}" type="parTrans" cxnId="{4E7971A8-7557-4171-ABD7-E8F4B6AC1361}">
      <dgm:prSet/>
      <dgm:spPr/>
      <dgm:t>
        <a:bodyPr/>
        <a:lstStyle/>
        <a:p>
          <a:endParaRPr lang="zh-CN" altLang="en-US"/>
        </a:p>
      </dgm:t>
    </dgm:pt>
    <dgm:pt modelId="{4B61071E-230C-4B3B-9232-98EE8BF538C5}" type="sibTrans" cxnId="{4E7971A8-7557-4171-ABD7-E8F4B6AC1361}">
      <dgm:prSet/>
      <dgm:spPr/>
      <dgm:t>
        <a:bodyPr/>
        <a:lstStyle/>
        <a:p>
          <a:endParaRPr lang="zh-CN" altLang="en-US"/>
        </a:p>
      </dgm:t>
    </dgm:pt>
    <dgm:pt modelId="{B3B4A7F7-D376-49E5-8A7E-A9A6B6C236B6}">
      <dgm:prSet phldrT="[文本]" custT="1"/>
      <dgm:spPr>
        <a:solidFill>
          <a:srgbClr val="C7E6E0">
            <a:alpha val="90000"/>
          </a:srgbClr>
        </a:solidFill>
        <a:ln>
          <a:noFill/>
        </a:ln>
      </dgm:spPr>
      <dgm:t>
        <a:bodyPr/>
        <a:lstStyle/>
        <a:p>
          <a:r>
            <a:rPr lang="zh-CN" altLang="en-US" sz="18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已发表文章</a:t>
          </a:r>
        </a:p>
      </dgm:t>
    </dgm:pt>
    <dgm:pt modelId="{FC96A687-9D6B-43F2-984C-9D264E432F2B}" type="parTrans" cxnId="{B9E04C26-1AEE-496B-8542-3EF48D1A721B}">
      <dgm:prSet/>
      <dgm:spPr/>
      <dgm:t>
        <a:bodyPr/>
        <a:lstStyle/>
        <a:p>
          <a:endParaRPr lang="zh-CN" altLang="en-US"/>
        </a:p>
      </dgm:t>
    </dgm:pt>
    <dgm:pt modelId="{C5459B11-380A-4A74-A376-E0F702721931}" type="sibTrans" cxnId="{B9E04C26-1AEE-496B-8542-3EF48D1A721B}">
      <dgm:prSet/>
      <dgm:spPr/>
      <dgm:t>
        <a:bodyPr/>
        <a:lstStyle/>
        <a:p>
          <a:endParaRPr lang="zh-CN" altLang="en-US"/>
        </a:p>
      </dgm:t>
    </dgm:pt>
    <dgm:pt modelId="{880C366C-FC21-44D6-AFA3-89966403BBC4}" type="pres">
      <dgm:prSet presAssocID="{EA6D82D5-A02A-4AFF-BAB4-7B3037D214D1}" presName="Name0" presStyleCnt="0">
        <dgm:presLayoutVars>
          <dgm:chPref val="3"/>
          <dgm:dir/>
          <dgm:animLvl val="lvl"/>
          <dgm:resizeHandles/>
        </dgm:presLayoutVars>
      </dgm:prSet>
      <dgm:spPr/>
    </dgm:pt>
    <dgm:pt modelId="{C2F919DD-639F-4045-9E1D-F77CB4FB10FF}" type="pres">
      <dgm:prSet presAssocID="{0CFDF460-7A9D-40B6-B773-9C857C04F5FC}" presName="horFlow" presStyleCnt="0"/>
      <dgm:spPr/>
    </dgm:pt>
    <dgm:pt modelId="{C2056EB6-DD69-4B7D-8840-20B4990225C4}" type="pres">
      <dgm:prSet presAssocID="{0CFDF460-7A9D-40B6-B773-9C857C04F5FC}" presName="bigChev" presStyleLbl="node1" presStyleIdx="0" presStyleCnt="1"/>
      <dgm:spPr/>
    </dgm:pt>
    <dgm:pt modelId="{EAC4F5B4-641A-43BB-8520-7DEC02121E48}" type="pres">
      <dgm:prSet presAssocID="{A7B17E38-CA58-4411-9900-51EDE6332EAB}" presName="parTrans" presStyleCnt="0"/>
      <dgm:spPr/>
    </dgm:pt>
    <dgm:pt modelId="{934D0D40-CBCA-42C6-8069-BB3214DD0CE2}" type="pres">
      <dgm:prSet presAssocID="{F88C4A49-FAB7-4711-8064-5479F53C8E1A}" presName="node" presStyleLbl="alignAccFollowNode1" presStyleIdx="0" presStyleCnt="3" custScaleX="160237">
        <dgm:presLayoutVars>
          <dgm:bulletEnabled val="1"/>
        </dgm:presLayoutVars>
      </dgm:prSet>
      <dgm:spPr/>
    </dgm:pt>
    <dgm:pt modelId="{A76D6AAF-BD2B-46B9-8BAB-3BFCB1A5AE78}" type="pres">
      <dgm:prSet presAssocID="{77D0593E-2725-405C-97B6-FB34DC00E39C}" presName="sibTrans" presStyleCnt="0"/>
      <dgm:spPr/>
    </dgm:pt>
    <dgm:pt modelId="{A9609BC0-9622-4BA4-87CA-A21EF41059EC}" type="pres">
      <dgm:prSet presAssocID="{154C842D-BD7D-4B7D-AFE0-98E6509F112D}" presName="node" presStyleLbl="alignAccFollowNode1" presStyleIdx="1" presStyleCnt="3" custScaleX="166501">
        <dgm:presLayoutVars>
          <dgm:bulletEnabled val="1"/>
        </dgm:presLayoutVars>
      </dgm:prSet>
      <dgm:spPr/>
    </dgm:pt>
    <dgm:pt modelId="{255872DE-57A6-4E06-B30F-F76516A0B8F0}" type="pres">
      <dgm:prSet presAssocID="{4B61071E-230C-4B3B-9232-98EE8BF538C5}" presName="sibTrans" presStyleCnt="0"/>
      <dgm:spPr/>
    </dgm:pt>
    <dgm:pt modelId="{503E206B-EF3D-4E31-9B60-08F915042AB9}" type="pres">
      <dgm:prSet presAssocID="{B3B4A7F7-D376-49E5-8A7E-A9A6B6C236B6}" presName="node" presStyleLbl="alignAccFollowNode1" presStyleIdx="2" presStyleCnt="3" custScaleX="128020">
        <dgm:presLayoutVars>
          <dgm:bulletEnabled val="1"/>
        </dgm:presLayoutVars>
      </dgm:prSet>
      <dgm:spPr/>
    </dgm:pt>
  </dgm:ptLst>
  <dgm:cxnLst>
    <dgm:cxn modelId="{7D547A0F-6CA6-430C-894D-A34AB8447043}" type="presOf" srcId="{B3B4A7F7-D376-49E5-8A7E-A9A6B6C236B6}" destId="{503E206B-EF3D-4E31-9B60-08F915042AB9}" srcOrd="0" destOrd="0" presId="urn:microsoft.com/office/officeart/2005/8/layout/lProcess3#2"/>
    <dgm:cxn modelId="{B9E04C26-1AEE-496B-8542-3EF48D1A721B}" srcId="{0CFDF460-7A9D-40B6-B773-9C857C04F5FC}" destId="{B3B4A7F7-D376-49E5-8A7E-A9A6B6C236B6}" srcOrd="2" destOrd="0" parTransId="{FC96A687-9D6B-43F2-984C-9D264E432F2B}" sibTransId="{C5459B11-380A-4A74-A376-E0F702721931}"/>
    <dgm:cxn modelId="{C68A263D-E21B-4F95-B666-9823275A1AAD}" srcId="{0CFDF460-7A9D-40B6-B773-9C857C04F5FC}" destId="{F88C4A49-FAB7-4711-8064-5479F53C8E1A}" srcOrd="0" destOrd="0" parTransId="{A7B17E38-CA58-4411-9900-51EDE6332EAB}" sibTransId="{77D0593E-2725-405C-97B6-FB34DC00E39C}"/>
    <dgm:cxn modelId="{381C926F-EC4F-4487-8E82-785DF8319DEE}" srcId="{EA6D82D5-A02A-4AFF-BAB4-7B3037D214D1}" destId="{0CFDF460-7A9D-40B6-B773-9C857C04F5FC}" srcOrd="0" destOrd="0" parTransId="{BECC4ECA-77E9-45B6-B713-16B7EDEC4DF0}" sibTransId="{BE0EAD3B-C55B-400E-815D-242BFEE57DD2}"/>
    <dgm:cxn modelId="{1800DE73-18F5-4726-A06D-F459442D917B}" type="presOf" srcId="{0CFDF460-7A9D-40B6-B773-9C857C04F5FC}" destId="{C2056EB6-DD69-4B7D-8840-20B4990225C4}" srcOrd="0" destOrd="0" presId="urn:microsoft.com/office/officeart/2005/8/layout/lProcess3#2"/>
    <dgm:cxn modelId="{DA6B01A3-151A-4CAC-AC43-1B3FE9D36C39}" type="presOf" srcId="{154C842D-BD7D-4B7D-AFE0-98E6509F112D}" destId="{A9609BC0-9622-4BA4-87CA-A21EF41059EC}" srcOrd="0" destOrd="0" presId="urn:microsoft.com/office/officeart/2005/8/layout/lProcess3#2"/>
    <dgm:cxn modelId="{4E7971A8-7557-4171-ABD7-E8F4B6AC1361}" srcId="{0CFDF460-7A9D-40B6-B773-9C857C04F5FC}" destId="{154C842D-BD7D-4B7D-AFE0-98E6509F112D}" srcOrd="1" destOrd="0" parTransId="{A2014E9A-52EA-4516-A0B7-A775276E39E8}" sibTransId="{4B61071E-230C-4B3B-9232-98EE8BF538C5}"/>
    <dgm:cxn modelId="{48A0D2AD-250D-4FC6-AD8E-0F8354F4945A}" type="presOf" srcId="{F88C4A49-FAB7-4711-8064-5479F53C8E1A}" destId="{934D0D40-CBCA-42C6-8069-BB3214DD0CE2}" srcOrd="0" destOrd="0" presId="urn:microsoft.com/office/officeart/2005/8/layout/lProcess3#2"/>
    <dgm:cxn modelId="{064E0CE9-D9E4-47AF-A862-FE94B617FE3A}" type="presOf" srcId="{EA6D82D5-A02A-4AFF-BAB4-7B3037D214D1}" destId="{880C366C-FC21-44D6-AFA3-89966403BBC4}" srcOrd="0" destOrd="0" presId="urn:microsoft.com/office/officeart/2005/8/layout/lProcess3#2"/>
    <dgm:cxn modelId="{E16E9B95-8BB7-4E67-B41F-0C11D2D5D8B9}" type="presParOf" srcId="{880C366C-FC21-44D6-AFA3-89966403BBC4}" destId="{C2F919DD-639F-4045-9E1D-F77CB4FB10FF}" srcOrd="0" destOrd="0" presId="urn:microsoft.com/office/officeart/2005/8/layout/lProcess3#2"/>
    <dgm:cxn modelId="{852DBF64-5088-40D1-A659-45AE9EB78C79}" type="presParOf" srcId="{C2F919DD-639F-4045-9E1D-F77CB4FB10FF}" destId="{C2056EB6-DD69-4B7D-8840-20B4990225C4}" srcOrd="0" destOrd="0" presId="urn:microsoft.com/office/officeart/2005/8/layout/lProcess3#2"/>
    <dgm:cxn modelId="{0E2DDF22-09A7-4041-B84A-41A11AB752D0}" type="presParOf" srcId="{C2F919DD-639F-4045-9E1D-F77CB4FB10FF}" destId="{EAC4F5B4-641A-43BB-8520-7DEC02121E48}" srcOrd="1" destOrd="0" presId="urn:microsoft.com/office/officeart/2005/8/layout/lProcess3#2"/>
    <dgm:cxn modelId="{82E287FA-4630-4AEC-BE5E-D500B2F11851}" type="presParOf" srcId="{C2F919DD-639F-4045-9E1D-F77CB4FB10FF}" destId="{934D0D40-CBCA-42C6-8069-BB3214DD0CE2}" srcOrd="2" destOrd="0" presId="urn:microsoft.com/office/officeart/2005/8/layout/lProcess3#2"/>
    <dgm:cxn modelId="{D1F9388A-015A-4CC4-B7F1-5485FA8AA7FD}" type="presParOf" srcId="{C2F919DD-639F-4045-9E1D-F77CB4FB10FF}" destId="{A76D6AAF-BD2B-46B9-8BAB-3BFCB1A5AE78}" srcOrd="3" destOrd="0" presId="urn:microsoft.com/office/officeart/2005/8/layout/lProcess3#2"/>
    <dgm:cxn modelId="{77FB6ECE-1B46-4B75-AADF-3851EE91839A}" type="presParOf" srcId="{C2F919DD-639F-4045-9E1D-F77CB4FB10FF}" destId="{A9609BC0-9622-4BA4-87CA-A21EF41059EC}" srcOrd="4" destOrd="0" presId="urn:microsoft.com/office/officeart/2005/8/layout/lProcess3#2"/>
    <dgm:cxn modelId="{9996EC92-190B-4A7A-B70E-4E71B219B834}" type="presParOf" srcId="{C2F919DD-639F-4045-9E1D-F77CB4FB10FF}" destId="{255872DE-57A6-4E06-B30F-F76516A0B8F0}" srcOrd="5" destOrd="0" presId="urn:microsoft.com/office/officeart/2005/8/layout/lProcess3#2"/>
    <dgm:cxn modelId="{3CF02516-5528-4C25-B7AE-E9418D1E7F68}" type="presParOf" srcId="{C2F919DD-639F-4045-9E1D-F77CB4FB10FF}" destId="{503E206B-EF3D-4E31-9B60-08F915042AB9}" srcOrd="6" destOrd="0" presId="urn:microsoft.com/office/officeart/2005/8/layout/lProcess3#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792F1-E970-4C88-A21E-916C2C1592EE}">
      <dsp:nvSpPr>
        <dsp:cNvPr id="0" name=""/>
        <dsp:cNvSpPr/>
      </dsp:nvSpPr>
      <dsp:spPr>
        <a:xfrm>
          <a:off x="0" y="1868764"/>
          <a:ext cx="2730749" cy="1044265"/>
        </a:xfrm>
        <a:prstGeom prst="roundRect">
          <a:avLst>
            <a:gd name="adj" fmla="val 10000"/>
          </a:avLst>
        </a:prstGeom>
        <a:solidFill>
          <a:srgbClr val="066E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CN" altLang="en-US" sz="2400" b="0" kern="1200" dirty="0">
              <a:latin typeface="微软雅黑" panose="020B0503020204020204" pitchFamily="34" charset="-122"/>
              <a:ea typeface="微软雅黑" panose="020B0503020204020204" pitchFamily="34" charset="-122"/>
            </a:rPr>
            <a:t>文章构成</a:t>
          </a:r>
        </a:p>
      </dsp:txBody>
      <dsp:txXfrm>
        <a:off x="30585" y="1899349"/>
        <a:ext cx="2669579" cy="983095"/>
      </dsp:txXfrm>
    </dsp:sp>
    <dsp:sp modelId="{A287B8DE-F679-49D4-9BCF-27DA0AD833AA}">
      <dsp:nvSpPr>
        <dsp:cNvPr id="0" name=""/>
        <dsp:cNvSpPr/>
      </dsp:nvSpPr>
      <dsp:spPr>
        <a:xfrm rot="17519142">
          <a:off x="2007818" y="1291490"/>
          <a:ext cx="2311070" cy="55810"/>
        </a:xfrm>
        <a:custGeom>
          <a:avLst/>
          <a:gdLst/>
          <a:ahLst/>
          <a:cxnLst/>
          <a:rect l="0" t="0" r="0" b="0"/>
          <a:pathLst>
            <a:path>
              <a:moveTo>
                <a:pt x="0" y="27905"/>
              </a:moveTo>
              <a:lnTo>
                <a:pt x="2311070"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76" y="1261619"/>
        <a:ext cx="115553" cy="115553"/>
      </dsp:txXfrm>
    </dsp:sp>
    <dsp:sp modelId="{075806FD-33A5-47C9-AA68-FE59CB851636}">
      <dsp:nvSpPr>
        <dsp:cNvPr id="0" name=""/>
        <dsp:cNvSpPr/>
      </dsp:nvSpPr>
      <dsp:spPr>
        <a:xfrm>
          <a:off x="3595957" y="1925"/>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10" dirty="0">
              <a:solidFill>
                <a:schemeClr val="tx1">
                  <a:lumMod val="75000"/>
                  <a:lumOff val="25000"/>
                </a:schemeClr>
              </a:solidFill>
              <a:latin typeface="Arial" panose="020B0604020202020204"/>
              <a:cs typeface="Arial" panose="020B0604020202020204"/>
            </a:rPr>
            <a:t>Title</a:t>
          </a:r>
          <a:endParaRPr lang="zh-CN" altLang="en-US" sz="1800" kern="1200" dirty="0">
            <a:solidFill>
              <a:schemeClr val="tx1">
                <a:lumMod val="75000"/>
                <a:lumOff val="25000"/>
              </a:schemeClr>
            </a:solidFill>
          </a:endParaRPr>
        </a:p>
      </dsp:txBody>
      <dsp:txXfrm>
        <a:off x="3610365" y="16333"/>
        <a:ext cx="2865023" cy="463122"/>
      </dsp:txXfrm>
    </dsp:sp>
    <dsp:sp modelId="{D88F7021-CB31-479D-B78C-94FFB9251074}">
      <dsp:nvSpPr>
        <dsp:cNvPr id="0" name=""/>
        <dsp:cNvSpPr/>
      </dsp:nvSpPr>
      <dsp:spPr>
        <a:xfrm rot="18071956">
          <a:off x="2328237" y="1648657"/>
          <a:ext cx="1670232" cy="55810"/>
        </a:xfrm>
        <a:custGeom>
          <a:avLst/>
          <a:gdLst/>
          <a:ahLst/>
          <a:cxnLst/>
          <a:rect l="0" t="0" r="0" b="0"/>
          <a:pathLst>
            <a:path>
              <a:moveTo>
                <a:pt x="0" y="27905"/>
              </a:moveTo>
              <a:lnTo>
                <a:pt x="1670232"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97" y="1634807"/>
        <a:ext cx="83511" cy="83511"/>
      </dsp:txXfrm>
    </dsp:sp>
    <dsp:sp modelId="{31DEE247-E997-4D0A-9A24-D0992E7379D2}">
      <dsp:nvSpPr>
        <dsp:cNvPr id="0" name=""/>
        <dsp:cNvSpPr/>
      </dsp:nvSpPr>
      <dsp:spPr>
        <a:xfrm>
          <a:off x="3595957" y="716259"/>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panose="020B0604020202020204"/>
              <a:cs typeface="Arial" panose="020B0604020202020204"/>
            </a:rPr>
            <a:t>Abstract</a:t>
          </a:r>
        </a:p>
      </dsp:txBody>
      <dsp:txXfrm>
        <a:off x="3610365" y="730667"/>
        <a:ext cx="2865023" cy="463122"/>
      </dsp:txXfrm>
    </dsp:sp>
    <dsp:sp modelId="{CBF3F27D-9A4C-4407-A997-821400872794}">
      <dsp:nvSpPr>
        <dsp:cNvPr id="0" name=""/>
        <dsp:cNvSpPr/>
      </dsp:nvSpPr>
      <dsp:spPr>
        <a:xfrm rot="19227370">
          <a:off x="2602359" y="2005825"/>
          <a:ext cx="1121988" cy="55810"/>
        </a:xfrm>
        <a:custGeom>
          <a:avLst/>
          <a:gdLst/>
          <a:ahLst/>
          <a:cxnLst/>
          <a:rect l="0" t="0" r="0" b="0"/>
          <a:pathLst>
            <a:path>
              <a:moveTo>
                <a:pt x="0" y="27905"/>
              </a:moveTo>
              <a:lnTo>
                <a:pt x="1121988"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303" y="2005680"/>
        <a:ext cx="56099" cy="56099"/>
      </dsp:txXfrm>
    </dsp:sp>
    <dsp:sp modelId="{5F113677-991E-4FBC-BD99-564196739CB1}">
      <dsp:nvSpPr>
        <dsp:cNvPr id="0" name=""/>
        <dsp:cNvSpPr/>
      </dsp:nvSpPr>
      <dsp:spPr>
        <a:xfrm>
          <a:off x="3595957" y="1430593"/>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panose="020B0604020202020204"/>
              <a:cs typeface="Arial" panose="020B0604020202020204"/>
            </a:rPr>
            <a:t>Keywords</a:t>
          </a:r>
        </a:p>
      </dsp:txBody>
      <dsp:txXfrm>
        <a:off x="3610365" y="1445001"/>
        <a:ext cx="2865023" cy="463122"/>
      </dsp:txXfrm>
    </dsp:sp>
    <dsp:sp modelId="{A7E57007-9FCF-46A0-A22A-EF565583111C}">
      <dsp:nvSpPr>
        <dsp:cNvPr id="0" name=""/>
        <dsp:cNvSpPr/>
      </dsp:nvSpPr>
      <dsp:spPr>
        <a:xfrm>
          <a:off x="2730749" y="2362992"/>
          <a:ext cx="865207" cy="55810"/>
        </a:xfrm>
        <a:custGeom>
          <a:avLst/>
          <a:gdLst/>
          <a:ahLst/>
          <a:cxnLst/>
          <a:rect l="0" t="0" r="0" b="0"/>
          <a:pathLst>
            <a:path>
              <a:moveTo>
                <a:pt x="0" y="27905"/>
              </a:moveTo>
              <a:lnTo>
                <a:pt x="865207"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41723" y="2369267"/>
        <a:ext cx="43260" cy="43260"/>
      </dsp:txXfrm>
    </dsp:sp>
    <dsp:sp modelId="{BF3D478A-BD5D-4570-97A9-16C29444C924}">
      <dsp:nvSpPr>
        <dsp:cNvPr id="0" name=""/>
        <dsp:cNvSpPr/>
      </dsp:nvSpPr>
      <dsp:spPr>
        <a:xfrm>
          <a:off x="3595957" y="2144928"/>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tx1">
                  <a:lumMod val="75000"/>
                  <a:lumOff val="25000"/>
                </a:schemeClr>
              </a:solidFill>
              <a:latin typeface="Arial" panose="020B0604020202020204"/>
              <a:cs typeface="Arial" panose="020B0604020202020204"/>
            </a:rPr>
            <a:t>Main</a:t>
          </a:r>
          <a:r>
            <a:rPr lang="en-GB" sz="1800" b="0" kern="1200" spc="-105" dirty="0">
              <a:solidFill>
                <a:schemeClr val="tx1">
                  <a:lumMod val="75000"/>
                  <a:lumOff val="25000"/>
                </a:schemeClr>
              </a:solidFill>
              <a:latin typeface="Arial" panose="020B0604020202020204"/>
              <a:cs typeface="Arial" panose="020B0604020202020204"/>
            </a:rPr>
            <a:t> </a:t>
          </a:r>
          <a:r>
            <a:rPr lang="en-GB" sz="1800" b="0" kern="1200" spc="-5" dirty="0">
              <a:solidFill>
                <a:schemeClr val="tx1">
                  <a:lumMod val="75000"/>
                  <a:lumOff val="25000"/>
                </a:schemeClr>
              </a:solidFill>
              <a:latin typeface="Arial" panose="020B0604020202020204"/>
              <a:cs typeface="Arial" panose="020B0604020202020204"/>
            </a:rPr>
            <a:t>text</a:t>
          </a:r>
          <a:endParaRPr lang="en-GB" sz="1800" b="0" kern="1200" dirty="0">
            <a:solidFill>
              <a:schemeClr val="tx1">
                <a:lumMod val="75000"/>
                <a:lumOff val="25000"/>
              </a:schemeClr>
            </a:solidFill>
            <a:latin typeface="Arial" panose="020B0604020202020204"/>
            <a:cs typeface="Arial" panose="020B0604020202020204"/>
          </a:endParaRPr>
        </a:p>
      </dsp:txBody>
      <dsp:txXfrm>
        <a:off x="3610365" y="2159336"/>
        <a:ext cx="2865023" cy="463122"/>
      </dsp:txXfrm>
    </dsp:sp>
    <dsp:sp modelId="{3790C520-B58E-4C45-BA66-706F1D7906C4}">
      <dsp:nvSpPr>
        <dsp:cNvPr id="0" name=""/>
        <dsp:cNvSpPr/>
      </dsp:nvSpPr>
      <dsp:spPr>
        <a:xfrm rot="18386208">
          <a:off x="6124019" y="1638297"/>
          <a:ext cx="1801573" cy="55810"/>
        </a:xfrm>
        <a:custGeom>
          <a:avLst/>
          <a:gdLst/>
          <a:ahLst/>
          <a:cxnLst/>
          <a:rect l="0" t="0" r="0" b="0"/>
          <a:pathLst>
            <a:path>
              <a:moveTo>
                <a:pt x="0" y="27905"/>
              </a:moveTo>
              <a:lnTo>
                <a:pt x="1801573"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66" y="1621163"/>
        <a:ext cx="90078" cy="90078"/>
      </dsp:txXfrm>
    </dsp:sp>
    <dsp:sp modelId="{885C859B-AFA2-46E8-A502-973005290DF3}">
      <dsp:nvSpPr>
        <dsp:cNvPr id="0" name=""/>
        <dsp:cNvSpPr/>
      </dsp:nvSpPr>
      <dsp:spPr>
        <a:xfrm>
          <a:off x="7559815" y="706251"/>
          <a:ext cx="2398342" cy="470514"/>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panose="020B0604020202020204"/>
              <a:cs typeface="Arial" panose="020B0604020202020204"/>
            </a:rPr>
            <a:t>Introduction</a:t>
          </a:r>
        </a:p>
      </dsp:txBody>
      <dsp:txXfrm>
        <a:off x="7573596" y="720032"/>
        <a:ext cx="2370780" cy="442952"/>
      </dsp:txXfrm>
    </dsp:sp>
    <dsp:sp modelId="{6E950648-E5C0-4BD6-8682-5DBBFC617183}">
      <dsp:nvSpPr>
        <dsp:cNvPr id="0" name=""/>
        <dsp:cNvSpPr/>
      </dsp:nvSpPr>
      <dsp:spPr>
        <a:xfrm rot="19265162">
          <a:off x="6337208" y="1931066"/>
          <a:ext cx="1375224" cy="55810"/>
        </a:xfrm>
        <a:custGeom>
          <a:avLst/>
          <a:gdLst/>
          <a:ahLst/>
          <a:cxnLst/>
          <a:rect l="0" t="0" r="0" b="0"/>
          <a:pathLst>
            <a:path>
              <a:moveTo>
                <a:pt x="0" y="27905"/>
              </a:moveTo>
              <a:lnTo>
                <a:pt x="1375224"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40" y="1924591"/>
        <a:ext cx="68761" cy="68761"/>
      </dsp:txXfrm>
    </dsp:sp>
    <dsp:sp modelId="{C5EB121F-F3CB-4785-9AF8-721EDC64B075}">
      <dsp:nvSpPr>
        <dsp:cNvPr id="0" name=""/>
        <dsp:cNvSpPr/>
      </dsp:nvSpPr>
      <dsp:spPr>
        <a:xfrm>
          <a:off x="7559845" y="1291789"/>
          <a:ext cx="2398313" cy="470514"/>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lumMod val="75000"/>
                  <a:lumOff val="25000"/>
                </a:schemeClr>
              </a:solidFill>
              <a:latin typeface="Arial" panose="020B0604020202020204"/>
              <a:cs typeface="Arial" panose="020B0604020202020204"/>
            </a:rPr>
            <a:t>Literature </a:t>
          </a:r>
          <a:r>
            <a:rPr lang="en-US" altLang="zh-CN" sz="1600" b="0" kern="1200" dirty="0">
              <a:solidFill>
                <a:schemeClr val="tx1">
                  <a:lumMod val="75000"/>
                  <a:lumOff val="25000"/>
                </a:schemeClr>
              </a:solidFill>
              <a:latin typeface="Arial" panose="020B0604020202020204"/>
              <a:cs typeface="Arial" panose="020B0604020202020204"/>
            </a:rPr>
            <a:t>Review</a:t>
          </a:r>
          <a:endParaRPr lang="en-GB" sz="1600" b="0" kern="1200" dirty="0">
            <a:solidFill>
              <a:schemeClr val="tx1">
                <a:lumMod val="75000"/>
                <a:lumOff val="25000"/>
              </a:schemeClr>
            </a:solidFill>
            <a:latin typeface="Arial" panose="020B0604020202020204"/>
            <a:cs typeface="Arial" panose="020B0604020202020204"/>
          </a:endParaRPr>
        </a:p>
      </dsp:txBody>
      <dsp:txXfrm>
        <a:off x="7573626" y="1305570"/>
        <a:ext cx="2370751" cy="442952"/>
      </dsp:txXfrm>
    </dsp:sp>
    <dsp:sp modelId="{926E7A22-09E0-4267-98C8-2E6B264DDE50}">
      <dsp:nvSpPr>
        <dsp:cNvPr id="0" name=""/>
        <dsp:cNvSpPr/>
      </dsp:nvSpPr>
      <dsp:spPr>
        <a:xfrm rot="20690514">
          <a:off x="6470511" y="2218053"/>
          <a:ext cx="1108588" cy="55810"/>
        </a:xfrm>
        <a:custGeom>
          <a:avLst/>
          <a:gdLst/>
          <a:ahLst/>
          <a:cxnLst/>
          <a:rect l="0" t="0" r="0" b="0"/>
          <a:pathLst>
            <a:path>
              <a:moveTo>
                <a:pt x="0" y="27905"/>
              </a:moveTo>
              <a:lnTo>
                <a:pt x="1108588"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91" y="2218243"/>
        <a:ext cx="55429" cy="55429"/>
      </dsp:txXfrm>
    </dsp:sp>
    <dsp:sp modelId="{6594A313-ABC4-465A-9000-985CB17C84FA}">
      <dsp:nvSpPr>
        <dsp:cNvPr id="0" name=""/>
        <dsp:cNvSpPr/>
      </dsp:nvSpPr>
      <dsp:spPr>
        <a:xfrm>
          <a:off x="7559815" y="1865762"/>
          <a:ext cx="2398342" cy="470514"/>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zh-CN" sz="1600" b="0" kern="1200" dirty="0">
              <a:solidFill>
                <a:schemeClr val="tx1">
                  <a:lumMod val="75000"/>
                  <a:lumOff val="25000"/>
                </a:schemeClr>
              </a:solidFill>
              <a:latin typeface="Arial" panose="020B0604020202020204"/>
              <a:cs typeface="Arial" panose="020B0604020202020204"/>
            </a:rPr>
            <a:t>Methodology</a:t>
          </a:r>
          <a:endParaRPr lang="en-GB" sz="1600" b="0" kern="1200" dirty="0">
            <a:solidFill>
              <a:schemeClr val="tx1">
                <a:lumMod val="75000"/>
                <a:lumOff val="25000"/>
              </a:schemeClr>
            </a:solidFill>
            <a:latin typeface="Arial" panose="020B0604020202020204"/>
            <a:cs typeface="Arial" panose="020B0604020202020204"/>
          </a:endParaRPr>
        </a:p>
      </dsp:txBody>
      <dsp:txXfrm>
        <a:off x="7573596" y="1879543"/>
        <a:ext cx="2370780" cy="442952"/>
      </dsp:txXfrm>
    </dsp:sp>
    <dsp:sp modelId="{24C0883A-E2A6-494D-9465-B5BDB7D3FB57}">
      <dsp:nvSpPr>
        <dsp:cNvPr id="0" name=""/>
        <dsp:cNvSpPr/>
      </dsp:nvSpPr>
      <dsp:spPr>
        <a:xfrm rot="909486">
          <a:off x="6470511" y="2507931"/>
          <a:ext cx="1108588" cy="55810"/>
        </a:xfrm>
        <a:custGeom>
          <a:avLst/>
          <a:gdLst/>
          <a:ahLst/>
          <a:cxnLst/>
          <a:rect l="0" t="0" r="0" b="0"/>
          <a:pathLst>
            <a:path>
              <a:moveTo>
                <a:pt x="0" y="27905"/>
              </a:moveTo>
              <a:lnTo>
                <a:pt x="1108588"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7091" y="2508121"/>
        <a:ext cx="55429" cy="55429"/>
      </dsp:txXfrm>
    </dsp:sp>
    <dsp:sp modelId="{4EF12830-84BA-44FD-89EA-42A1EBD9F625}">
      <dsp:nvSpPr>
        <dsp:cNvPr id="0" name=""/>
        <dsp:cNvSpPr/>
      </dsp:nvSpPr>
      <dsp:spPr>
        <a:xfrm>
          <a:off x="7559815" y="2445517"/>
          <a:ext cx="2398342" cy="470514"/>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panose="020B0604020202020204"/>
              <a:cs typeface="Arial" panose="020B0604020202020204"/>
            </a:rPr>
            <a:t>Results</a:t>
          </a:r>
        </a:p>
      </dsp:txBody>
      <dsp:txXfrm>
        <a:off x="7573596" y="2459298"/>
        <a:ext cx="2370780" cy="442952"/>
      </dsp:txXfrm>
    </dsp:sp>
    <dsp:sp modelId="{84408C59-4DE3-4965-8AD8-361CE4508CB4}">
      <dsp:nvSpPr>
        <dsp:cNvPr id="0" name=""/>
        <dsp:cNvSpPr/>
      </dsp:nvSpPr>
      <dsp:spPr>
        <a:xfrm rot="2327778">
          <a:off x="6338349" y="2793093"/>
          <a:ext cx="1372913" cy="55810"/>
        </a:xfrm>
        <a:custGeom>
          <a:avLst/>
          <a:gdLst/>
          <a:ahLst/>
          <a:cxnLst/>
          <a:rect l="0" t="0" r="0" b="0"/>
          <a:pathLst>
            <a:path>
              <a:moveTo>
                <a:pt x="0" y="27905"/>
              </a:moveTo>
              <a:lnTo>
                <a:pt x="1372913"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90483" y="2786676"/>
        <a:ext cx="68645" cy="68645"/>
      </dsp:txXfrm>
    </dsp:sp>
    <dsp:sp modelId="{6FD4BCBC-5EA5-4E02-9261-270CEE9AABD0}">
      <dsp:nvSpPr>
        <dsp:cNvPr id="0" name=""/>
        <dsp:cNvSpPr/>
      </dsp:nvSpPr>
      <dsp:spPr>
        <a:xfrm>
          <a:off x="7559815" y="3015843"/>
          <a:ext cx="2398342" cy="470514"/>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dirty="0">
              <a:solidFill>
                <a:schemeClr val="tx1">
                  <a:lumMod val="75000"/>
                  <a:lumOff val="25000"/>
                </a:schemeClr>
              </a:solidFill>
              <a:latin typeface="Arial" panose="020B0604020202020204"/>
              <a:cs typeface="Arial" panose="020B0604020202020204"/>
            </a:rPr>
            <a:t>Discussion</a:t>
          </a:r>
        </a:p>
      </dsp:txBody>
      <dsp:txXfrm>
        <a:off x="7573596" y="3029624"/>
        <a:ext cx="2370780" cy="442952"/>
      </dsp:txXfrm>
    </dsp:sp>
    <dsp:sp modelId="{D8BBA9C1-7DA5-460B-B5AA-3A0F7FCDA141}">
      <dsp:nvSpPr>
        <dsp:cNvPr id="0" name=""/>
        <dsp:cNvSpPr/>
      </dsp:nvSpPr>
      <dsp:spPr>
        <a:xfrm rot="3213792">
          <a:off x="6124019" y="3087686"/>
          <a:ext cx="1801573" cy="55810"/>
        </a:xfrm>
        <a:custGeom>
          <a:avLst/>
          <a:gdLst/>
          <a:ahLst/>
          <a:cxnLst/>
          <a:rect l="0" t="0" r="0" b="0"/>
          <a:pathLst>
            <a:path>
              <a:moveTo>
                <a:pt x="0" y="27905"/>
              </a:moveTo>
              <a:lnTo>
                <a:pt x="1801573" y="27905"/>
              </a:lnTo>
            </a:path>
          </a:pathLst>
        </a:custGeom>
        <a:noFill/>
        <a:ln w="12700" cap="flat" cmpd="sng" algn="ctr">
          <a:solidFill>
            <a:srgbClr val="46B09E"/>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6979766" y="3070552"/>
        <a:ext cx="90078" cy="90078"/>
      </dsp:txXfrm>
    </dsp:sp>
    <dsp:sp modelId="{729DB8B7-269C-4759-B8A1-E77463C4A15E}">
      <dsp:nvSpPr>
        <dsp:cNvPr id="0" name=""/>
        <dsp:cNvSpPr/>
      </dsp:nvSpPr>
      <dsp:spPr>
        <a:xfrm>
          <a:off x="7559815" y="3605028"/>
          <a:ext cx="2398342" cy="470514"/>
        </a:xfrm>
        <a:prstGeom prst="roundRect">
          <a:avLst>
            <a:gd name="adj" fmla="val 10000"/>
          </a:avLst>
        </a:prstGeom>
        <a:solidFill>
          <a:srgbClr val="C7E6E0"/>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spc="-5" dirty="0">
              <a:solidFill>
                <a:schemeClr val="tx1">
                  <a:lumMod val="75000"/>
                  <a:lumOff val="25000"/>
                </a:schemeClr>
              </a:solidFill>
              <a:latin typeface="Arial" panose="020B0604020202020204"/>
              <a:cs typeface="Arial" panose="020B0604020202020204"/>
            </a:rPr>
            <a:t>Conclusions</a:t>
          </a:r>
          <a:endParaRPr lang="en-GB" sz="1600" b="0" kern="1200" dirty="0">
            <a:solidFill>
              <a:schemeClr val="tx1">
                <a:lumMod val="75000"/>
                <a:lumOff val="25000"/>
              </a:schemeClr>
            </a:solidFill>
            <a:latin typeface="Arial" panose="020B0604020202020204"/>
            <a:cs typeface="Arial" panose="020B0604020202020204"/>
          </a:endParaRPr>
        </a:p>
      </dsp:txBody>
      <dsp:txXfrm>
        <a:off x="7573596" y="3618809"/>
        <a:ext cx="2370780" cy="442952"/>
      </dsp:txXfrm>
    </dsp:sp>
    <dsp:sp modelId="{A3120546-B9EA-411E-B4FA-69742CB56188}">
      <dsp:nvSpPr>
        <dsp:cNvPr id="0" name=""/>
        <dsp:cNvSpPr/>
      </dsp:nvSpPr>
      <dsp:spPr>
        <a:xfrm rot="2372630">
          <a:off x="2602359" y="2720159"/>
          <a:ext cx="1121988" cy="55810"/>
        </a:xfrm>
        <a:custGeom>
          <a:avLst/>
          <a:gdLst/>
          <a:ahLst/>
          <a:cxnLst/>
          <a:rect l="0" t="0" r="0" b="0"/>
          <a:pathLst>
            <a:path>
              <a:moveTo>
                <a:pt x="0" y="27905"/>
              </a:moveTo>
              <a:lnTo>
                <a:pt x="1121988"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35303" y="2720014"/>
        <a:ext cx="56099" cy="56099"/>
      </dsp:txXfrm>
    </dsp:sp>
    <dsp:sp modelId="{96FE04F8-3A7F-432B-B5B4-8BD4C71BB6A9}">
      <dsp:nvSpPr>
        <dsp:cNvPr id="0" name=""/>
        <dsp:cNvSpPr/>
      </dsp:nvSpPr>
      <dsp:spPr>
        <a:xfrm>
          <a:off x="3595957" y="2859262"/>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spc="-5" dirty="0">
              <a:solidFill>
                <a:schemeClr val="tx1">
                  <a:lumMod val="75000"/>
                  <a:lumOff val="25000"/>
                </a:schemeClr>
              </a:solidFill>
              <a:latin typeface="Arial" panose="020B0604020202020204"/>
              <a:cs typeface="Arial" panose="020B0604020202020204"/>
            </a:rPr>
            <a:t>Acknowledgement</a:t>
          </a:r>
          <a:endParaRPr lang="en-GB" sz="1800" kern="1200" dirty="0">
            <a:solidFill>
              <a:schemeClr val="tx1">
                <a:lumMod val="75000"/>
                <a:lumOff val="25000"/>
              </a:schemeClr>
            </a:solidFill>
            <a:latin typeface="Arial" panose="020B0604020202020204"/>
            <a:cs typeface="Arial" panose="020B0604020202020204"/>
          </a:endParaRPr>
        </a:p>
      </dsp:txBody>
      <dsp:txXfrm>
        <a:off x="3610365" y="2873670"/>
        <a:ext cx="2865023" cy="463122"/>
      </dsp:txXfrm>
    </dsp:sp>
    <dsp:sp modelId="{C5EDD40D-3930-49DB-8C3A-575C3EA72E94}">
      <dsp:nvSpPr>
        <dsp:cNvPr id="0" name=""/>
        <dsp:cNvSpPr/>
      </dsp:nvSpPr>
      <dsp:spPr>
        <a:xfrm rot="3528044">
          <a:off x="2328237" y="3077326"/>
          <a:ext cx="1670232" cy="55810"/>
        </a:xfrm>
        <a:custGeom>
          <a:avLst/>
          <a:gdLst/>
          <a:ahLst/>
          <a:cxnLst/>
          <a:rect l="0" t="0" r="0" b="0"/>
          <a:pathLst>
            <a:path>
              <a:moveTo>
                <a:pt x="0" y="27905"/>
              </a:moveTo>
              <a:lnTo>
                <a:pt x="1670232"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3121597" y="3063476"/>
        <a:ext cx="83511" cy="83511"/>
      </dsp:txXfrm>
    </dsp:sp>
    <dsp:sp modelId="{B4293202-1B77-475A-8EA7-E3A6AB1DBE6D}">
      <dsp:nvSpPr>
        <dsp:cNvPr id="0" name=""/>
        <dsp:cNvSpPr/>
      </dsp:nvSpPr>
      <dsp:spPr>
        <a:xfrm>
          <a:off x="3595957" y="3573596"/>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panose="020B0604020202020204"/>
              <a:cs typeface="Arial" panose="020B0604020202020204"/>
            </a:rPr>
            <a:t>References</a:t>
          </a:r>
        </a:p>
      </dsp:txBody>
      <dsp:txXfrm>
        <a:off x="3610365" y="3588004"/>
        <a:ext cx="2865023" cy="463122"/>
      </dsp:txXfrm>
    </dsp:sp>
    <dsp:sp modelId="{30571293-178B-4F05-BC77-96FD29FE83B6}">
      <dsp:nvSpPr>
        <dsp:cNvPr id="0" name=""/>
        <dsp:cNvSpPr/>
      </dsp:nvSpPr>
      <dsp:spPr>
        <a:xfrm rot="4080858">
          <a:off x="2007818" y="3434493"/>
          <a:ext cx="2311070" cy="55810"/>
        </a:xfrm>
        <a:custGeom>
          <a:avLst/>
          <a:gdLst/>
          <a:ahLst/>
          <a:cxnLst/>
          <a:rect l="0" t="0" r="0" b="0"/>
          <a:pathLst>
            <a:path>
              <a:moveTo>
                <a:pt x="0" y="27905"/>
              </a:moveTo>
              <a:lnTo>
                <a:pt x="2311070" y="27905"/>
              </a:lnTo>
            </a:path>
          </a:pathLst>
        </a:custGeom>
        <a:noFill/>
        <a:ln w="12700" cap="flat" cmpd="sng" algn="ctr">
          <a:solidFill>
            <a:srgbClr val="2AAFB8"/>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CN" altLang="en-US" sz="700" kern="1200"/>
        </a:p>
      </dsp:txBody>
      <dsp:txXfrm>
        <a:off x="3105576" y="3404622"/>
        <a:ext cx="115553" cy="115553"/>
      </dsp:txXfrm>
    </dsp:sp>
    <dsp:sp modelId="{E7E558D2-5EE1-4222-B3ED-086F373439EC}">
      <dsp:nvSpPr>
        <dsp:cNvPr id="0" name=""/>
        <dsp:cNvSpPr/>
      </dsp:nvSpPr>
      <dsp:spPr>
        <a:xfrm>
          <a:off x="3595957" y="4287931"/>
          <a:ext cx="2893839" cy="491938"/>
        </a:xfrm>
        <a:prstGeom prst="roundRect">
          <a:avLst>
            <a:gd name="adj" fmla="val 10000"/>
          </a:avLst>
        </a:prstGeom>
        <a:noFill/>
        <a:ln w="12700" cap="flat" cmpd="sng" algn="ctr">
          <a:solidFill>
            <a:srgbClr val="2AAFB8"/>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75000"/>
                  <a:lumOff val="25000"/>
                </a:schemeClr>
              </a:solidFill>
              <a:latin typeface="Arial" panose="020B0604020202020204"/>
              <a:cs typeface="Arial" panose="020B0604020202020204"/>
            </a:rPr>
            <a:t>Supporting</a:t>
          </a:r>
          <a:r>
            <a:rPr lang="en-GB" sz="1800" kern="1200" spc="-75" dirty="0">
              <a:solidFill>
                <a:schemeClr val="tx1">
                  <a:lumMod val="75000"/>
                  <a:lumOff val="25000"/>
                </a:schemeClr>
              </a:solidFill>
              <a:latin typeface="Arial" panose="020B0604020202020204"/>
              <a:cs typeface="Arial" panose="020B0604020202020204"/>
            </a:rPr>
            <a:t> </a:t>
          </a:r>
          <a:r>
            <a:rPr lang="en-GB" sz="1800" kern="1200" spc="-5" dirty="0">
              <a:solidFill>
                <a:schemeClr val="tx1">
                  <a:lumMod val="75000"/>
                  <a:lumOff val="25000"/>
                </a:schemeClr>
              </a:solidFill>
              <a:latin typeface="Arial" panose="020B0604020202020204"/>
              <a:cs typeface="Arial" panose="020B0604020202020204"/>
            </a:rPr>
            <a:t>materials</a:t>
          </a:r>
          <a:endParaRPr lang="en-GB" sz="1800" kern="1200" dirty="0">
            <a:solidFill>
              <a:schemeClr val="tx1">
                <a:lumMod val="75000"/>
                <a:lumOff val="25000"/>
              </a:schemeClr>
            </a:solidFill>
            <a:latin typeface="Arial" panose="020B0604020202020204"/>
            <a:cs typeface="Arial" panose="020B0604020202020204"/>
          </a:endParaRPr>
        </a:p>
      </dsp:txBody>
      <dsp:txXfrm>
        <a:off x="3610365" y="4302339"/>
        <a:ext cx="2865023" cy="463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bwMode="white">
        <a:xfrm>
          <a:off x="0" y="1699"/>
          <a:ext cx="1826368" cy="730547"/>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kern="1200" dirty="0">
              <a:latin typeface="Arial" panose="020B0604020202020204" pitchFamily="34" charset="0"/>
              <a:ea typeface="微软雅黑" panose="020B0503020204020204" pitchFamily="34" charset="-122"/>
              <a:cs typeface="Arial" panose="020B0604020202020204" pitchFamily="34" charset="0"/>
            </a:rPr>
            <a:t>Step 1</a:t>
          </a:r>
          <a:endParaRPr lang="zh-CN" altLang="en-US" sz="2400" kern="1200" dirty="0">
            <a:latin typeface="Arial" panose="020B0604020202020204" pitchFamily="34" charset="0"/>
            <a:ea typeface="微软雅黑" panose="020B0503020204020204" pitchFamily="34" charset="-122"/>
            <a:cs typeface="Arial" panose="020B0604020202020204" pitchFamily="34" charset="0"/>
          </a:endParaRPr>
        </a:p>
      </dsp:txBody>
      <dsp:txXfrm>
        <a:off x="365274" y="1699"/>
        <a:ext cx="1095821" cy="730547"/>
      </dsp:txXfrm>
    </dsp:sp>
    <dsp:sp modelId="{934D0D40-CBCA-42C6-8069-BB3214DD0CE2}">
      <dsp:nvSpPr>
        <dsp:cNvPr id="0" name=""/>
        <dsp:cNvSpPr/>
      </dsp:nvSpPr>
      <dsp:spPr bwMode="white">
        <a:xfrm>
          <a:off x="1592051" y="63795"/>
          <a:ext cx="2489494"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常阅读</a:t>
          </a: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引用</a:t>
          </a:r>
        </a:p>
      </dsp:txBody>
      <dsp:txXfrm>
        <a:off x="1895228" y="63795"/>
        <a:ext cx="1883140" cy="606354"/>
      </dsp:txXfrm>
    </dsp:sp>
    <dsp:sp modelId="{2C606DEA-1452-4A08-8D9E-5259ED9A62BF}">
      <dsp:nvSpPr>
        <dsp:cNvPr id="0" name=""/>
        <dsp:cNvSpPr/>
      </dsp:nvSpPr>
      <dsp:spPr bwMode="white">
        <a:xfrm>
          <a:off x="3869321"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关键词检索</a:t>
          </a:r>
        </a:p>
      </dsp:txBody>
      <dsp:txXfrm>
        <a:off x="4172498" y="63795"/>
        <a:ext cx="1334283" cy="606354"/>
      </dsp:txXfrm>
    </dsp:sp>
    <dsp:sp modelId="{4B88516D-EAED-40A8-8B2B-28AB11BDED6B}">
      <dsp:nvSpPr>
        <dsp:cNvPr id="0" name=""/>
        <dsp:cNvSpPr/>
      </dsp:nvSpPr>
      <dsp:spPr bwMode="white">
        <a:xfrm>
          <a:off x="5597734"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同行推荐</a:t>
          </a:r>
        </a:p>
      </dsp:txBody>
      <dsp:txXfrm>
        <a:off x="5900911" y="63795"/>
        <a:ext cx="1334283" cy="606354"/>
      </dsp:txXfrm>
    </dsp:sp>
    <dsp:sp modelId="{C68E26D9-F8DF-44EE-9020-9CC9AE55CBC9}">
      <dsp:nvSpPr>
        <dsp:cNvPr id="0" name=""/>
        <dsp:cNvSpPr/>
      </dsp:nvSpPr>
      <dsp:spPr bwMode="white">
        <a:xfrm>
          <a:off x="7326147" y="63795"/>
          <a:ext cx="1940637" cy="606354"/>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按学科检索</a:t>
          </a:r>
        </a:p>
      </dsp:txBody>
      <dsp:txXfrm>
        <a:off x="7629324" y="63795"/>
        <a:ext cx="1334283" cy="6063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56EB6-DD69-4B7D-8840-20B4990225C4}">
      <dsp:nvSpPr>
        <dsp:cNvPr id="0" name=""/>
        <dsp:cNvSpPr/>
      </dsp:nvSpPr>
      <dsp:spPr bwMode="white">
        <a:xfrm>
          <a:off x="590917" y="341"/>
          <a:ext cx="1833158" cy="733263"/>
        </a:xfrm>
        <a:prstGeom prst="chevron">
          <a:avLst/>
        </a:prstGeom>
        <a:solidFill>
          <a:srgbClr val="49AF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altLang="zh-CN" sz="2400" kern="1200" dirty="0">
              <a:latin typeface="Arial" panose="020B0604020202020204" pitchFamily="34" charset="0"/>
              <a:cs typeface="Arial" panose="020B0604020202020204" pitchFamily="34" charset="0"/>
            </a:rPr>
            <a:t>Step 2</a:t>
          </a:r>
          <a:endParaRPr lang="zh-CN" altLang="en-US" sz="2400" kern="1200" dirty="0">
            <a:latin typeface="Arial" panose="020B0604020202020204" pitchFamily="34" charset="0"/>
            <a:cs typeface="Arial" panose="020B0604020202020204" pitchFamily="34" charset="0"/>
          </a:endParaRPr>
        </a:p>
      </dsp:txBody>
      <dsp:txXfrm>
        <a:off x="957549" y="341"/>
        <a:ext cx="1099895" cy="733263"/>
      </dsp:txXfrm>
    </dsp:sp>
    <dsp:sp modelId="{934D0D40-CBCA-42C6-8069-BB3214DD0CE2}">
      <dsp:nvSpPr>
        <dsp:cNvPr id="0" name=""/>
        <dsp:cNvSpPr/>
      </dsp:nvSpPr>
      <dsp:spPr bwMode="white">
        <a:xfrm>
          <a:off x="2185764" y="62668"/>
          <a:ext cx="2438040"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Aims &amp; Scope</a:t>
          </a:r>
          <a:endPar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sp:txBody>
      <dsp:txXfrm>
        <a:off x="2490068" y="62668"/>
        <a:ext cx="1829432" cy="608608"/>
      </dsp:txXfrm>
    </dsp:sp>
    <dsp:sp modelId="{A9609BC0-9622-4BA4-87CA-A21EF41059EC}">
      <dsp:nvSpPr>
        <dsp:cNvPr id="0" name=""/>
        <dsp:cNvSpPr/>
      </dsp:nvSpPr>
      <dsp:spPr bwMode="white">
        <a:xfrm>
          <a:off x="4410791" y="62668"/>
          <a:ext cx="2533348"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Author Guideline</a:t>
          </a:r>
          <a:endPar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dsp:txBody>
      <dsp:txXfrm>
        <a:off x="4715095" y="62668"/>
        <a:ext cx="1924740" cy="608608"/>
      </dsp:txXfrm>
    </dsp:sp>
    <dsp:sp modelId="{503E206B-EF3D-4E31-9B60-08F915042AB9}">
      <dsp:nvSpPr>
        <dsp:cNvPr id="0" name=""/>
        <dsp:cNvSpPr/>
      </dsp:nvSpPr>
      <dsp:spPr bwMode="white">
        <a:xfrm>
          <a:off x="6731127" y="62668"/>
          <a:ext cx="1947851" cy="608608"/>
        </a:xfrm>
        <a:prstGeom prst="chevron">
          <a:avLst/>
        </a:prstGeom>
        <a:solidFill>
          <a:srgbClr val="C7E6E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已发表文章</a:t>
          </a:r>
        </a:p>
      </dsp:txBody>
      <dsp:txXfrm>
        <a:off x="7035431" y="62668"/>
        <a:ext cx="1339243" cy="6086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1">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2">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8F52E-6041-4D7B-A6D1-3AC8F6BD6A97}" type="datetimeFigureOut">
              <a:rPr lang="zh-CN" altLang="en-US" smtClean="0"/>
              <a:t>2026/3/27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D8F003-5DD9-497A-AD81-475E865C91C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9A019-EE55-2D48-36B5-CCC799111115}"/>
            </a:ext>
          </a:extLst>
        </p:cNvPr>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ADF03C06-0B6A-5E1E-1D2A-5535C6B840F2}"/>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a:extLst>
              <a:ext uri="{FF2B5EF4-FFF2-40B4-BE49-F238E27FC236}">
                <a16:creationId xmlns:a16="http://schemas.microsoft.com/office/drawing/2014/main" id="{09491148-36B6-C097-BAF3-258C4CAD09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在教学辅助方面我们也推出了案例集  商学院授权案例包含了全案例教学的达顿商学院 及美国公认最好的商学院的案例</a:t>
            </a:r>
            <a:endParaRPr lang="en-US" altLang="zh-CN" dirty="0"/>
          </a:p>
          <a:p>
            <a:pPr>
              <a:spcBef>
                <a:spcPct val="0"/>
              </a:spcBef>
            </a:pPr>
            <a:endParaRPr lang="en-US" altLang="zh-CN" dirty="0"/>
          </a:p>
          <a:p>
            <a:pPr>
              <a:spcBef>
                <a:spcPct val="0"/>
              </a:spcBef>
            </a:pPr>
            <a:endParaRPr lang="en-US" altLang="zh-CN" dirty="0"/>
          </a:p>
        </p:txBody>
      </p:sp>
      <p:sp>
        <p:nvSpPr>
          <p:cNvPr id="31748" name="灯片编号占位符 3">
            <a:extLst>
              <a:ext uri="{FF2B5EF4-FFF2-40B4-BE49-F238E27FC236}">
                <a16:creationId xmlns:a16="http://schemas.microsoft.com/office/drawing/2014/main" id="{A9D0C9E5-2A7D-7332-CDE9-6E679BC8BC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F437B0A-B571-4C89-B474-44223ECBCEF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17</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891679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了解了</a:t>
            </a:r>
            <a:r>
              <a:rPr lang="en-US" altLang="zh-CN" dirty="0"/>
              <a:t>Emerald</a:t>
            </a:r>
            <a:r>
              <a:rPr lang="zh-CN" altLang="en-US" dirty="0"/>
              <a:t>的资源之后，我们来看一下如何在</a:t>
            </a:r>
            <a:r>
              <a:rPr lang="en-US" altLang="zh-CN" dirty="0"/>
              <a:t>Emerald</a:t>
            </a:r>
            <a:r>
              <a:rPr lang="zh-CN" altLang="en-US" dirty="0"/>
              <a:t>的数据库平台获取到这些资源。下面就是</a:t>
            </a:r>
            <a:r>
              <a:rPr lang="en-US" altLang="zh-CN" dirty="0"/>
              <a:t>Emerald</a:t>
            </a:r>
            <a:r>
              <a:rPr lang="zh-CN" altLang="en-US" dirty="0"/>
              <a:t>数据库的链接，在机构范围内输入之后，就可以进入这样一个主页</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18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5444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B8D8F003-5DD9-497A-AD81-475E865C91C7}" type="slidenum">
              <a:rPr lang="zh-CN" altLang="en-US" smtClean="0"/>
              <a:t>23</a:t>
            </a:fld>
            <a:endParaRPr lang="zh-CN" altLang="en-US"/>
          </a:p>
        </p:txBody>
      </p:sp>
    </p:spTree>
    <p:extLst>
      <p:ext uri="{BB962C8B-B14F-4D97-AF65-F5344CB8AC3E}">
        <p14:creationId xmlns:p14="http://schemas.microsoft.com/office/powerpoint/2010/main" val="4099446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B8D8F003-5DD9-497A-AD81-475E865C91C7}" type="slidenum">
              <a:rPr lang="zh-CN" altLang="en-US" smtClean="0"/>
              <a:t>31</a:t>
            </a:fld>
            <a:endParaRPr lang="zh-CN" altLang="en-US"/>
          </a:p>
        </p:txBody>
      </p:sp>
    </p:spTree>
    <p:extLst>
      <p:ext uri="{BB962C8B-B14F-4D97-AF65-F5344CB8AC3E}">
        <p14:creationId xmlns:p14="http://schemas.microsoft.com/office/powerpoint/2010/main" val="204484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B8D8F003-5DD9-497A-AD81-475E865C91C7}" type="slidenum">
              <a:rPr lang="zh-CN" altLang="en-US" smtClean="0"/>
              <a:t>32</a:t>
            </a:fld>
            <a:endParaRPr lang="zh-CN" altLang="en-US"/>
          </a:p>
        </p:txBody>
      </p:sp>
    </p:spTree>
    <p:extLst>
      <p:ext uri="{BB962C8B-B14F-4D97-AF65-F5344CB8AC3E}">
        <p14:creationId xmlns:p14="http://schemas.microsoft.com/office/powerpoint/2010/main" val="2325949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这样就是注册成功的页面，会直接跳转到登录状态</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3F94-F22B-608F-3569-77AB3A54FC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CC7777-7208-1AFC-2428-1660BF62EF7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450C4D4-5F25-0004-EF7E-7F9020AE4154}"/>
              </a:ext>
            </a:extLst>
          </p:cNvPr>
          <p:cNvSpPr>
            <a:spLocks noGrp="1"/>
          </p:cNvSpPr>
          <p:nvPr>
            <p:ph type="body" idx="1"/>
          </p:nvPr>
        </p:nvSpPr>
        <p:spPr/>
        <p:txBody>
          <a:bodyPr/>
          <a:lstStyle/>
          <a:p>
            <a:r>
              <a:rPr lang="zh-CN" altLang="en-US" dirty="0"/>
              <a:t>这样就是注册成功的页面，会直接跳转到登录状态</a:t>
            </a:r>
          </a:p>
        </p:txBody>
      </p:sp>
      <p:sp>
        <p:nvSpPr>
          <p:cNvPr id="4" name="灯片编号占位符 3">
            <a:extLst>
              <a:ext uri="{FF2B5EF4-FFF2-40B4-BE49-F238E27FC236}">
                <a16:creationId xmlns:a16="http://schemas.microsoft.com/office/drawing/2014/main" id="{95839F5D-74D6-1F7A-52FB-77F8B0302A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17116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cs typeface="+mn-cs"/>
              </a:rPr>
              <a:t>接下来是英语学术论文的写作，复旦大学</a:t>
            </a:r>
            <a:r>
              <a:rPr lang="zh-CN" altLang="zh-CN" sz="1800" dirty="0">
                <a:effectLst/>
                <a:ea typeface="华文宋体" panose="02010600040101010101" pitchFamily="2" charset="-122"/>
              </a:rPr>
              <a:t>作为顶级</a:t>
            </a:r>
            <a:r>
              <a:rPr lang="zh-CN" altLang="en-US" sz="1800" dirty="0">
                <a:effectLst/>
                <a:ea typeface="华文宋体" panose="02010600040101010101" pitchFamily="2" charset="-122"/>
              </a:rPr>
              <a:t>院校</a:t>
            </a:r>
            <a:r>
              <a:rPr lang="zh-CN" altLang="zh-CN" sz="1800" dirty="0">
                <a:effectLst/>
                <a:ea typeface="华文宋体" panose="02010600040101010101" pitchFamily="2" charset="-122"/>
              </a:rPr>
              <a:t>，在学术论文这一块有很多值得我们学习的经验，作为学术出版社，我们</a:t>
            </a:r>
            <a:r>
              <a:rPr lang="zh-CN" altLang="en-US" sz="1800" dirty="0">
                <a:effectLst/>
                <a:ea typeface="华文宋体" panose="02010600040101010101" pitchFamily="2" charset="-122"/>
              </a:rPr>
              <a:t>了解到论文写作相关的经验大多是行业内</a:t>
            </a:r>
            <a:r>
              <a:rPr lang="zh-CN" altLang="zh-CN" sz="1800" dirty="0">
                <a:effectLst/>
                <a:ea typeface="华文宋体" panose="02010600040101010101" pitchFamily="2" charset="-122"/>
              </a:rPr>
              <a:t>约定俗称的</a:t>
            </a:r>
            <a:r>
              <a:rPr lang="zh-CN" altLang="en-US" sz="1800" dirty="0">
                <a:effectLst/>
                <a:ea typeface="华文宋体" panose="02010600040101010101" pitchFamily="2" charset="-122"/>
              </a:rPr>
              <a:t>一些做法</a:t>
            </a:r>
            <a:r>
              <a:rPr lang="zh-CN" altLang="zh-CN" sz="1800" dirty="0">
                <a:effectLst/>
                <a:ea typeface="华文宋体" panose="02010600040101010101" pitchFamily="2" charset="-122"/>
              </a:rPr>
              <a:t>，</a:t>
            </a:r>
            <a:r>
              <a:rPr lang="zh-CN" altLang="en-US" sz="1800" dirty="0">
                <a:effectLst/>
                <a:ea typeface="华文宋体" panose="02010600040101010101" pitchFamily="2" charset="-122"/>
              </a:rPr>
              <a:t>在这里就</a:t>
            </a:r>
            <a:r>
              <a:rPr lang="zh-CN" altLang="zh-CN" sz="1800" dirty="0">
                <a:effectLst/>
                <a:ea typeface="华文宋体" panose="02010600040101010101" pitchFamily="2" charset="-122"/>
              </a:rPr>
              <a:t>给大家把一些基本的原则性问题快速过一遍。希望听完后也能给我们一些建议。</a:t>
            </a:r>
            <a:endParaRPr lang="en-US" altLang="zh-CN" sz="1800" dirty="0">
              <a:effectLst/>
              <a:ea typeface="华文宋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ea typeface="华文宋体"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effectLst/>
                <a:ea typeface="华文宋体" panose="02010600040101010101" pitchFamily="2" charset="-122"/>
              </a:rPr>
              <a:t>行业的视角，</a:t>
            </a:r>
            <a:endParaRPr lang="zh-CN" altLang="zh-CN" sz="1800" dirty="0">
              <a:effectLst/>
              <a:ea typeface="华文宋体" panose="0201060004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我们常见的论文类型有</a:t>
            </a:r>
            <a:r>
              <a:rPr lang="en-US" altLang="zh-CN" dirty="0"/>
              <a:t>7</a:t>
            </a:r>
            <a:r>
              <a:rPr lang="zh-CN" altLang="en-US" dirty="0"/>
              <a:t>种</a:t>
            </a:r>
            <a:endParaRPr lang="en-US" altLang="zh-CN" dirty="0"/>
          </a:p>
          <a:p>
            <a:r>
              <a:rPr lang="zh-CN" altLang="en-US" dirty="0"/>
              <a:t>在社科领域，发文较多的有三种，即研究型论文、文献综述和案例研究。就期刊投稿数据而言，我们接收到最多的还是研究型论文</a:t>
            </a:r>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37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cs typeface="+mn-cs"/>
              </a:rPr>
              <a:t>首先，向大家介绍一下</a:t>
            </a:r>
            <a:r>
              <a:rPr lang="en-US" altLang="zh-CN" sz="1200" kern="1200" dirty="0">
                <a:solidFill>
                  <a:schemeClr val="tx1"/>
                </a:solidFill>
                <a:effectLst/>
                <a:cs typeface="+mn-cs"/>
              </a:rPr>
              <a:t>Emerald</a:t>
            </a:r>
            <a:r>
              <a:rPr lang="zh-CN" altLang="zh-CN" sz="1200" kern="1200" dirty="0">
                <a:solidFill>
                  <a:schemeClr val="tx1"/>
                </a:solidFill>
                <a:effectLst/>
                <a:cs typeface="+mn-cs"/>
              </a:rPr>
              <a:t>，</a:t>
            </a:r>
            <a:r>
              <a:rPr lang="en-US" altLang="zh-CN" sz="1200" kern="1200" dirty="0">
                <a:solidFill>
                  <a:schemeClr val="tx1"/>
                </a:solidFill>
                <a:effectLst/>
                <a:cs typeface="+mn-cs"/>
              </a:rPr>
              <a:t>Emerald </a:t>
            </a:r>
            <a:r>
              <a:rPr lang="zh-CN" altLang="zh-CN" sz="1200" kern="1200" dirty="0">
                <a:solidFill>
                  <a:schemeClr val="tx1"/>
                </a:solidFill>
                <a:effectLst/>
                <a:cs typeface="+mn-cs"/>
              </a:rPr>
              <a:t>成立于</a:t>
            </a:r>
            <a:r>
              <a:rPr lang="en-US" altLang="zh-CN" sz="1200" kern="1200" dirty="0">
                <a:solidFill>
                  <a:schemeClr val="tx1"/>
                </a:solidFill>
                <a:effectLst/>
                <a:cs typeface="+mn-cs"/>
              </a:rPr>
              <a:t>1967</a:t>
            </a:r>
            <a:r>
              <a:rPr lang="zh-CN" altLang="zh-CN" sz="1200" kern="1200" dirty="0">
                <a:solidFill>
                  <a:schemeClr val="tx1"/>
                </a:solidFill>
                <a:effectLst/>
                <a:cs typeface="+mn-cs"/>
              </a:rPr>
              <a:t>年，是由布拉德福德大学的</a:t>
            </a:r>
            <a:r>
              <a:rPr lang="en-US" altLang="zh-CN" sz="1200" kern="1200" dirty="0">
                <a:solidFill>
                  <a:schemeClr val="tx1"/>
                </a:solidFill>
                <a:effectLst/>
                <a:cs typeface="+mn-cs"/>
              </a:rPr>
              <a:t>50</a:t>
            </a:r>
            <a:r>
              <a:rPr lang="zh-CN" altLang="zh-CN" sz="1200" kern="1200" dirty="0">
                <a:solidFill>
                  <a:schemeClr val="tx1"/>
                </a:solidFill>
                <a:effectLst/>
                <a:cs typeface="+mn-cs"/>
              </a:rPr>
              <a:t>名学者共同创立的。</a:t>
            </a:r>
            <a:r>
              <a:rPr lang="en-US" altLang="zh-CN" sz="1200" kern="1200" dirty="0">
                <a:solidFill>
                  <a:schemeClr val="tx1"/>
                </a:solidFill>
                <a:effectLst/>
                <a:cs typeface="+mn-cs"/>
              </a:rPr>
              <a:t>Emerald</a:t>
            </a:r>
            <a:r>
              <a:rPr lang="zh-CN" altLang="zh-CN" sz="1200" kern="1200" dirty="0">
                <a:solidFill>
                  <a:schemeClr val="tx1"/>
                </a:solidFill>
                <a:effectLst/>
                <a:cs typeface="+mn-cs"/>
              </a:rPr>
              <a:t>在创立之初就专注于学术出版，目前涵盖管理学、工程学、图情学及其他人文社会科学，经过</a:t>
            </a:r>
            <a:r>
              <a:rPr lang="en-US" altLang="zh-CN" sz="1200" kern="1200" dirty="0">
                <a:solidFill>
                  <a:schemeClr val="tx1"/>
                </a:solidFill>
                <a:effectLst/>
                <a:cs typeface="+mn-cs"/>
              </a:rPr>
              <a:t>50</a:t>
            </a:r>
            <a:r>
              <a:rPr lang="zh-CN" altLang="zh-CN" sz="1200" kern="1200" dirty="0">
                <a:solidFill>
                  <a:schemeClr val="tx1"/>
                </a:solidFill>
                <a:effectLst/>
                <a:cs typeface="+mn-cs"/>
              </a:rPr>
              <a:t>年的发展，已经成为世界上重要的人文社科出版社之一。</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研究型论文为例，一般而言论文遵循这样一个写作结构，标题、摘要、关键词、正文、致谢、参考文献、其他支撑材料，而正文也分为引言、文献综述、方法论、结果、讨论与结论。当然并不是说必须按照这样的结构照搬，只是我们期刊发表的文章大部分来说贯穿着这样一个逻辑。</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以这两篇</a:t>
            </a:r>
            <a:r>
              <a:rPr lang="en-US" altLang="zh-CN" dirty="0"/>
              <a:t>Emerald</a:t>
            </a:r>
            <a:r>
              <a:rPr lang="zh-CN" altLang="en-US" dirty="0"/>
              <a:t>高下载量文章结构为例，可以看见虽然段落名称和安排不同，但整体上还是遵从了刚才提到的论文结构的。</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56665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完成论文之后，就进入到了投稿环节。</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41</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在正式投稿以前我们肯定要选择合适的期刊。一般来说，选择合适期刊的方式有几种。</a:t>
            </a:r>
            <a:endParaRPr lang="en-US" altLang="zh-CN" dirty="0"/>
          </a:p>
          <a:p>
            <a:r>
              <a:rPr lang="en-US" altLang="zh-CN" dirty="0"/>
              <a:t>1</a:t>
            </a:r>
            <a:r>
              <a:rPr lang="zh-CN" altLang="en-US" dirty="0"/>
              <a:t>、作者常阅读常引用的期刊肯定是首选，毕竟已经相对熟悉期刊的方向和文章的样式</a:t>
            </a:r>
            <a:endParaRPr lang="en-US" altLang="zh-CN" dirty="0"/>
          </a:p>
          <a:p>
            <a:r>
              <a:rPr lang="en-US" altLang="zh-CN" dirty="0"/>
              <a:t>2</a:t>
            </a:r>
            <a:r>
              <a:rPr lang="zh-CN" altLang="en-US" dirty="0"/>
              <a:t>、各大数据库上检索文章关键词，看看包含同类关键词文章都发表在了哪些期刊上，那么这些期刊就可以成为我们的备选</a:t>
            </a:r>
            <a:endParaRPr lang="en-US" altLang="zh-CN" dirty="0"/>
          </a:p>
          <a:p>
            <a:r>
              <a:rPr lang="en-US" altLang="zh-CN" dirty="0"/>
              <a:t>3</a:t>
            </a:r>
            <a:r>
              <a:rPr lang="zh-CN" altLang="en-US" dirty="0"/>
              <a:t>、和老师同行多交流，看一下他们平时都在关注哪些期刊</a:t>
            </a:r>
            <a:endParaRPr lang="en-US" altLang="zh-CN" dirty="0"/>
          </a:p>
          <a:p>
            <a:r>
              <a:rPr lang="en-US" altLang="zh-CN" dirty="0"/>
              <a:t>4</a:t>
            </a:r>
            <a:r>
              <a:rPr lang="zh-CN" altLang="en-US" dirty="0"/>
              <a:t>、在数据库平台上进行学科浏览，看看文章相关学科下都有哪些期刊，对于目测比较合适的可以进一步了解详情</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42</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在有了一些粗略的选刊思路后，接下来就给大家演示一下具体的一些选刊方式及操作。</a:t>
            </a:r>
            <a:endPar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我们会给大家分享三种比较普遍且实用的选刊途径：</a:t>
            </a:r>
            <a:endPar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选刊的过程和我们之前介绍的数据库平台使用时的检索和浏览功能非常类似</a:t>
            </a:r>
            <a:endPar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在检索框中输入关键词，注意</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content type</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选择</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Article</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，即可查看与关键词相关的文章及他们所在的期刊。</a:t>
            </a:r>
            <a:endParaRPr lang="zh-CN" altLang="zh-CN" sz="1800" kern="100" dirty="0">
              <a:effectLst/>
              <a:latin typeface="等线" panose="02010600030101010101" pitchFamily="2" charset="-122"/>
              <a:ea typeface="+mn-ea"/>
              <a:cs typeface="Times New Roman" panose="02020603050405020304" pitchFamily="18" charset="0"/>
            </a:endParaRPr>
          </a:p>
          <a:p>
            <a:pPr marL="342900" lvl="0" indent="-342900" algn="just">
              <a:buFont typeface="Wingdings" panose="05000000000000000000" pitchFamily="2" charset="2"/>
              <a:buChar char=""/>
            </a:pP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但是我们需要自己进行一下统计，看一下</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包含关键词的文章更多地出现在哪些期刊中，再详细了解这些期刊的</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Aims &amp; Scopes</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判断是否合适投稿。</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8014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buFont typeface="Wingdings" panose="05000000000000000000" pitchFamily="2" charset="2"/>
              <a:buChar char=""/>
            </a:pP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主页上方点击“</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browse our content</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—“Books and journals”</a:t>
            </a: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选择之后就进入到了浏览的页面。</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marL="342900" lvl="0" indent="-342900" algn="just">
              <a:buFont typeface="Wingdings" panose="05000000000000000000" pitchFamily="2" charset="2"/>
              <a:buChar char=""/>
            </a:pP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右边导览栏“</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Publication type</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”选择“</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Journals”</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限定仅期刊，通过 “</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subjects</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”来限定期刊的学科范畴，选择与投稿文章相关的学科范畴即可查询该学科内的期刊列表。</a:t>
            </a: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再</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根据列表查看每本期刊的</a:t>
            </a:r>
            <a:r>
              <a:rPr lang="en-US"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Aims &amp; Scope</a:t>
            </a:r>
            <a:r>
              <a:rPr lang="zh-CN" altLang="zh-CN" sz="1800" kern="100" dirty="0">
                <a:effectLst/>
                <a:latin typeface="等线" panose="02010600030101010101" pitchFamily="2" charset="-122"/>
                <a:ea typeface="华文宋体" panose="02010600040101010101" pitchFamily="2" charset="-122"/>
                <a:cs typeface="Times New Roman" panose="02020603050405020304" pitchFamily="18" charset="0"/>
              </a:rPr>
              <a:t>，进行筛选。</a:t>
            </a:r>
            <a:r>
              <a:rPr lang="zh-CN" altLang="zh-CN" sz="1800" dirty="0">
                <a:effectLst/>
                <a:ea typeface="华文宋体" panose="02010600040101010101" pitchFamily="2" charset="-122"/>
                <a:cs typeface="Times New Roman" panose="02020603050405020304" pitchFamily="18" charset="0"/>
              </a:rPr>
              <a:t>这样按学科浏览，</a:t>
            </a:r>
            <a:r>
              <a:rPr lang="zh-CN" altLang="en-US" sz="1800" dirty="0">
                <a:effectLst/>
                <a:ea typeface="华文宋体" panose="02010600040101010101" pitchFamily="2" charset="-122"/>
                <a:cs typeface="Times New Roman" panose="02020603050405020304" pitchFamily="18" charset="0"/>
              </a:rPr>
              <a:t>得到的结果范围是非常大的，比较适合时间比较充裕的老师。</a:t>
            </a:r>
            <a:endParaRPr lang="en-US" altLang="zh-CN" sz="1800" dirty="0">
              <a:effectLst/>
              <a:ea typeface="华文宋体" panose="0201060004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Pros:</a:t>
            </a:r>
            <a:r>
              <a:rPr kumimoji="0" lang="zh-CN" altLang="en-US" sz="18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在</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查找到合适的期刊后直接查看期刊的主页，编委信息及作者指南。</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有点麻烦的地方呢，</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需要自己统计相关文章出现较多的期刊，并确定哪本期刊与投稿文章更相关。</a:t>
            </a:r>
            <a:endParaRPr lang="en-US" altLang="zh-CN" sz="1800" kern="100" dirty="0">
              <a:effectLst/>
              <a:latin typeface="华文宋体" panose="02010600040101010101" pitchFamily="2" charset="-122"/>
              <a:ea typeface="华文宋体" panose="0201060004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7430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等线" panose="02010600030101010101" pitchFamily="2" charset="-122"/>
                <a:cs typeface="Times New Roman" panose="02020603050405020304" pitchFamily="18" charset="0"/>
              </a:rPr>
              <a:t>而接下来给大家介绍的选刊方式，则无需我们自己来进行统计，平台会直接按照相关文章的数量统计出期刊列表。</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en-US" altLang="zh-CN" dirty="0" err="1"/>
              <a:t>WoS</a:t>
            </a:r>
            <a:r>
              <a:rPr lang="zh-CN" altLang="en-US" dirty="0"/>
              <a:t>是科睿唯安旗下的引文索引数据库，大家在平时查找参考文献或者是期刊的收录情况时可能会使用过</a:t>
            </a:r>
            <a:r>
              <a:rPr lang="en-US" altLang="zh-CN" dirty="0" err="1"/>
              <a:t>WoS</a:t>
            </a:r>
            <a:r>
              <a:rPr lang="zh-CN" altLang="en-US" dirty="0"/>
              <a:t>。但同时，</a:t>
            </a:r>
            <a:r>
              <a:rPr lang="en-US" altLang="zh-CN" dirty="0" err="1"/>
              <a:t>WoS</a:t>
            </a:r>
            <a:r>
              <a:rPr lang="zh-CN" altLang="en-US" dirty="0"/>
              <a:t>也可以在我们选刊的过程中，为学者们提供帮助。</a:t>
            </a:r>
            <a:endParaRPr lang="en-US" altLang="zh-CN" dirty="0"/>
          </a:p>
          <a:p>
            <a:r>
              <a:rPr lang="zh-CN" altLang="en-US" dirty="0"/>
              <a:t>可以在页面中的检索框中输入我们文章的关键词来查找合适的期刊。</a:t>
            </a:r>
            <a:endParaRPr lang="en-US" altLang="zh-CN"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15254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结果页面中，大家关注左侧的导览栏，可以看到出版物标题，</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以</a:t>
            </a:r>
            <a:r>
              <a:rPr lang="en-US" altLang="zh-CN" dirty="0"/>
              <a:t>media framing</a:t>
            </a:r>
            <a:r>
              <a:rPr lang="zh-CN" altLang="en-US" dirty="0"/>
              <a:t>为关键词，</a:t>
            </a:r>
            <a:r>
              <a:rPr lang="en-US" altLang="zh-CN" dirty="0"/>
              <a:t>Corporate Communications</a:t>
            </a:r>
            <a:r>
              <a:rPr lang="zh-CN" altLang="en-US" dirty="0"/>
              <a:t>和</a:t>
            </a:r>
            <a:r>
              <a:rPr lang="en-US" altLang="zh-CN" dirty="0"/>
              <a:t>Online Information Review</a:t>
            </a:r>
            <a:r>
              <a:rPr lang="zh-CN" altLang="en-US" dirty="0"/>
              <a:t>为相关文章最多的期刊，可优先考虑这两本期刊。</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34468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等线" panose="02010600030101010101" pitchFamily="2" charset="-122"/>
                <a:ea typeface="华文宋体" panose="02010600040101010101" pitchFamily="2" charset="-122"/>
                <a:cs typeface="Times New Roman" panose="02020603050405020304" pitchFamily="18" charset="0"/>
              </a:rPr>
              <a:t>我们也可以输入标题和摘要选刊，但输入的位置不是在检索框中。</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7479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ln>
            <a:solidFill>
              <a:srgbClr val="000000"/>
            </a:solidFill>
            <a:miter lim="800000"/>
          </a:ln>
        </p:spPr>
      </p:sp>
      <p:sp>
        <p:nvSpPr>
          <p:cNvPr id="9219" name="备注占位符 2"/>
          <p:cNvSpPr>
            <a:spLocks noGrp="1"/>
          </p:cNvSpPr>
          <p:nvPr>
            <p:ph type="body" idx="1"/>
          </p:nvPr>
        </p:nvSpPr>
        <p:spPr>
          <a:noFill/>
        </p:spPr>
        <p:txBody>
          <a:bodyPr anchor="t"/>
          <a:lstStyle/>
          <a:p>
            <a:r>
              <a:rPr lang="zh-CN" altLang="en-US" dirty="0"/>
              <a:t>今天的正式分享将分为以下四个模块，</a:t>
            </a:r>
            <a:r>
              <a:rPr lang="en-US" altLang="zh-CN" dirty="0"/>
              <a:t>Emerald</a:t>
            </a:r>
            <a:r>
              <a:rPr lang="zh-CN" altLang="en-US" dirty="0"/>
              <a:t>资源介绍，数据库平台使用，英语学术论文写作，国际期刊投稿指南。</a:t>
            </a:r>
            <a:endParaRPr lang="en-US" altLang="zh-CN" dirty="0"/>
          </a:p>
        </p:txBody>
      </p:sp>
      <p:sp>
        <p:nvSpPr>
          <p:cNvPr id="92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FC21A20-A65E-42C0-87BE-DF142EB62431}" type="slidenum">
              <a:rPr kumimoji="0" lang="en-GB" altLang="zh-CN" sz="1200" b="0" i="0" u="none" strike="noStrike" kern="1200" cap="none" spc="0" normalizeH="0" baseline="0" noProof="0" smtClean="0">
                <a:ln>
                  <a:noFill/>
                </a:ln>
                <a:solidFill>
                  <a:prstClr val="black"/>
                </a:solidFill>
                <a:effectLst/>
                <a:uLnTx/>
                <a:uFillTx/>
                <a:latin typeface="Arial" panose="020B0604020202020204" pitchFamily="34" charset="0"/>
                <a:ea typeface="微软雅黑" panose="020B0503020204020204" pitchFamily="34" charset="-122"/>
                <a:cs typeface="+mn-cs"/>
              </a:rPr>
              <a:t>3</a:t>
            </a:fld>
            <a:endParaRPr kumimoji="0" lang="en-GB" altLang="zh-CN" sz="1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展示</a:t>
            </a:r>
            <a:r>
              <a:rPr lang="en-US" altLang="zh-CN" dirty="0"/>
              <a:t>Match Score</a:t>
            </a:r>
            <a:r>
              <a:rPr lang="zh-CN" altLang="en-US" dirty="0"/>
              <a:t>，越高就是越相关</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48</a:t>
            </a:fld>
            <a:endParaRPr lang="zh-CN" altLang="en-US"/>
          </a:p>
        </p:txBody>
      </p:sp>
    </p:spTree>
    <p:extLst>
      <p:ext uri="{BB962C8B-B14F-4D97-AF65-F5344CB8AC3E}">
        <p14:creationId xmlns:p14="http://schemas.microsoft.com/office/powerpoint/2010/main" val="4112479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了解了</a:t>
            </a:r>
            <a:r>
              <a:rPr lang="en-US" altLang="zh-CN" dirty="0" err="1"/>
              <a:t>WoS</a:t>
            </a:r>
            <a:r>
              <a:rPr lang="zh-CN" altLang="en-US" dirty="0"/>
              <a:t>之后，我们来看一下</a:t>
            </a:r>
            <a:r>
              <a:rPr lang="en-US" altLang="zh-CN" dirty="0"/>
              <a:t>dimensions, Dimensions</a:t>
            </a:r>
            <a:r>
              <a:rPr lang="zh-CN" altLang="en-US" dirty="0"/>
              <a:t>与</a:t>
            </a:r>
            <a:r>
              <a:rPr lang="en-US" altLang="zh-CN" dirty="0" err="1"/>
              <a:t>WoS</a:t>
            </a:r>
            <a:r>
              <a:rPr lang="zh-CN" altLang="en-US" dirty="0"/>
              <a:t>相比，它的收录范围更广</a:t>
            </a:r>
            <a:endParaRPr lang="en-US" altLang="zh-CN" dirty="0"/>
          </a:p>
          <a:p>
            <a:r>
              <a:rPr lang="zh-CN" altLang="en-US" dirty="0"/>
              <a:t>和</a:t>
            </a:r>
            <a:r>
              <a:rPr lang="en-US" altLang="zh-CN" dirty="0" err="1"/>
              <a:t>WoS</a:t>
            </a:r>
            <a:r>
              <a:rPr lang="zh-CN" altLang="en-US" dirty="0"/>
              <a:t>的逻辑相同，</a:t>
            </a:r>
            <a:r>
              <a:rPr lang="en-US" altLang="zh-CN" dirty="0"/>
              <a:t>Dimensions</a:t>
            </a:r>
            <a:r>
              <a:rPr lang="zh-CN" altLang="en-US" dirty="0"/>
              <a:t>也可以输入关键词和摘要选刊，        就可以搜索了。</a:t>
            </a:r>
            <a:endParaRPr lang="en-US" altLang="zh-CN" dirty="0"/>
          </a:p>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77871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和</a:t>
            </a:r>
            <a:r>
              <a:rPr lang="en-US" altLang="zh-CN" dirty="0" err="1"/>
              <a:t>WoS</a:t>
            </a:r>
            <a:r>
              <a:rPr lang="zh-CN" altLang="en-US" dirty="0"/>
              <a:t>相同，</a:t>
            </a:r>
            <a:r>
              <a:rPr lang="en-US" altLang="zh-CN" dirty="0"/>
              <a:t>Dimensions</a:t>
            </a:r>
            <a:r>
              <a:rPr lang="zh-CN" altLang="en-US" dirty="0"/>
              <a:t>的结果页面左侧也会有导览栏</a:t>
            </a:r>
            <a:endParaRPr lang="en-US" altLang="zh-CN" dirty="0"/>
          </a:p>
          <a:p>
            <a:r>
              <a:rPr lang="zh-CN" altLang="en-US" dirty="0"/>
              <a:t>如果我们想查询特定出版社的期刊，比如</a:t>
            </a:r>
            <a:r>
              <a:rPr lang="en-US" altLang="zh-CN" dirty="0"/>
              <a:t>Emerald</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8925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51</a:t>
            </a:fld>
            <a:endParaRPr lang="zh-CN" altLang="en-US"/>
          </a:p>
        </p:txBody>
      </p:sp>
    </p:spTree>
    <p:extLst>
      <p:ext uri="{BB962C8B-B14F-4D97-AF65-F5344CB8AC3E}">
        <p14:creationId xmlns:p14="http://schemas.microsoft.com/office/powerpoint/2010/main" val="668473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在页面中的相对位置输入内容之后，就可以进行检索</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Journal Guide</a:t>
            </a:r>
            <a:r>
              <a:rPr lang="zh-CN" altLang="en-US" dirty="0"/>
              <a:t>比较有特点的是结果会展示期刊的评审时间，但是不是所有的期刊都提供了这一信息，我们可以看到页面中的期刊</a:t>
            </a:r>
            <a:r>
              <a:rPr lang="en-US" altLang="zh-CN" dirty="0"/>
              <a:t>speed</a:t>
            </a:r>
            <a:r>
              <a:rPr lang="zh-CN" altLang="en-US" dirty="0"/>
              <a:t>一列显示的是</a:t>
            </a:r>
            <a:r>
              <a:rPr lang="en-US" altLang="zh-CN" dirty="0"/>
              <a:t>unknown</a:t>
            </a:r>
            <a:r>
              <a:rPr lang="zh-CN" altLang="en-US" dirty="0"/>
              <a:t>。</a:t>
            </a:r>
            <a:endParaRPr lang="en-US" altLang="zh-CN" dirty="0"/>
          </a:p>
          <a:p>
            <a:r>
              <a:rPr lang="zh-CN" altLang="en-US" dirty="0"/>
              <a:t>目前我们</a:t>
            </a:r>
            <a:r>
              <a:rPr lang="en-US" altLang="zh-CN" dirty="0" err="1"/>
              <a:t>JournalGuide</a:t>
            </a:r>
            <a:r>
              <a:rPr lang="zh-CN" altLang="en-US" dirty="0"/>
              <a:t>使用下来，没有什么特别的感受，所以同学们可以自己来尝试使用一下这几种方式，看看哪种方式更适合自己。</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9613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53</a:t>
            </a:fld>
            <a:endParaRPr lang="zh-CN" altLang="en-US"/>
          </a:p>
        </p:txBody>
      </p:sp>
    </p:spTree>
    <p:extLst>
      <p:ext uri="{BB962C8B-B14F-4D97-AF65-F5344CB8AC3E}">
        <p14:creationId xmlns:p14="http://schemas.microsoft.com/office/powerpoint/2010/main" val="3411730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通过以上的步骤，我们基本上可以选出</a:t>
            </a:r>
            <a:r>
              <a:rPr lang="en-US" altLang="zh-CN" dirty="0"/>
              <a:t>3-5</a:t>
            </a:r>
            <a:r>
              <a:rPr lang="zh-CN" altLang="en-US" dirty="0"/>
              <a:t>本期刊，为了进一步确认是否合适，我们可以进入期刊的主页，我们可以看到右边有</a:t>
            </a:r>
            <a:r>
              <a:rPr lang="en-US" altLang="zh-CN" dirty="0"/>
              <a:t>Aims and scope</a:t>
            </a:r>
            <a:r>
              <a:rPr lang="zh-CN" altLang="en-US" dirty="0"/>
              <a:t>，文章是否符合期刊收稿的要求，可以再查看一下</a:t>
            </a:r>
            <a:r>
              <a:rPr lang="en-US" altLang="zh-CN" dirty="0"/>
              <a:t>sample article</a:t>
            </a:r>
            <a:r>
              <a:rPr lang="zh-CN" altLang="en-US" dirty="0"/>
              <a:t>看一下主编的偏好。如果确定向期刊投稿的话，我们可以点击</a:t>
            </a:r>
            <a:r>
              <a:rPr lang="en-US" altLang="zh-CN" dirty="0"/>
              <a:t>Author Guideline</a:t>
            </a:r>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54</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在确定了期刊以后，我们就需要根据期刊的要求对文章格式进行修改。我们经常收到作者关于文章格式的询问，但其实这些信息在官网上都是有的。</a:t>
            </a:r>
            <a:endParaRPr lang="en-US" altLang="zh-CN" dirty="0"/>
          </a:p>
          <a:p>
            <a:r>
              <a:rPr lang="zh-CN" altLang="en-US" dirty="0"/>
              <a:t>我们在期刊主页找到</a:t>
            </a:r>
            <a:r>
              <a:rPr lang="en-US" altLang="zh-CN" dirty="0"/>
              <a:t>author guideline</a:t>
            </a:r>
            <a:r>
              <a:rPr lang="zh-CN" altLang="en-US" dirty="0"/>
              <a:t>就能够查询到非常详细的内容格式要求及规范</a:t>
            </a:r>
            <a:endParaRPr lang="en-US" altLang="zh-CN" dirty="0"/>
          </a:p>
          <a:p>
            <a:r>
              <a:rPr lang="zh-CN" altLang="en-US" dirty="0"/>
              <a:t>这里列出了一些较为常见的要求和一般标准，例如</a:t>
            </a:r>
            <a:r>
              <a:rPr lang="en-US" altLang="zh-CN" dirty="0"/>
              <a:t>AI</a:t>
            </a:r>
            <a:r>
              <a:rPr lang="zh-CN" altLang="en-US" dirty="0"/>
              <a:t>的使用限制，文章字数显示、参考文献格式（通常是哈佛格式）、文本格式、图片分辨率、以及图表是否需要单独提交等等</a:t>
            </a:r>
            <a:endParaRPr lang="en-US" altLang="zh-CN" dirty="0"/>
          </a:p>
          <a:p>
            <a:r>
              <a:rPr lang="zh-CN" altLang="en-US" dirty="0"/>
              <a:t>一般而言，</a:t>
            </a:r>
            <a:r>
              <a:rPr lang="en-US" altLang="zh-CN" dirty="0"/>
              <a:t>Emerald</a:t>
            </a:r>
            <a:r>
              <a:rPr lang="zh-CN" altLang="en-US" dirty="0"/>
              <a:t>的大部分期刊都是要求图表单独提交的，大家可以根据这个仔细修改文章  </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cs typeface="+mn-cs"/>
              </a:rPr>
              <a:t>在修改完格式以后就可以开始进行投稿操作了。</a:t>
            </a:r>
            <a:r>
              <a:rPr lang="zh-CN" altLang="zh-CN" sz="1200" kern="1200" dirty="0">
                <a:solidFill>
                  <a:schemeClr val="tx1"/>
                </a:solidFill>
                <a:effectLst/>
                <a:cs typeface="+mn-cs"/>
              </a:rPr>
              <a:t>当我们决定向这本期刊投稿时，我们需要注意的是，论文正文不能包含任何作者信息，同时，我们建议大家再投稿的时候附上一封</a:t>
            </a:r>
            <a:r>
              <a:rPr lang="en-US" altLang="zh-CN" sz="1200" b="1" kern="1200" dirty="0">
                <a:solidFill>
                  <a:schemeClr val="tx1"/>
                </a:solidFill>
                <a:effectLst/>
                <a:cs typeface="+mn-cs"/>
              </a:rPr>
              <a:t>Covering letter</a:t>
            </a:r>
            <a:r>
              <a:rPr lang="zh-CN" altLang="zh-CN" sz="1200" b="1" kern="1200" dirty="0">
                <a:solidFill>
                  <a:schemeClr val="tx1"/>
                </a:solidFill>
                <a:effectLst/>
                <a:cs typeface="+mn-cs"/>
              </a:rPr>
              <a:t>，</a:t>
            </a:r>
            <a:r>
              <a:rPr lang="zh-CN" altLang="zh-CN" sz="1200" kern="1200" dirty="0">
                <a:solidFill>
                  <a:schemeClr val="tx1"/>
                </a:solidFill>
                <a:effectLst/>
                <a:cs typeface="+mn-cs"/>
              </a:rPr>
              <a:t>用来陈述向这本期刊投稿的原因。如果我们这篇文章的研究方向是一个新的思路，则更要在</a:t>
            </a:r>
            <a:r>
              <a:rPr lang="en-US" altLang="zh-CN" sz="1200" kern="1200" dirty="0">
                <a:solidFill>
                  <a:schemeClr val="tx1"/>
                </a:solidFill>
                <a:effectLst/>
                <a:cs typeface="+mn-cs"/>
              </a:rPr>
              <a:t>covering letter</a:t>
            </a:r>
            <a:r>
              <a:rPr lang="zh-CN" altLang="zh-CN" sz="1200" kern="1200" dirty="0">
                <a:solidFill>
                  <a:schemeClr val="tx1"/>
                </a:solidFill>
                <a:effectLst/>
                <a:cs typeface="+mn-cs"/>
              </a:rPr>
              <a:t>中说明，不然就很可能被直接判定为不符合期刊主题被拒稿了。</a:t>
            </a:r>
            <a:r>
              <a:rPr lang="en-US" altLang="zh-CN" sz="1200" kern="1200" dirty="0">
                <a:solidFill>
                  <a:schemeClr val="tx1"/>
                </a:solidFill>
                <a:effectLst/>
                <a:cs typeface="+mn-cs"/>
              </a:rPr>
              <a:t>Covering letter</a:t>
            </a:r>
            <a:r>
              <a:rPr lang="zh-CN" altLang="zh-CN" sz="1200" kern="1200" dirty="0">
                <a:solidFill>
                  <a:schemeClr val="tx1"/>
                </a:solidFill>
                <a:effectLst/>
                <a:cs typeface="+mn-cs"/>
              </a:rPr>
              <a:t>是作者和主编交流的一个机会，所以大家一定要注意把握。</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56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zh-CN" altLang="zh-CN" sz="1200" kern="1200" dirty="0">
                <a:solidFill>
                  <a:schemeClr val="tx1"/>
                </a:solidFill>
                <a:effectLst/>
                <a:latin typeface="+mn-lt"/>
                <a:ea typeface="+mn-ea"/>
                <a:cs typeface="+mn-cs"/>
              </a:rPr>
              <a:t>作者</a:t>
            </a:r>
            <a:r>
              <a:rPr lang="zh-CN" altLang="en-US" sz="1200" kern="1200" dirty="0">
                <a:solidFill>
                  <a:schemeClr val="tx1"/>
                </a:solidFill>
                <a:effectLst/>
                <a:latin typeface="+mn-lt"/>
                <a:ea typeface="+mn-ea"/>
                <a:cs typeface="+mn-cs"/>
              </a:rPr>
              <a:t>将文章向</a:t>
            </a:r>
            <a:r>
              <a:rPr lang="zh-CN" altLang="zh-CN" sz="1200" kern="1200" dirty="0">
                <a:solidFill>
                  <a:schemeClr val="tx1"/>
                </a:solidFill>
                <a:effectLst/>
                <a:latin typeface="+mn-lt"/>
                <a:ea typeface="+mn-ea"/>
                <a:cs typeface="+mn-cs"/>
              </a:rPr>
              <a:t>期刊投稿以后，就进入到</a:t>
            </a:r>
            <a:r>
              <a:rPr lang="zh-CN" altLang="en-US" sz="1200" kern="1200" dirty="0">
                <a:solidFill>
                  <a:schemeClr val="tx1"/>
                </a:solidFill>
                <a:effectLst/>
                <a:latin typeface="+mn-lt"/>
                <a:ea typeface="+mn-ea"/>
                <a:cs typeface="+mn-cs"/>
              </a:rPr>
              <a:t>评审流程</a:t>
            </a:r>
            <a:r>
              <a:rPr lang="zh-CN"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lvl="0"/>
            <a:r>
              <a:rPr lang="zh-CN" altLang="en-US" sz="1200" kern="1200" dirty="0">
                <a:solidFill>
                  <a:schemeClr val="tx1"/>
                </a:solidFill>
                <a:effectLst/>
                <a:latin typeface="+mn-lt"/>
                <a:ea typeface="+mn-ea"/>
                <a:cs typeface="+mn-cs"/>
              </a:rPr>
              <a:t>这里给大家展示了一下审稿过程中几个重要的流程节点。首先文章会由出版商进行初选，看看是否符合国际出版范式，通过初选的文章会交给主编进行初审，查看是否符合期刊的主题范畴，符合的话就会分配审稿人，进行同行评审，</a:t>
            </a:r>
            <a:r>
              <a:rPr lang="en-US" altLang="zh-CN" sz="1200" kern="1200" dirty="0">
                <a:solidFill>
                  <a:schemeClr val="tx1"/>
                </a:solidFill>
                <a:effectLst/>
                <a:latin typeface="+mn-lt"/>
                <a:ea typeface="+mn-ea"/>
                <a:cs typeface="+mn-cs"/>
              </a:rPr>
              <a:t>Emerald</a:t>
            </a:r>
            <a:r>
              <a:rPr lang="zh-CN" altLang="en-US" sz="1200" kern="1200" dirty="0">
                <a:solidFill>
                  <a:schemeClr val="tx1"/>
                </a:solidFill>
                <a:effectLst/>
                <a:latin typeface="+mn-lt"/>
                <a:ea typeface="+mn-ea"/>
                <a:cs typeface="+mn-cs"/>
              </a:rPr>
              <a:t>采用的都是两轮同行双盲评审。评审结束后，评审人会将评审意见交给主编，由主编做最后的决定，是接受，修改还是拒稿。整个的审稿周期在理想情况下会持续</a:t>
            </a:r>
            <a:r>
              <a:rPr lang="en-US" altLang="zh-CN" sz="1200" kern="1200" dirty="0">
                <a:solidFill>
                  <a:schemeClr val="tx1"/>
                </a:solidFill>
                <a:effectLst/>
                <a:latin typeface="+mn-lt"/>
                <a:ea typeface="+mn-ea"/>
                <a:cs typeface="+mn-cs"/>
              </a:rPr>
              <a:t>3-4</a:t>
            </a:r>
            <a:r>
              <a:rPr lang="zh-CN" altLang="en-US" sz="1200" kern="1200" dirty="0">
                <a:solidFill>
                  <a:schemeClr val="tx1"/>
                </a:solidFill>
                <a:effectLst/>
                <a:latin typeface="+mn-lt"/>
                <a:ea typeface="+mn-ea"/>
                <a:cs typeface="+mn-cs"/>
              </a:rPr>
              <a:t>个月，但最终还是要看不同期刊的具体情况。</a:t>
            </a:r>
            <a:endParaRPr lang="en-US" altLang="zh-CN"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首先我们来了解一下</a:t>
            </a:r>
            <a:r>
              <a:rPr lang="en-US" altLang="zh-CN" dirty="0"/>
              <a:t>emerald</a:t>
            </a:r>
            <a:r>
              <a:rPr lang="zh-CN" altLang="en-US" dirty="0"/>
              <a:t>资源，主要分为期刊、图书和案例集三大类</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我们在审稿流程中提到了修改的环节，其实大部分文章在最终收稿之前都需要经历修改这一步，甚至我们看到有的稿件经过了</a:t>
            </a:r>
            <a:r>
              <a:rPr lang="en-US" altLang="zh-CN" dirty="0"/>
              <a:t>3-4</a:t>
            </a:r>
            <a:r>
              <a:rPr lang="zh-CN" altLang="en-US" dirty="0"/>
              <a:t>轮修改才被接受。针对如果根据审稿意见修改文章，我们之前在与南开大学图书馆副馆长的谈话中了解到，修改可能会分为两种情况。</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55931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我们前面审稿流程中提到了文章修改，其实大部分文章在最终被期刊接受前都需要进行修改</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Emerald</a:t>
            </a:r>
            <a:r>
              <a:rPr lang="zh-CN" altLang="en-US" sz="1200" kern="1200" dirty="0">
                <a:solidFill>
                  <a:schemeClr val="tx1"/>
                </a:solidFill>
                <a:effectLst/>
                <a:latin typeface="+mn-lt"/>
                <a:ea typeface="+mn-ea"/>
                <a:cs typeface="+mn-cs"/>
              </a:rPr>
              <a:t>是需要作者在提交修改的文稿时，在投稿系统中也同时提交</a:t>
            </a:r>
            <a:r>
              <a:rPr lang="en-US" altLang="zh-CN" sz="1200" kern="1200" dirty="0">
                <a:solidFill>
                  <a:schemeClr val="tx1"/>
                </a:solidFill>
                <a:effectLst/>
                <a:latin typeface="+mn-lt"/>
                <a:ea typeface="+mn-ea"/>
                <a:cs typeface="+mn-cs"/>
              </a:rPr>
              <a:t>revision note</a:t>
            </a:r>
            <a:r>
              <a:rPr lang="zh-CN" altLang="en-US" sz="1200" kern="1200" dirty="0">
                <a:solidFill>
                  <a:schemeClr val="tx1"/>
                </a:solidFill>
                <a:effectLst/>
                <a:latin typeface="+mn-lt"/>
                <a:ea typeface="+mn-ea"/>
                <a:cs typeface="+mn-cs"/>
              </a:rPr>
              <a:t>的，</a:t>
            </a:r>
            <a:r>
              <a:rPr lang="en-US" altLang="zh-CN" sz="1200" kern="1200" dirty="0">
                <a:solidFill>
                  <a:schemeClr val="tx1"/>
                </a:solidFill>
                <a:effectLst/>
                <a:latin typeface="+mn-lt"/>
                <a:ea typeface="+mn-ea"/>
                <a:cs typeface="+mn-cs"/>
              </a:rPr>
              <a:t>revision note</a:t>
            </a:r>
            <a:r>
              <a:rPr lang="zh-CN" altLang="en-US" sz="1200" kern="1200" dirty="0">
                <a:solidFill>
                  <a:schemeClr val="tx1"/>
                </a:solidFill>
                <a:effectLst/>
                <a:latin typeface="+mn-lt"/>
                <a:ea typeface="+mn-ea"/>
                <a:cs typeface="+mn-cs"/>
              </a:rPr>
              <a:t>中可以回应评审人提出的一些问题和修改建议，这样也会帮助审稿人和主编在看到大家的修改稿时，直接定位到我们修改的部分，了解我们修改文稿时的一些想法。</a:t>
            </a:r>
            <a:endParaRPr lang="en-US" altLang="zh-CN" sz="1200" kern="1200" dirty="0">
              <a:solidFill>
                <a:schemeClr val="tx1"/>
              </a:solidFill>
              <a:effectLst/>
              <a:latin typeface="+mn-lt"/>
              <a:ea typeface="+mn-ea"/>
              <a:cs typeface="+mn-cs"/>
            </a:endParaRPr>
          </a:p>
          <a:p>
            <a:pPr lvl="0"/>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8F003-5DD9-497A-AD81-475E865C91C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05689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之前对</a:t>
            </a:r>
            <a:r>
              <a:rPr lang="en-US" altLang="zh-CN" dirty="0"/>
              <a:t>Emerald</a:t>
            </a:r>
            <a:r>
              <a:rPr lang="zh-CN" altLang="en-US" dirty="0"/>
              <a:t>的主编做过一次调研，反馈的一些中国作者常见的现象</a:t>
            </a:r>
            <a:endParaRPr lang="en-US" altLang="zh-CN" dirty="0"/>
          </a:p>
          <a:p>
            <a:endParaRPr lang="en-US" altLang="zh-CN" dirty="0"/>
          </a:p>
          <a:p>
            <a:r>
              <a:rPr lang="zh-CN" altLang="en-US" dirty="0"/>
              <a:t>实在不确定的时候也可以在投稿前将摘要发给期刊主编</a:t>
            </a:r>
            <a:endParaRPr lang="en-US" altLang="zh-CN" dirty="0"/>
          </a:p>
          <a:p>
            <a:endParaRPr lang="en-US" altLang="zh-CN" dirty="0"/>
          </a:p>
          <a:p>
            <a:r>
              <a:rPr lang="zh-CN" altLang="en-US" dirty="0"/>
              <a:t>最后比较困扰的</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60</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针对这一点呢，</a:t>
            </a:r>
            <a:r>
              <a:rPr lang="en-US" altLang="zh-CN" dirty="0"/>
              <a:t>Emerald</a:t>
            </a:r>
            <a:r>
              <a:rPr lang="zh-CN" altLang="en-US" dirty="0"/>
              <a:t>也是推出</a:t>
            </a:r>
            <a:endParaRPr lang="en-US" altLang="zh-CN" dirty="0"/>
          </a:p>
          <a:p>
            <a:endParaRPr lang="en-US" altLang="zh-CN" dirty="0"/>
          </a:p>
          <a:p>
            <a:pPr>
              <a:lnSpc>
                <a:spcPct val="120000"/>
              </a:lnSpc>
              <a:spcBef>
                <a:spcPct val="0"/>
              </a:spcBef>
              <a:spcAft>
                <a:spcPts val="1200"/>
              </a:spcAft>
              <a:buFontTx/>
              <a:buChar char="•"/>
            </a:pPr>
            <a:r>
              <a:rPr lang="zh-CN" altLang="en-US" dirty="0">
                <a:latin typeface="微软雅黑" panose="020B0503020204020204" pitchFamily="34" charset="-122"/>
              </a:rPr>
              <a:t>以</a:t>
            </a:r>
            <a:r>
              <a:rPr lang="zh-CN" altLang="en-US" dirty="0">
                <a:solidFill>
                  <a:srgbClr val="00B050"/>
                </a:solidFill>
                <a:latin typeface="微软雅黑" panose="020B0503020204020204" pitchFamily="34" charset="-122"/>
              </a:rPr>
              <a:t>行业视角</a:t>
            </a:r>
            <a:r>
              <a:rPr lang="zh-CN" altLang="en-US" dirty="0">
                <a:latin typeface="微软雅黑" panose="020B0503020204020204" pitchFamily="34" charset="-122"/>
              </a:rPr>
              <a:t>关注国际出版的标准及要点，不仅提升语言</a:t>
            </a:r>
            <a:endParaRPr lang="en-US" altLang="zh-CN" dirty="0">
              <a:latin typeface="微软雅黑" panose="020B0503020204020204" pitchFamily="34" charset="-122"/>
            </a:endParaRPr>
          </a:p>
          <a:p>
            <a:pPr>
              <a:lnSpc>
                <a:spcPct val="120000"/>
              </a:lnSpc>
              <a:spcBef>
                <a:spcPct val="0"/>
              </a:spcBef>
              <a:spcAft>
                <a:spcPts val="1800"/>
              </a:spcAft>
              <a:buFontTx/>
              <a:buChar char="•"/>
            </a:pPr>
            <a:r>
              <a:rPr lang="zh-CN" altLang="en-US" dirty="0">
                <a:latin typeface="微软雅黑" panose="020B0503020204020204" pitchFamily="34" charset="-122"/>
              </a:rPr>
              <a:t>会有出版社专业人员全程协助文章出版</a:t>
            </a:r>
            <a:endParaRPr lang="en-US" altLang="zh-CN" dirty="0">
              <a:latin typeface="微软雅黑" panose="020B0503020204020204" pitchFamily="34" charset="-122"/>
            </a:endParaRP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rPr>
              <a:t>对于语言润色的服务，</a:t>
            </a:r>
            <a:r>
              <a:rPr lang="en-US" altLang="zh-CN" dirty="0">
                <a:latin typeface="微软雅黑" panose="020B0503020204020204" pitchFamily="34" charset="-122"/>
              </a:rPr>
              <a:t>Emerald</a:t>
            </a:r>
            <a:r>
              <a:rPr lang="zh-CN" altLang="en-US" dirty="0">
                <a:latin typeface="微软雅黑" panose="020B0503020204020204" pitchFamily="34" charset="-122"/>
              </a:rPr>
              <a:t>的语言编辑均为英语母语人士，博士专业学科背景。在我们的客户中，</a:t>
            </a:r>
            <a:r>
              <a:rPr lang="zh-CN" altLang="en-US" dirty="0">
                <a:latin typeface="微软雅黑" panose="020B0503020204020204" pitchFamily="34" charset="-122"/>
                <a:ea typeface="微软雅黑" panose="020B0503020204020204" pitchFamily="34" charset="-122"/>
              </a:rPr>
              <a:t>清华大学也是语言编辑服务的重点客户。</a:t>
            </a:r>
            <a:endParaRPr lang="en-US" altLang="zh-CN"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微软雅黑" panose="020B0503020204020204" pitchFamily="34" charset="-122"/>
                <a:ea typeface="微软雅黑" panose="020B0503020204020204" pitchFamily="34" charset="-122"/>
              </a:rPr>
              <a:t>对于出版支持服务：</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微软雅黑" panose="020B0503020204020204" pitchFamily="34" charset="-122"/>
            </a:endParaRPr>
          </a:p>
          <a:p>
            <a:pPr lvl="1">
              <a:lnSpc>
                <a:spcPct val="120000"/>
              </a:lnSpc>
              <a:spcBef>
                <a:spcPct val="0"/>
              </a:spcBef>
              <a:spcAft>
                <a:spcPts val="1200"/>
              </a:spcAft>
              <a:buFont typeface="Wingdings" panose="05000000000000000000" pitchFamily="2" charset="2"/>
              <a:buChar char="Ø"/>
            </a:pPr>
            <a:r>
              <a:rPr lang="zh-CN" altLang="en-US" sz="1200" dirty="0">
                <a:latin typeface="楷体" panose="02010609060101010101" pitchFamily="49" charset="-122"/>
                <a:ea typeface="楷体" panose="02010609060101010101" pitchFamily="49" charset="-122"/>
              </a:rPr>
              <a:t>目标期刊选择</a:t>
            </a:r>
            <a:endParaRPr lang="en-US" altLang="zh-CN" sz="1200" dirty="0">
              <a:latin typeface="楷体" panose="02010609060101010101" pitchFamily="49" charset="-122"/>
              <a:ea typeface="楷体" panose="02010609060101010101" pitchFamily="49" charset="-122"/>
            </a:endParaRPr>
          </a:p>
          <a:p>
            <a:pPr lvl="1">
              <a:lnSpc>
                <a:spcPct val="120000"/>
              </a:lnSpc>
              <a:spcBef>
                <a:spcPct val="0"/>
              </a:spcBef>
              <a:spcAft>
                <a:spcPts val="1200"/>
              </a:spcAft>
              <a:buFont typeface="Wingdings" panose="05000000000000000000" pitchFamily="2" charset="2"/>
              <a:buChar char="Ø"/>
            </a:pPr>
            <a:r>
              <a:rPr lang="zh-CN" altLang="en-US" sz="1200" dirty="0">
                <a:latin typeface="楷体" panose="02010609060101010101" pitchFamily="49" charset="-122"/>
                <a:ea typeface="楷体" panose="02010609060101010101" pitchFamily="49" charset="-122"/>
              </a:rPr>
              <a:t>从出版角度初审文章并提出修改建议</a:t>
            </a:r>
            <a:endParaRPr lang="en-US" altLang="zh-CN" sz="1200" dirty="0">
              <a:latin typeface="楷体" panose="02010609060101010101" pitchFamily="49" charset="-122"/>
              <a:ea typeface="楷体" panose="02010609060101010101" pitchFamily="49" charset="-122"/>
            </a:endParaRPr>
          </a:p>
          <a:p>
            <a:pPr lvl="1">
              <a:lnSpc>
                <a:spcPct val="120000"/>
              </a:lnSpc>
              <a:spcBef>
                <a:spcPct val="0"/>
              </a:spcBef>
              <a:spcAft>
                <a:spcPts val="1200"/>
              </a:spcAft>
              <a:buFont typeface="Wingdings" panose="05000000000000000000" pitchFamily="2" charset="2"/>
              <a:buChar char="Ø"/>
            </a:pPr>
            <a:r>
              <a:rPr lang="zh-CN" altLang="en-US" sz="1200" dirty="0">
                <a:latin typeface="楷体" panose="02010609060101010101" pitchFamily="49" charset="-122"/>
                <a:ea typeface="楷体" panose="02010609060101010101" pitchFamily="49" charset="-122"/>
              </a:rPr>
              <a:t>投稿协助（</a:t>
            </a:r>
            <a:r>
              <a:rPr lang="en-US" altLang="zh-CN" sz="1200" dirty="0">
                <a:latin typeface="楷体" panose="02010609060101010101" pitchFamily="49" charset="-122"/>
                <a:ea typeface="楷体" panose="02010609060101010101" pitchFamily="49" charset="-122"/>
              </a:rPr>
              <a:t>cover letter</a:t>
            </a:r>
            <a:r>
              <a:rPr lang="zh-CN" altLang="en-US" sz="1200" dirty="0">
                <a:latin typeface="楷体" panose="02010609060101010101" pitchFamily="49" charset="-122"/>
                <a:ea typeface="楷体" panose="02010609060101010101" pitchFamily="49" charset="-122"/>
              </a:rPr>
              <a:t>建议、代投稿等）</a:t>
            </a:r>
            <a:endParaRPr lang="en-US" altLang="zh-CN" sz="1200" dirty="0">
              <a:latin typeface="楷体" panose="02010609060101010101" pitchFamily="49" charset="-122"/>
              <a:ea typeface="楷体" panose="02010609060101010101" pitchFamily="49" charset="-122"/>
            </a:endParaRPr>
          </a:p>
          <a:p>
            <a:pPr lvl="1">
              <a:lnSpc>
                <a:spcPct val="120000"/>
              </a:lnSpc>
              <a:spcBef>
                <a:spcPct val="0"/>
              </a:spcBef>
              <a:spcAft>
                <a:spcPts val="1800"/>
              </a:spcAft>
              <a:buFont typeface="Wingdings" panose="05000000000000000000" pitchFamily="2" charset="2"/>
              <a:buChar char="Ø"/>
            </a:pPr>
            <a:r>
              <a:rPr lang="zh-CN" altLang="en-US" sz="1200" dirty="0">
                <a:latin typeface="楷体" panose="02010609060101010101" pitchFamily="49" charset="-122"/>
                <a:ea typeface="楷体" panose="02010609060101010101" pitchFamily="49" charset="-122"/>
              </a:rPr>
              <a:t>投稿后评审意见解读、免费返修</a:t>
            </a:r>
            <a:endParaRPr lang="en-US" altLang="zh-CN" sz="1200" dirty="0">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61</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62</a:t>
            </a:fld>
            <a:endParaRPr lang="zh-CN" altLang="en-US"/>
          </a:p>
        </p:txBody>
      </p:sp>
    </p:spTree>
    <p:extLst>
      <p:ext uri="{BB962C8B-B14F-4D97-AF65-F5344CB8AC3E}">
        <p14:creationId xmlns:p14="http://schemas.microsoft.com/office/powerpoint/2010/main" val="650173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全部内容，如果有疑问的话，可以通过邮箱来联系我们，非常感谢大家的聆听。</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63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期刊方面，在管理学领域共有</a:t>
            </a:r>
            <a:r>
              <a:rPr lang="en-US" altLang="zh-CN" dirty="0"/>
              <a:t>283</a:t>
            </a:r>
            <a:r>
              <a:rPr lang="zh-CN" altLang="en-US" dirty="0"/>
              <a:t>种期刊 是该研究领域单一出版量最大的出版社之一   范围涵盖了管理学五大分支学科  另外还涉及一些跨学科和交叉领域的期刊 如教育管理 环境管理等等</a:t>
            </a:r>
            <a:endParaRPr lang="en-US" altLang="zh-CN" dirty="0"/>
          </a:p>
          <a:p>
            <a:endParaRPr lang="en-US" altLang="zh-CN" dirty="0"/>
          </a:p>
          <a:p>
            <a:r>
              <a:rPr lang="zh-CN" altLang="en-US" dirty="0"/>
              <a:t>在涉及的所有细分学科中 </a:t>
            </a:r>
            <a:r>
              <a:rPr lang="en-US" altLang="zh-CN" dirty="0"/>
              <a:t>emerald</a:t>
            </a:r>
            <a:r>
              <a:rPr lang="zh-CN" altLang="en-US" dirty="0"/>
              <a:t>的优势学科包含</a:t>
            </a:r>
            <a:endParaRPr lang="en-US" altLang="zh-CN" dirty="0"/>
          </a:p>
          <a:p>
            <a:r>
              <a:rPr lang="zh-CN" altLang="en-US" dirty="0"/>
              <a:t>商业管理与战略，信息知识管理，图书馆学，市场营销，运营物流五大专集</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8D8F003-5DD9-497A-AD81-475E865C91C7}"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除了管理学之外，</a:t>
            </a:r>
            <a:r>
              <a:rPr lang="en-US" altLang="zh-CN" dirty="0"/>
              <a:t>Emerald</a:t>
            </a:r>
            <a:r>
              <a:rPr lang="zh-CN" altLang="en-US" dirty="0"/>
              <a:t>期刊的另一大学科为工程学  质量很高  </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免费获取资源除了期刊 还有</a:t>
            </a:r>
            <a:r>
              <a:rPr lang="en-US" altLang="zh-CN" dirty="0"/>
              <a:t>emerald</a:t>
            </a:r>
            <a:r>
              <a:rPr lang="zh-CN" altLang="en-US" dirty="0"/>
              <a:t>全文期刊回溯库</a:t>
            </a:r>
            <a:endParaRPr lang="en-US" altLang="zh-CN" dirty="0"/>
          </a:p>
          <a:p>
            <a:r>
              <a:rPr lang="zh-CN" altLang="en-US" dirty="0"/>
              <a:t>所有高校都可免费申请使用。</a:t>
            </a:r>
            <a:endParaRPr lang="en-US" altLang="zh-CN" dirty="0"/>
          </a:p>
          <a:p>
            <a:r>
              <a:rPr lang="zh-CN" altLang="en-US" dirty="0"/>
              <a:t>回溯库只能看到</a:t>
            </a:r>
            <a:r>
              <a:rPr lang="en-US" altLang="zh-CN" dirty="0"/>
              <a:t>2000</a:t>
            </a:r>
            <a:r>
              <a:rPr lang="zh-CN" altLang="en-US" dirty="0"/>
              <a:t>年以前的内容</a:t>
            </a:r>
            <a:endParaRPr lang="en-US" altLang="zh-CN" dirty="0"/>
          </a:p>
          <a:p>
            <a:r>
              <a:rPr lang="en-US" altLang="zh-CN" dirty="0"/>
              <a:t> </a:t>
            </a:r>
            <a:r>
              <a:rPr lang="zh-CN" altLang="en-US" dirty="0"/>
              <a:t>只能从</a:t>
            </a:r>
            <a:r>
              <a:rPr lang="en-US" altLang="zh-CN" dirty="0"/>
              <a:t>2000</a:t>
            </a:r>
            <a:r>
              <a:rPr lang="zh-CN" altLang="en-US" dirty="0"/>
              <a:t>年左右开始回溯</a:t>
            </a:r>
            <a:endParaRPr lang="en-US" altLang="zh-CN" dirty="0"/>
          </a:p>
          <a:p>
            <a:endParaRPr lang="en-US" altLang="zh-CN" dirty="0"/>
          </a:p>
          <a:p>
            <a:r>
              <a:rPr lang="en-US" altLang="zh-CN" dirty="0"/>
              <a:t>2000</a:t>
            </a:r>
            <a:r>
              <a:rPr lang="zh-CN" altLang="en-US" dirty="0"/>
              <a:t>年左右</a:t>
            </a:r>
          </a:p>
        </p:txBody>
      </p:sp>
      <p:sp>
        <p:nvSpPr>
          <p:cNvPr id="4" name="灯片编号占位符 3"/>
          <p:cNvSpPr>
            <a:spLocks noGrp="1"/>
          </p:cNvSpPr>
          <p:nvPr>
            <p:ph type="sldNum" sz="quarter" idx="5"/>
          </p:nvPr>
        </p:nvSpPr>
        <p:spPr/>
        <p:txBody>
          <a:bodyPr/>
          <a:lstStyle/>
          <a:p>
            <a:fld id="{B8D8F003-5DD9-497A-AD81-475E865C91C7}"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Emerald</a:t>
            </a:r>
            <a:r>
              <a:rPr lang="zh-CN" altLang="en-US" dirty="0"/>
              <a:t>共有</a:t>
            </a:r>
            <a:endParaRPr lang="en-US" altLang="zh-CN" dirty="0"/>
          </a:p>
          <a:p>
            <a:r>
              <a:rPr lang="zh-CN" altLang="en-US" dirty="0"/>
              <a:t>四本就是获奖图书中的一部分</a:t>
            </a:r>
            <a:endParaRPr lang="en-US" altLang="zh-CN" dirty="0"/>
          </a:p>
          <a:p>
            <a:endParaRPr lang="en-US" altLang="zh-CN" dirty="0"/>
          </a:p>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5F650DF-69ED-4A59-8E8A-B8D600F9807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12</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zh-CN" altLang="en-US" dirty="0"/>
              <a:t>在教学辅助方面我们也推出了案例集  商学院授权案例包含了全案例教学的达顿商学院 及美国公认最好的商学院的案例</a:t>
            </a:r>
            <a:endParaRPr lang="en-US" altLang="zh-CN" dirty="0"/>
          </a:p>
          <a:p>
            <a:pPr>
              <a:spcBef>
                <a:spcPct val="0"/>
              </a:spcBef>
            </a:pPr>
            <a:endParaRPr lang="en-US" altLang="zh-CN" dirty="0"/>
          </a:p>
          <a:p>
            <a:pPr>
              <a:spcBef>
                <a:spcPct val="0"/>
              </a:spcBef>
            </a:pPr>
            <a:endParaRPr lang="en-US" altLang="zh-CN" dirty="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FF437B0A-B571-4C89-B474-44223ECBCEF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0">
                <a:solidFill>
                  <a:srgbClr val="066E75"/>
                </a:solidFill>
                <a:latin typeface="造字工房言宋（非商用）常规体" pitchFamily="2" charset="-122"/>
                <a:ea typeface="造字工房言宋（非商用）常规体" pitchFamily="2" charset="-122"/>
              </a:defRPr>
            </a:lvl1pPr>
          </a:lstStyle>
          <a:p>
            <a:r>
              <a:rPr lang="zh-CN" altLang="en-US" dirty="0"/>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solidFill>
                  <a:srgbClr val="7A9C9E"/>
                </a:solidFill>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35DCF1-535F-B640-82FC-30A92388BB20}" type="datetimeFigureOut">
              <a:rPr lang="en-US" smtClean="0"/>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5DCF1-535F-B640-82FC-30A92388BB20}" type="datetimeFigureOut">
              <a:rPr lang="en-US" smtClean="0"/>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35DCF1-535F-B640-82FC-30A92388BB20}"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35DCF1-535F-B640-82FC-30A92388BB20}"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35DCF1-535F-B640-82FC-30A92388BB20}"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35DCF1-535F-B640-82FC-30A92388BB20}"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1850" y="2147489"/>
            <a:ext cx="10515600" cy="2852737"/>
          </a:xfrm>
        </p:spPr>
        <p:txBody>
          <a:bodyPr anchor="b">
            <a:normAutofit/>
          </a:bodyPr>
          <a:lstStyle>
            <a:lvl1pPr>
              <a:defRPr sz="6000" b="1">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hasCustomPrompt="1"/>
          </p:nvPr>
        </p:nvSpPr>
        <p:spPr>
          <a:xfrm>
            <a:off x="831850" y="5027214"/>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753460"/>
          </a:xfrm>
        </p:spPr>
        <p:txBody>
          <a:bodyPr>
            <a:normAutofit/>
          </a:bodyPr>
          <a:lstStyle>
            <a:lvl1pPr>
              <a:defRPr sz="3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hasCustomPrompt="1"/>
          </p:nvPr>
        </p:nvSpPr>
        <p:spPr>
          <a:xfrm>
            <a:off x="838200" y="1313896"/>
            <a:ext cx="10515600" cy="4863068"/>
          </a:xfrm>
        </p:spPr>
        <p:txBody>
          <a:bodyPr>
            <a:normAutofit/>
          </a:bodyPr>
          <a:lstStyle>
            <a:lvl1pPr>
              <a:defRPr sz="22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sz="2200">
                <a:solidFill>
                  <a:schemeClr val="tx1">
                    <a:lumMod val="75000"/>
                    <a:lumOff val="25000"/>
                  </a:schemeClr>
                </a:solidFill>
                <a:latin typeface="Arial" panose="020B0604020202020204" pitchFamily="34" charset="0"/>
                <a:cs typeface="Arial" panose="020B0604020202020204" pitchFamily="34" charset="0"/>
              </a:defRPr>
            </a:lvl3pPr>
            <a:lvl4pPr>
              <a:defRPr sz="2200">
                <a:solidFill>
                  <a:schemeClr val="tx1">
                    <a:lumMod val="75000"/>
                    <a:lumOff val="25000"/>
                  </a:schemeClr>
                </a:solidFill>
                <a:latin typeface="Arial" panose="020B0604020202020204" pitchFamily="34" charset="0"/>
                <a:cs typeface="Arial" panose="020B0604020202020204" pitchFamily="34" charset="0"/>
              </a:defRPr>
            </a:lvl4pPr>
            <a:lvl5pPr>
              <a:defRPr sz="2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endParaRPr lang="zh-CN" altLang="en-US" dirty="0"/>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solidFill>
                  <a:srgbClr val="7A9C9E"/>
                </a:solidFill>
                <a:latin typeface="Arial" panose="020B0604020202020204" pitchFamily="34" charset="0"/>
                <a:ea typeface="微软雅黑" panose="020B0503020204020204" pitchFamily="34" charset="-122"/>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35DCF1-535F-B640-82FC-30A92388BB20}"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35DCF1-535F-B640-82FC-30A92388BB20}"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35DCF1-535F-B640-82FC-30A92388BB20}" type="datetimeFigureOut">
              <a:rPr lang="en-US" smtClean="0"/>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35DCF1-535F-B640-82FC-30A92388BB20}" type="datetimeFigureOut">
              <a:rPr lang="en-US" smtClean="0"/>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35DCF1-535F-B640-82FC-30A92388BB20}" type="datetimeFigureOut">
              <a:rPr lang="en-US" smtClean="0"/>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F2295-EAF6-204E-B952-E48BF672004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DCF1-535F-B640-82FC-30A92388BB20}" type="datetimeFigureOut">
              <a:rPr lang="en-US" smtClean="0"/>
              <a:t>3/27/2026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2295-EAF6-204E-B952-E48BF672004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8.GIF"/><Relationship Id="rId4" Type="http://schemas.openxmlformats.org/officeDocument/2006/relationships/diagramLayout" Target="../diagrams/layout2.xml"/><Relationship Id="rId9" Type="http://schemas.openxmlformats.org/officeDocument/2006/relationships/image" Target="../media/image107.GIF"/></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webofscience.com/wo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cid:image005.jpg@01D9FBC1.6B229A30" TargetMode="External"/><Relationship Id="rId5" Type="http://schemas.openxmlformats.org/officeDocument/2006/relationships/image" Target="../media/image116.jpeg"/><Relationship Id="rId4" Type="http://schemas.openxmlformats.org/officeDocument/2006/relationships/image" Target="cid:image001.jpg@01D9FBC1.6B229A3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app.dimensions.ai/discover/publication"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journalguide.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5.png"/><Relationship Id="rId7" Type="http://schemas.openxmlformats.org/officeDocument/2006/relationships/diagramColors" Target="../diagrams/colors3.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134.png"/><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621620"/>
            <a:ext cx="9144000" cy="2387600"/>
          </a:xfrm>
        </p:spPr>
        <p:txBody>
          <a:bodyPr/>
          <a:lstStyle/>
          <a:p>
            <a:r>
              <a:rPr lang="en-US" altLang="zh-CN" b="1" dirty="0">
                <a:latin typeface="微软雅黑" panose="020B0503020204020204" pitchFamily="34" charset="-122"/>
                <a:ea typeface="微软雅黑" panose="020B0503020204020204" pitchFamily="34" charset="-122"/>
                <a:cs typeface="Arial" panose="020B0604020202020204" pitchFamily="34" charset="0"/>
              </a:rPr>
              <a:t>Emerald</a:t>
            </a:r>
            <a:r>
              <a:rPr lang="zh-CN" altLang="en-US" b="1" dirty="0">
                <a:latin typeface="微软雅黑" panose="020B0503020204020204" pitchFamily="34" charset="-122"/>
                <a:ea typeface="微软雅黑" panose="020B0503020204020204" pitchFamily="34" charset="-122"/>
              </a:rPr>
              <a:t>资源使用与投稿交流</a:t>
            </a:r>
          </a:p>
        </p:txBody>
      </p:sp>
      <p:sp>
        <p:nvSpPr>
          <p:cNvPr id="3" name="副标题 2"/>
          <p:cNvSpPr>
            <a:spLocks noGrp="1"/>
          </p:cNvSpPr>
          <p:nvPr>
            <p:ph type="subTitle" idx="1"/>
          </p:nvPr>
        </p:nvSpPr>
        <p:spPr>
          <a:xfrm>
            <a:off x="1524000" y="3231924"/>
            <a:ext cx="9144000" cy="1655762"/>
          </a:xfrm>
        </p:spPr>
        <p:txBody>
          <a:bodyPr/>
          <a:lstStyle/>
          <a:p>
            <a:r>
              <a:rPr lang="en-US" altLang="zh-CN" dirty="0"/>
              <a:t>Nigel</a:t>
            </a:r>
            <a:r>
              <a:rPr lang="zh-CN" altLang="en-US" dirty="0"/>
              <a:t>  </a:t>
            </a:r>
            <a:r>
              <a:rPr lang="en-US" altLang="zh-CN" dirty="0"/>
              <a:t>sales</a:t>
            </a:r>
          </a:p>
          <a:p>
            <a:r>
              <a:rPr lang="en-US" altLang="zh-CN" dirty="0"/>
              <a:t>south@emeraldinsight.com.cn</a:t>
            </a:r>
          </a:p>
        </p:txBody>
      </p:sp>
      <p:pic>
        <p:nvPicPr>
          <p:cNvPr id="7" name="图片 6">
            <a:extLst>
              <a:ext uri="{FF2B5EF4-FFF2-40B4-BE49-F238E27FC236}">
                <a16:creationId xmlns:a16="http://schemas.microsoft.com/office/drawing/2014/main" id="{CE944853-127C-0153-EEDB-6AA4A25EF6DB}"/>
              </a:ext>
            </a:extLst>
          </p:cNvPr>
          <p:cNvPicPr>
            <a:picLocks noChangeAspect="1"/>
          </p:cNvPicPr>
          <p:nvPr/>
        </p:nvPicPr>
        <p:blipFill>
          <a:blip r:embed="rId4"/>
          <a:stretch>
            <a:fillRect/>
          </a:stretch>
        </p:blipFill>
        <p:spPr>
          <a:xfrm>
            <a:off x="262328" y="0"/>
            <a:ext cx="1894694" cy="189469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useBgFill="1">
        <p:nvSpPr>
          <p:cNvPr id="57" name="Freeform: Shape 56">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Freeform: Shape 58">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文本框 8">
            <a:extLst>
              <a:ext uri="{FF2B5EF4-FFF2-40B4-BE49-F238E27FC236}">
                <a16:creationId xmlns:a16="http://schemas.microsoft.com/office/drawing/2014/main" id="{99ECC597-7A3A-558A-37EF-9C539ADF297D}"/>
              </a:ext>
            </a:extLst>
          </p:cNvPr>
          <p:cNvSpPr txBox="1"/>
          <p:nvPr/>
        </p:nvSpPr>
        <p:spPr>
          <a:xfrm>
            <a:off x="475488" y="2417395"/>
            <a:ext cx="4103769" cy="169628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altLang="zh-CN" sz="4000" b="0" i="0" u="none" strike="noStrike" kern="1200" cap="none" spc="0" normalizeH="0" baseline="0" noProof="0" dirty="0">
                <a:ln>
                  <a:noFill/>
                </a:ln>
                <a:solidFill>
                  <a:srgbClr val="066E75"/>
                </a:solidFill>
                <a:effectLst/>
                <a:uLnTx/>
                <a:uFillTx/>
                <a:latin typeface="微软雅黑" panose="020B0503020204020204" pitchFamily="34" charset="-122"/>
                <a:ea typeface="微软雅黑" panose="020B0503020204020204" pitchFamily="34" charset="-122"/>
                <a:cs typeface="+mn-cs"/>
              </a:rPr>
              <a:t>Emerald ICE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zh-CN" altLang="en-US" sz="4000" b="0" i="0" u="none" strike="noStrike" kern="1200" cap="none" spc="0" normalizeH="0" baseline="0" noProof="0" dirty="0">
                <a:ln>
                  <a:noFill/>
                </a:ln>
                <a:solidFill>
                  <a:srgbClr val="066E75"/>
                </a:solidFill>
                <a:effectLst/>
                <a:uLnTx/>
                <a:uFillTx/>
                <a:latin typeface="微软雅黑" panose="020B0503020204020204" pitchFamily="34" charset="-122"/>
                <a:ea typeface="微软雅黑" panose="020B0503020204020204" pitchFamily="34" charset="-122"/>
                <a:cs typeface="+mn-cs"/>
              </a:rPr>
              <a:t>图书</a:t>
            </a:r>
          </a:p>
        </p:txBody>
      </p:sp>
      <p:sp>
        <p:nvSpPr>
          <p:cNvPr id="61" name="Rectangle 60">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1">
            <a:extLst>
              <a:ext uri="{FF2B5EF4-FFF2-40B4-BE49-F238E27FC236}">
                <a16:creationId xmlns:a16="http://schemas.microsoft.com/office/drawing/2014/main" id="{BA36AD14-247F-60C7-774C-C29D44A33DB4}"/>
              </a:ext>
            </a:extLst>
          </p:cNvPr>
          <p:cNvSpPr txBox="1"/>
          <p:nvPr/>
        </p:nvSpPr>
        <p:spPr>
          <a:xfrm>
            <a:off x="5795766" y="547088"/>
            <a:ext cx="5924138" cy="2197233"/>
          </a:xfrm>
          <a:prstGeom prst="rect">
            <a:avLst/>
          </a:prstGeom>
          <a:noFill/>
        </p:spPr>
        <p:txBody>
          <a:bodyPr wrap="square" rtlCol="0">
            <a:spAutoFit/>
          </a:bodyPr>
          <a:lstStyle/>
          <a:p>
            <a:pPr marL="229743" marR="0" lvl="0" indent="-229743" algn="l" defTabSz="612648" rtl="0" eaLnBrk="1" fontAlgn="auto" latinLnBrk="0" hangingPunct="1">
              <a:lnSpc>
                <a:spcPct val="150000"/>
              </a:lnSpc>
              <a:spcBef>
                <a:spcPts val="402"/>
              </a:spcBef>
              <a:spcAft>
                <a:spcPts val="0"/>
              </a:spcAft>
              <a:buClrTx/>
              <a:buSzTx/>
              <a:buFont typeface="+mj-lt"/>
              <a:buAutoNum type="arabicPeriod"/>
              <a:tabLst/>
              <a:defRPr/>
            </a:pPr>
            <a:r>
              <a:rPr kumimoji="0" lang="en-US"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ICEP</a:t>
            </a:r>
            <a:r>
              <a:rPr kumimoji="0" lang="zh-CN"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拥有</a:t>
            </a:r>
            <a:r>
              <a:rPr kumimoji="0" lang="zh-CN" altLang="zh-CN" sz="178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世界上最大的土木工程电子书库</a:t>
            </a:r>
            <a:r>
              <a:rPr kumimoji="0" lang="zh-CN" altLang="en-US" sz="178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78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29743" marR="0" lvl="0" indent="-229743" algn="l" defTabSz="612648" rtl="0" eaLnBrk="1" fontAlgn="auto" latinLnBrk="0" hangingPunct="1">
              <a:lnSpc>
                <a:spcPct val="150000"/>
              </a:lnSpc>
              <a:spcBef>
                <a:spcPts val="402"/>
              </a:spcBef>
              <a:spcAft>
                <a:spcPts val="0"/>
              </a:spcAft>
              <a:buClrTx/>
              <a:buSzTx/>
              <a:buFont typeface="+mj-lt"/>
              <a:buAutoNum type="arabicPeriod"/>
              <a:tabLst/>
              <a:defRPr/>
            </a:pPr>
            <a:r>
              <a:rPr kumimoji="0" lang="zh-CN"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累计出版超过</a:t>
            </a:r>
            <a:r>
              <a:rPr kumimoji="0" lang="en-US"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1540</a:t>
            </a:r>
            <a:r>
              <a:rPr kumimoji="0" lang="zh-CN"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册，</a:t>
            </a:r>
            <a:r>
              <a:rPr kumimoji="0" lang="en-US"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40</a:t>
            </a:r>
            <a:r>
              <a:rPr kumimoji="0" lang="zh-CN"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多万页图书</a:t>
            </a:r>
            <a:r>
              <a:rPr kumimoji="0" lang="zh-CN" altLang="en-US"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229743" marR="0" lvl="0" indent="-229743" algn="l" defTabSz="612648" rtl="0" eaLnBrk="1" fontAlgn="auto" latinLnBrk="0" hangingPunct="1">
              <a:lnSpc>
                <a:spcPct val="150000"/>
              </a:lnSpc>
              <a:spcBef>
                <a:spcPts val="402"/>
              </a:spcBef>
              <a:spcAft>
                <a:spcPts val="0"/>
              </a:spcAft>
              <a:buClrTx/>
              <a:buSzTx/>
              <a:buFont typeface="+mj-lt"/>
              <a:buAutoNum type="arabicPeriod"/>
              <a:tabLst/>
              <a:defRPr/>
            </a:pPr>
            <a:r>
              <a:rPr kumimoji="0" lang="zh-CN"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学科涵盖：合同、金融和法律、能源、工程学历史、环境工程、欧洲规范、地基工程、工程管理、结构与建筑、运输等</a:t>
            </a:r>
            <a:r>
              <a:rPr kumimoji="0" lang="en-US"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10</a:t>
            </a:r>
            <a:r>
              <a:rPr kumimoji="0" lang="zh-CN" altLang="zh-CN"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余个方向。</a:t>
            </a:r>
            <a:endParaRPr kumimoji="0" lang="zh-CN" altLang="en-US" sz="178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3" name="Picture 4" descr="图片">
            <a:extLst>
              <a:ext uri="{FF2B5EF4-FFF2-40B4-BE49-F238E27FC236}">
                <a16:creationId xmlns:a16="http://schemas.microsoft.com/office/drawing/2014/main" id="{3B36EEDF-21B6-0FC3-71CE-0145EB0F93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70112" y="3062337"/>
            <a:ext cx="5630302" cy="31670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图片 3" descr="徽标, 公司名称&#10;&#10;描述已自动生成">
            <a:extLst>
              <a:ext uri="{FF2B5EF4-FFF2-40B4-BE49-F238E27FC236}">
                <a16:creationId xmlns:a16="http://schemas.microsoft.com/office/drawing/2014/main" id="{25263E17-694A-4583-896B-F2C51F823E4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361"/>
                    </a14:imgEffect>
                    <a14:imgEffect>
                      <a14:saturation sat="128000"/>
                    </a14:imgEffect>
                  </a14:imgLayer>
                </a14:imgProps>
              </a:ext>
            </a:extLst>
          </a:blip>
          <a:stretch>
            <a:fillRect/>
          </a:stretch>
        </p:blipFill>
        <p:spPr>
          <a:xfrm>
            <a:off x="475488" y="4860824"/>
            <a:ext cx="2478169" cy="836381"/>
          </a:xfrm>
          <a:prstGeom prst="rect">
            <a:avLst/>
          </a:prstGeom>
        </p:spPr>
      </p:pic>
    </p:spTree>
    <p:extLst>
      <p:ext uri="{BB962C8B-B14F-4D97-AF65-F5344CB8AC3E}">
        <p14:creationId xmlns:p14="http://schemas.microsoft.com/office/powerpoint/2010/main" val="3164954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国家图书馆"/>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8623882" y="268449"/>
            <a:ext cx="3266114" cy="371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38200" y="685862"/>
            <a:ext cx="10515600" cy="753460"/>
          </a:xfrm>
        </p:spPr>
        <p:txBody>
          <a:bodyPr>
            <a:normAutofit fontScale="90000"/>
          </a:bodyPr>
          <a:lstStyle/>
          <a:p>
            <a:r>
              <a:rPr lang="en-GB" altLang="zh-CN" dirty="0"/>
              <a:t>Emerald </a:t>
            </a:r>
            <a:r>
              <a:rPr lang="zh-CN" altLang="en-US" dirty="0"/>
              <a:t>全文期刊回溯库</a:t>
            </a:r>
            <a:r>
              <a:rPr lang="zh-CN" altLang="en-US" sz="2200" dirty="0"/>
              <a:t>（</a:t>
            </a:r>
            <a:r>
              <a:rPr lang="en-US" altLang="zh-CN" sz="2200" dirty="0"/>
              <a:t>1898-2000</a:t>
            </a:r>
            <a:r>
              <a:rPr lang="zh-CN" altLang="en-US" sz="2200" dirty="0"/>
              <a:t>）</a:t>
            </a:r>
            <a:br>
              <a:rPr lang="zh-CN" altLang="en-US" sz="2200" dirty="0"/>
            </a:br>
            <a:r>
              <a:rPr lang="en-US" altLang="zh-CN" sz="2400" dirty="0">
                <a:solidFill>
                  <a:schemeClr val="bg1">
                    <a:lumMod val="50000"/>
                  </a:schemeClr>
                </a:solidFill>
              </a:rPr>
              <a:t>Preserving over 100 years of management research online</a:t>
            </a:r>
            <a:endParaRPr lang="zh-CN" altLang="en-US" dirty="0">
              <a:solidFill>
                <a:schemeClr val="bg1">
                  <a:lumMod val="50000"/>
                </a:schemeClr>
              </a:solidFill>
            </a:endParaRPr>
          </a:p>
        </p:txBody>
      </p:sp>
      <p:sp>
        <p:nvSpPr>
          <p:cNvPr id="3" name="内容占位符 2"/>
          <p:cNvSpPr>
            <a:spLocks noGrp="1"/>
          </p:cNvSpPr>
          <p:nvPr>
            <p:ph idx="1"/>
          </p:nvPr>
        </p:nvSpPr>
        <p:spPr>
          <a:xfrm>
            <a:off x="6887360" y="1937675"/>
            <a:ext cx="4466439" cy="3867507"/>
          </a:xfrm>
        </p:spPr>
        <p:txBody>
          <a:bodyPr>
            <a:normAutofit fontScale="92500" lnSpcReduction="20000"/>
          </a:bodyPr>
          <a:lstStyle/>
          <a:p>
            <a:pPr>
              <a:lnSpc>
                <a:spcPct val="100000"/>
              </a:lnSpc>
              <a:spcAft>
                <a:spcPts val="2400"/>
              </a:spcAft>
            </a:pPr>
            <a:r>
              <a:rPr lang="en-US" altLang="zh-CN" dirty="0"/>
              <a:t>2010</a:t>
            </a:r>
            <a:r>
              <a:rPr lang="zh-CN" altLang="en-US" dirty="0"/>
              <a:t>年由</a:t>
            </a:r>
            <a:r>
              <a:rPr lang="zh-CN" altLang="en-US" b="1" dirty="0">
                <a:solidFill>
                  <a:schemeClr val="accent2"/>
                </a:solidFill>
              </a:rPr>
              <a:t>国家图书馆</a:t>
            </a:r>
            <a:r>
              <a:rPr lang="zh-CN" altLang="en-US" dirty="0"/>
              <a:t>正式引进全国在线</a:t>
            </a:r>
          </a:p>
          <a:p>
            <a:pPr>
              <a:lnSpc>
                <a:spcPct val="100000"/>
              </a:lnSpc>
              <a:spcAft>
                <a:spcPts val="2400"/>
              </a:spcAft>
            </a:pPr>
            <a:r>
              <a:rPr lang="zh-CN" altLang="en-US" dirty="0"/>
              <a:t>目前已有近</a:t>
            </a:r>
            <a:r>
              <a:rPr lang="en-US" altLang="zh-CN" b="1" dirty="0">
                <a:solidFill>
                  <a:schemeClr val="accent2"/>
                </a:solidFill>
              </a:rPr>
              <a:t>1000</a:t>
            </a:r>
            <a:r>
              <a:rPr lang="zh-CN" altLang="en-US" b="1" dirty="0">
                <a:solidFill>
                  <a:schemeClr val="accent2"/>
                </a:solidFill>
              </a:rPr>
              <a:t>家</a:t>
            </a:r>
            <a:r>
              <a:rPr lang="zh-CN" altLang="en-US" dirty="0"/>
              <a:t>用户</a:t>
            </a:r>
            <a:endParaRPr lang="en-US" altLang="zh-CN" dirty="0"/>
          </a:p>
          <a:p>
            <a:pPr>
              <a:lnSpc>
                <a:spcPct val="100000"/>
              </a:lnSpc>
              <a:spcAft>
                <a:spcPts val="2400"/>
              </a:spcAft>
            </a:pPr>
            <a:r>
              <a:rPr lang="zh-CN" altLang="en-US" b="1" dirty="0">
                <a:solidFill>
                  <a:schemeClr val="accent2"/>
                </a:solidFill>
              </a:rPr>
              <a:t>免费注册</a:t>
            </a:r>
            <a:r>
              <a:rPr lang="zh-CN" altLang="en-US" dirty="0"/>
              <a:t>申请使用</a:t>
            </a:r>
          </a:p>
          <a:p>
            <a:pPr>
              <a:lnSpc>
                <a:spcPct val="100000"/>
              </a:lnSpc>
              <a:spcAft>
                <a:spcPts val="2400"/>
              </a:spcAft>
            </a:pPr>
            <a:r>
              <a:rPr lang="zh-CN" altLang="en-US" dirty="0"/>
              <a:t>近</a:t>
            </a:r>
            <a:r>
              <a:rPr lang="en-US" altLang="zh-CN" dirty="0"/>
              <a:t>180</a:t>
            </a:r>
            <a:r>
              <a:rPr lang="zh-CN" altLang="en-US" dirty="0"/>
              <a:t>种期刊，</a:t>
            </a:r>
            <a:r>
              <a:rPr lang="en-US" altLang="zh-CN" dirty="0"/>
              <a:t>11</a:t>
            </a:r>
            <a:r>
              <a:rPr lang="zh-CN" altLang="en-US" dirty="0"/>
              <a:t>万篇文章</a:t>
            </a:r>
          </a:p>
          <a:p>
            <a:pPr>
              <a:lnSpc>
                <a:spcPct val="100000"/>
              </a:lnSpc>
              <a:spcAft>
                <a:spcPts val="2400"/>
              </a:spcAft>
            </a:pPr>
            <a:r>
              <a:rPr lang="zh-CN" altLang="en-US" dirty="0"/>
              <a:t>所有期刊从第一卷第一期开始，最早可回溯至</a:t>
            </a:r>
            <a:r>
              <a:rPr lang="en-US" altLang="zh-CN" b="1" dirty="0">
                <a:solidFill>
                  <a:schemeClr val="accent2"/>
                </a:solidFill>
              </a:rPr>
              <a:t>1898</a:t>
            </a:r>
            <a:r>
              <a:rPr lang="zh-CN" altLang="en-US" b="1" dirty="0">
                <a:solidFill>
                  <a:schemeClr val="accent2"/>
                </a:solidFill>
              </a:rPr>
              <a:t>年</a:t>
            </a:r>
            <a:endParaRPr lang="en-US" altLang="zh-CN" b="1" dirty="0">
              <a:solidFill>
                <a:schemeClr val="accent2"/>
              </a:solidFill>
            </a:endParaRPr>
          </a:p>
          <a:p>
            <a:pPr>
              <a:lnSpc>
                <a:spcPct val="100000"/>
              </a:lnSpc>
              <a:spcAft>
                <a:spcPts val="2400"/>
              </a:spcAft>
            </a:pPr>
            <a:endParaRPr lang="zh-CN" altLang="en-US" dirty="0"/>
          </a:p>
        </p:txBody>
      </p:sp>
      <p:pic>
        <p:nvPicPr>
          <p:cNvPr id="1026" name="Picture 2" descr="https://timgsa.baidu.com/timg?image&amp;quality=80&amp;size=b9999_10000&amp;sec=1566997379343&amp;di=aa299c6c0c436ac77f659f1a870de5d8&amp;imgtype=0&amp;src=http%3A%2F%2Fs6.sinaimg.cn%2Fmw690%2F001Nic9vzy7pNR2Vhzv55%266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37675"/>
            <a:ext cx="5919002" cy="3946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GB" altLang="zh-CN" dirty="0"/>
              <a:t>Emerald </a:t>
            </a:r>
            <a:r>
              <a:rPr lang="zh-CN" altLang="en-US" dirty="0"/>
              <a:t>英文图书</a:t>
            </a:r>
            <a:br>
              <a:rPr lang="en-US" altLang="zh-CN" dirty="0"/>
            </a:br>
            <a:r>
              <a:rPr lang="en-US" altLang="zh-CN" sz="2400" dirty="0">
                <a:solidFill>
                  <a:schemeClr val="bg1">
                    <a:lumMod val="50000"/>
                  </a:schemeClr>
                </a:solidFill>
              </a:rPr>
              <a:t>High quality, cutting-edge research across a range of subjects</a:t>
            </a:r>
            <a:endParaRPr lang="zh-CN" altLang="en-US" dirty="0">
              <a:solidFill>
                <a:schemeClr val="bg1">
                  <a:lumMod val="50000"/>
                </a:schemeClr>
              </a:solidFill>
            </a:endParaRPr>
          </a:p>
        </p:txBody>
      </p:sp>
      <p:sp>
        <p:nvSpPr>
          <p:cNvPr id="3" name="内容占位符 2"/>
          <p:cNvSpPr>
            <a:spLocks noGrp="1"/>
          </p:cNvSpPr>
          <p:nvPr>
            <p:ph idx="1"/>
          </p:nvPr>
        </p:nvSpPr>
        <p:spPr>
          <a:xfrm>
            <a:off x="838200" y="1313896"/>
            <a:ext cx="10515600" cy="4863068"/>
          </a:xfrm>
        </p:spPr>
        <p:txBody>
          <a:bodyPr>
            <a:normAutofit/>
          </a:bodyPr>
          <a:lstStyle/>
          <a:p>
            <a:pPr>
              <a:lnSpc>
                <a:spcPct val="100000"/>
              </a:lnSpc>
              <a:spcBef>
                <a:spcPts val="0"/>
              </a:spcBef>
              <a:spcAft>
                <a:spcPts val="1200"/>
              </a:spcAft>
              <a:buClr>
                <a:schemeClr val="tx1">
                  <a:lumMod val="75000"/>
                  <a:lumOff val="25000"/>
                </a:schemeClr>
              </a:buClr>
            </a:pPr>
            <a:r>
              <a:rPr lang="en-US" altLang="zh-CN" sz="2000" dirty="0">
                <a:solidFill>
                  <a:schemeClr val="accent2"/>
                </a:solidFill>
              </a:rPr>
              <a:t>5000</a:t>
            </a:r>
            <a:r>
              <a:rPr lang="zh-CN" altLang="en-US" sz="2000" dirty="0">
                <a:solidFill>
                  <a:schemeClr val="accent2"/>
                </a:solidFill>
              </a:rPr>
              <a:t>册</a:t>
            </a:r>
            <a:r>
              <a:rPr lang="en-US" altLang="zh-CN" sz="2000" dirty="0">
                <a:solidFill>
                  <a:schemeClr val="accent2"/>
                </a:solidFill>
              </a:rPr>
              <a:t>+</a:t>
            </a:r>
            <a:r>
              <a:rPr lang="zh-CN" altLang="en-US" sz="2000" dirty="0">
                <a:solidFill>
                  <a:srgbClr val="404040"/>
                </a:solidFill>
              </a:rPr>
              <a:t>图书，包含系列书、专著、参考书、手册等</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r>
              <a:rPr lang="en-US" altLang="zh-CN" sz="2000" dirty="0">
                <a:solidFill>
                  <a:schemeClr val="accent2"/>
                </a:solidFill>
              </a:rPr>
              <a:t>200+</a:t>
            </a:r>
            <a:r>
              <a:rPr lang="zh-CN" altLang="en-US" sz="2000" dirty="0">
                <a:solidFill>
                  <a:schemeClr val="accent2"/>
                </a:solidFill>
              </a:rPr>
              <a:t>主题领域</a:t>
            </a:r>
            <a:r>
              <a:rPr lang="zh-CN" altLang="en-US" sz="2000" dirty="0">
                <a:solidFill>
                  <a:srgbClr val="404040"/>
                </a:solidFill>
              </a:rPr>
              <a:t>，涉及管理学、社会学、教育学等</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r>
              <a:rPr lang="en-US" altLang="zh-CN" sz="2000" dirty="0">
                <a:solidFill>
                  <a:srgbClr val="404040"/>
                </a:solidFill>
              </a:rPr>
              <a:t>2019</a:t>
            </a:r>
            <a:r>
              <a:rPr lang="zh-CN" altLang="en-US" sz="2000" dirty="0">
                <a:solidFill>
                  <a:srgbClr val="404040"/>
                </a:solidFill>
              </a:rPr>
              <a:t>年度</a:t>
            </a:r>
            <a:r>
              <a:rPr lang="en-US" altLang="zh-CN" sz="2000" dirty="0">
                <a:solidFill>
                  <a:srgbClr val="404040"/>
                </a:solidFill>
              </a:rPr>
              <a:t>The British Book Awards</a:t>
            </a:r>
            <a:r>
              <a:rPr lang="zh-CN" altLang="en-US" sz="2000" dirty="0">
                <a:solidFill>
                  <a:schemeClr val="accent2"/>
                </a:solidFill>
              </a:rPr>
              <a:t>学术教育专业领域</a:t>
            </a:r>
            <a:r>
              <a:rPr lang="zh-CN" altLang="en-US" sz="2000" dirty="0">
                <a:solidFill>
                  <a:srgbClr val="404040"/>
                </a:solidFill>
              </a:rPr>
              <a:t>最佳出版社</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r>
              <a:rPr lang="en-US" altLang="zh-CN" sz="2000" dirty="0">
                <a:solidFill>
                  <a:srgbClr val="404040"/>
                </a:solidFill>
              </a:rPr>
              <a:t>2020The IPG Independent Publishing Awards</a:t>
            </a:r>
            <a:r>
              <a:rPr lang="zh-CN" altLang="en-US" sz="2000" dirty="0">
                <a:solidFill>
                  <a:srgbClr val="404040"/>
                </a:solidFill>
              </a:rPr>
              <a:t>年度独立出版社</a:t>
            </a:r>
            <a:endParaRPr lang="en-US" altLang="zh-CN" sz="2000" dirty="0">
              <a:solidFill>
                <a:srgbClr val="404040"/>
              </a:solidFill>
            </a:endParaRPr>
          </a:p>
          <a:p>
            <a:pPr>
              <a:lnSpc>
                <a:spcPct val="100000"/>
              </a:lnSpc>
              <a:spcBef>
                <a:spcPts val="0"/>
              </a:spcBef>
              <a:spcAft>
                <a:spcPts val="1200"/>
              </a:spcAft>
              <a:buClr>
                <a:schemeClr val="tx1">
                  <a:lumMod val="75000"/>
                  <a:lumOff val="25000"/>
                </a:schemeClr>
              </a:buClr>
            </a:pPr>
            <a:endParaRPr lang="en-US" altLang="zh-CN" dirty="0">
              <a:solidFill>
                <a:srgbClr val="404040"/>
              </a:solidFill>
            </a:endParaRPr>
          </a:p>
          <a:p>
            <a:pPr>
              <a:lnSpc>
                <a:spcPct val="100000"/>
              </a:lnSpc>
              <a:spcBef>
                <a:spcPts val="0"/>
              </a:spcBef>
              <a:spcAft>
                <a:spcPts val="1200"/>
              </a:spcAft>
            </a:pPr>
            <a:endParaRPr lang="zh-CN" altLang="en-US" sz="2400" dirty="0"/>
          </a:p>
        </p:txBody>
      </p:sp>
      <p:pic>
        <p:nvPicPr>
          <p:cNvPr id="12" name="图片 11" descr="http://www.emeraldgrouppublishing.com/img/logos/british_book_award_sidebar.jpg"/>
          <p:cNvPicPr>
            <a:picLocks noChangeAspect="1" noChangeArrowheads="1"/>
          </p:cNvPicPr>
          <p:nvPr/>
        </p:nvPicPr>
        <p:blipFill>
          <a:blip r:embed="rId3">
            <a:extLst>
              <a:ext uri="{28A0092B-C50C-407E-A947-70E740481C1C}">
                <a14:useLocalDpi xmlns:a14="http://schemas.microsoft.com/office/drawing/2010/main" val="0"/>
              </a:ext>
            </a:extLst>
          </a:blip>
          <a:srcRect l="9670" t="20929" r="10067" b="15057"/>
          <a:stretch>
            <a:fillRect/>
          </a:stretch>
        </p:blipFill>
        <p:spPr bwMode="auto">
          <a:xfrm>
            <a:off x="9224240" y="1118586"/>
            <a:ext cx="1626352" cy="1626352"/>
          </a:xfrm>
          <a:custGeom>
            <a:avLst/>
            <a:gdLst>
              <a:gd name="connsiteX0" fmla="*/ 1006767 w 2013534"/>
              <a:gd name="connsiteY0" fmla="*/ 0 h 2013534"/>
              <a:gd name="connsiteX1" fmla="*/ 2013534 w 2013534"/>
              <a:gd name="connsiteY1" fmla="*/ 1006767 h 2013534"/>
              <a:gd name="connsiteX2" fmla="*/ 1006767 w 2013534"/>
              <a:gd name="connsiteY2" fmla="*/ 2013534 h 2013534"/>
              <a:gd name="connsiteX3" fmla="*/ 0 w 2013534"/>
              <a:gd name="connsiteY3" fmla="*/ 1006767 h 2013534"/>
              <a:gd name="connsiteX4" fmla="*/ 1006767 w 2013534"/>
              <a:gd name="connsiteY4" fmla="*/ 0 h 2013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534" h="2013534">
                <a:moveTo>
                  <a:pt x="1006767" y="0"/>
                </a:moveTo>
                <a:cubicBezTo>
                  <a:pt x="1562789" y="0"/>
                  <a:pt x="2013534" y="450745"/>
                  <a:pt x="2013534" y="1006767"/>
                </a:cubicBezTo>
                <a:cubicBezTo>
                  <a:pt x="2013534" y="1562789"/>
                  <a:pt x="1562789" y="2013534"/>
                  <a:pt x="1006767" y="2013534"/>
                </a:cubicBezTo>
                <a:cubicBezTo>
                  <a:pt x="450745" y="2013534"/>
                  <a:pt x="0" y="1562789"/>
                  <a:pt x="0" y="1006767"/>
                </a:cubicBezTo>
                <a:cubicBezTo>
                  <a:pt x="0" y="450745"/>
                  <a:pt x="450745" y="0"/>
                  <a:pt x="1006767"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0577" y="3346233"/>
            <a:ext cx="1680828" cy="2468416"/>
          </a:xfrm>
          <a:prstGeom prst="rect">
            <a:avLst/>
          </a:prstGeom>
          <a:effectLst>
            <a:outerShdw blurRad="63500" sx="102000" sy="102000" algn="ctr" rotWithShape="0">
              <a:prstClr val="black">
                <a:alpha val="40000"/>
              </a:prstClr>
            </a:outerShdw>
          </a:effectLst>
        </p:spPr>
      </p:pic>
      <p:pic>
        <p:nvPicPr>
          <p:cNvPr id="11" name="Picture 4"/>
          <p:cNvPicPr/>
          <p:nvPr/>
        </p:nvPicPr>
        <p:blipFill>
          <a:blip r:embed="rId5" cstate="print">
            <a:extLst>
              <a:ext uri="{28A0092B-C50C-407E-A947-70E740481C1C}">
                <a14:useLocalDpi xmlns:a14="http://schemas.microsoft.com/office/drawing/2010/main" val="0"/>
              </a:ext>
            </a:extLst>
          </a:blip>
          <a:stretch>
            <a:fillRect/>
          </a:stretch>
        </p:blipFill>
        <p:spPr>
          <a:xfrm>
            <a:off x="1341408" y="3346233"/>
            <a:ext cx="1638180" cy="2468417"/>
          </a:xfrm>
          <a:prstGeom prst="rect">
            <a:avLst/>
          </a:prstGeom>
          <a:effectLst>
            <a:outerShdw blurRad="63500" sx="102000" sy="102000" algn="ctr" rotWithShape="0">
              <a:prstClr val="black">
                <a:alpha val="40000"/>
              </a:prstClr>
            </a:outerShdw>
          </a:effectLst>
        </p:spPr>
      </p:pic>
      <p:pic>
        <p:nvPicPr>
          <p:cNvPr id="13" name="Picture 3"/>
          <p:cNvPicPr/>
          <p:nvPr/>
        </p:nvPicPr>
        <p:blipFill>
          <a:blip r:embed="rId6" cstate="print">
            <a:extLst>
              <a:ext uri="{28A0092B-C50C-407E-A947-70E740481C1C}">
                <a14:useLocalDpi xmlns:a14="http://schemas.microsoft.com/office/drawing/2010/main" val="0"/>
              </a:ext>
            </a:extLst>
          </a:blip>
          <a:stretch>
            <a:fillRect/>
          </a:stretch>
        </p:blipFill>
        <p:spPr>
          <a:xfrm>
            <a:off x="6642394" y="3346233"/>
            <a:ext cx="1637117" cy="2468416"/>
          </a:xfrm>
          <a:prstGeom prst="rect">
            <a:avLst/>
          </a:prstGeom>
          <a:effectLst>
            <a:outerShdw blurRad="63500" sx="102000" sy="102000" algn="ctr" rotWithShape="0">
              <a:prstClr val="black">
                <a:alpha val="40000"/>
              </a:prstClr>
            </a:outerShdw>
          </a:effectLst>
        </p:spPr>
      </p:pic>
      <p:pic>
        <p:nvPicPr>
          <p:cNvPr id="7" name="图片 6" descr="图片包含 文字&#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1584" y="3346233"/>
            <a:ext cx="1699008" cy="2468416"/>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1AD50-FD7D-C921-13E3-7676FE50E7AE}"/>
              </a:ext>
            </a:extLst>
          </p:cNvPr>
          <p:cNvSpPr>
            <a:spLocks noGrp="1"/>
          </p:cNvSpPr>
          <p:nvPr>
            <p:ph type="title"/>
          </p:nvPr>
        </p:nvSpPr>
        <p:spPr/>
        <p:txBody>
          <a:bodyPr>
            <a:normAutofit fontScale="90000"/>
          </a:bodyPr>
          <a:lstStyle/>
          <a:p>
            <a:r>
              <a:rPr lang="en-GB" altLang="zh-CN" dirty="0"/>
              <a:t>Emerald </a:t>
            </a:r>
            <a:r>
              <a:rPr lang="zh-CN" altLang="en-US" dirty="0"/>
              <a:t>电子图书</a:t>
            </a:r>
            <a:br>
              <a:rPr lang="en-US" altLang="zh-CN" dirty="0"/>
            </a:br>
            <a:r>
              <a:rPr lang="en-US" altLang="zh-CN" sz="2400" dirty="0">
                <a:solidFill>
                  <a:schemeClr val="bg1">
                    <a:lumMod val="50000"/>
                  </a:schemeClr>
                </a:solidFill>
              </a:rPr>
              <a:t>Covering topics that resonate with the real world</a:t>
            </a:r>
            <a:endParaRPr lang="zh-CN" altLang="en-US" sz="2400" dirty="0">
              <a:solidFill>
                <a:schemeClr val="bg1">
                  <a:lumMod val="50000"/>
                </a:schemeClr>
              </a:solidFill>
            </a:endParaRPr>
          </a:p>
        </p:txBody>
      </p:sp>
      <p:pic>
        <p:nvPicPr>
          <p:cNvPr id="7" name="图片 6">
            <a:extLst>
              <a:ext uri="{FF2B5EF4-FFF2-40B4-BE49-F238E27FC236}">
                <a16:creationId xmlns:a16="http://schemas.microsoft.com/office/drawing/2014/main" id="{204DC85C-7817-4E1D-BECB-9B846040A4E7}"/>
              </a:ext>
            </a:extLst>
          </p:cNvPr>
          <p:cNvPicPr>
            <a:picLocks noChangeAspect="1"/>
          </p:cNvPicPr>
          <p:nvPr/>
        </p:nvPicPr>
        <p:blipFill>
          <a:blip r:embed="rId2"/>
          <a:stretch>
            <a:fillRect/>
          </a:stretch>
        </p:blipFill>
        <p:spPr>
          <a:xfrm>
            <a:off x="5348516" y="1634961"/>
            <a:ext cx="6366327" cy="4461077"/>
          </a:xfrm>
          <a:prstGeom prst="rect">
            <a:avLst/>
          </a:prstGeom>
          <a:effectLst>
            <a:outerShdw blurRad="63500" sx="102000" sy="102000" algn="ctr" rotWithShape="0">
              <a:prstClr val="black">
                <a:alpha val="17000"/>
              </a:prstClr>
            </a:outerShdw>
          </a:effectLst>
        </p:spPr>
      </p:pic>
      <p:sp>
        <p:nvSpPr>
          <p:cNvPr id="10" name="文本框 9">
            <a:extLst>
              <a:ext uri="{FF2B5EF4-FFF2-40B4-BE49-F238E27FC236}">
                <a16:creationId xmlns:a16="http://schemas.microsoft.com/office/drawing/2014/main" id="{D1063BB1-DCA8-D259-4AD3-9CF4DB47116C}"/>
              </a:ext>
            </a:extLst>
          </p:cNvPr>
          <p:cNvSpPr txBox="1"/>
          <p:nvPr/>
        </p:nvSpPr>
        <p:spPr>
          <a:xfrm>
            <a:off x="762002" y="1560285"/>
            <a:ext cx="4158341" cy="4043479"/>
          </a:xfrm>
          <a:prstGeom prst="rect">
            <a:avLst/>
          </a:prstGeom>
          <a:noFill/>
        </p:spPr>
        <p:txBody>
          <a:bodyPr wrap="square" rtlCol="0">
            <a:spAutoFit/>
          </a:bodyPr>
          <a:lstStyle/>
          <a:p>
            <a:pPr marL="228600" marR="0" lvl="0" indent="-228600" algn="l" defTabSz="914400" rtl="0" eaLnBrk="1" fontAlgn="auto" latinLnBrk="0" hangingPunct="1">
              <a:lnSpc>
                <a:spcPct val="150000"/>
              </a:lnSpc>
              <a:spcBef>
                <a:spcPts val="1000"/>
              </a:spcBef>
              <a:spcAft>
                <a:spcPts val="1400"/>
              </a:spcAft>
              <a:buClrTx/>
              <a:buSzTx/>
              <a:buFont typeface="Arial" panose="020B0604020202020204" pitchFamily="34" charset="0"/>
              <a:buChar char="•"/>
              <a:tabLst/>
              <a:defRPr/>
            </a:pP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3600+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册电子图书，其中</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80%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以上为</a:t>
            </a:r>
            <a:r>
              <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BKCI</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收录，</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90%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以上为</a:t>
            </a:r>
            <a:r>
              <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Scopus</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收录</a:t>
            </a:r>
            <a:endPar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28600" marR="0" lvl="0" indent="-228600" algn="l" defTabSz="914400" rtl="0" eaLnBrk="1" fontAlgn="auto" latinLnBrk="0" hangingPunct="1">
              <a:lnSpc>
                <a:spcPct val="150000"/>
              </a:lnSpc>
              <a:spcBef>
                <a:spcPts val="1000"/>
              </a:spcBef>
              <a:spcAft>
                <a:spcPts val="140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电子书最早可追溯至</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1991</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年，作者来自</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140+</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国家和地区</a:t>
            </a:r>
            <a:endPar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28600" marR="0" lvl="0" indent="-228600" algn="l" defTabSz="914400" rtl="0" eaLnBrk="1" fontAlgn="auto" latinLnBrk="0" hangingPunct="1">
              <a:lnSpc>
                <a:spcPct val="150000"/>
              </a:lnSpc>
              <a:spcBef>
                <a:spcPts val="1000"/>
              </a:spcBef>
              <a:spcAft>
                <a:spcPts val="140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拥有</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2</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大学科合集</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10</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个细分学科合集</a:t>
            </a:r>
          </a:p>
        </p:txBody>
      </p:sp>
    </p:spTree>
    <p:extLst>
      <p:ext uri="{BB962C8B-B14F-4D97-AF65-F5344CB8AC3E}">
        <p14:creationId xmlns:p14="http://schemas.microsoft.com/office/powerpoint/2010/main" val="312411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1AD50-FD7D-C921-13E3-7676FE50E7AE}"/>
              </a:ext>
            </a:extLst>
          </p:cNvPr>
          <p:cNvSpPr>
            <a:spLocks noGrp="1"/>
          </p:cNvSpPr>
          <p:nvPr>
            <p:ph type="title"/>
          </p:nvPr>
        </p:nvSpPr>
        <p:spPr/>
        <p:txBody>
          <a:bodyPr>
            <a:normAutofit fontScale="90000"/>
          </a:bodyPr>
          <a:lstStyle/>
          <a:p>
            <a:r>
              <a:rPr lang="zh-CN" altLang="en-US" dirty="0"/>
              <a:t>社会科学集</a:t>
            </a:r>
            <a:br>
              <a:rPr lang="en-US" altLang="zh-CN" dirty="0"/>
            </a:br>
            <a:r>
              <a:rPr lang="en-US" altLang="zh-CN" sz="2400" dirty="0">
                <a:solidFill>
                  <a:schemeClr val="bg1">
                    <a:lumMod val="50000"/>
                  </a:schemeClr>
                </a:solidFill>
              </a:rPr>
              <a:t>eBooks--Social Science Portfolios</a:t>
            </a:r>
            <a:endParaRPr lang="zh-CN" altLang="en-US" sz="2400" dirty="0">
              <a:solidFill>
                <a:schemeClr val="bg1">
                  <a:lumMod val="50000"/>
                </a:schemeClr>
              </a:solidFill>
            </a:endParaRPr>
          </a:p>
        </p:txBody>
      </p:sp>
      <p:sp>
        <p:nvSpPr>
          <p:cNvPr id="3" name="文本框 2">
            <a:extLst>
              <a:ext uri="{FF2B5EF4-FFF2-40B4-BE49-F238E27FC236}">
                <a16:creationId xmlns:a16="http://schemas.microsoft.com/office/drawing/2014/main" id="{3E75E1F3-9C9C-B7F8-4A4B-C61AF0D2E447}"/>
              </a:ext>
            </a:extLst>
          </p:cNvPr>
          <p:cNvSpPr txBox="1"/>
          <p:nvPr/>
        </p:nvSpPr>
        <p:spPr>
          <a:xfrm>
            <a:off x="468086" y="1219200"/>
            <a:ext cx="9949543" cy="100418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该合集包含约</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1440</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册</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电子书，涵盖</a:t>
            </a:r>
            <a:r>
              <a:rPr kumimoji="0" lang="zh-CN" altLang="en-US" sz="21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教育学与社会学领域的广泛主题</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，包括研究理论和实践指导，鼓励有价值的讨论与质疑。</a:t>
            </a:r>
            <a:endParaRPr kumimoji="0" lang="en-US" altLang="zh-CN"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AA9DB6F4-6686-83B5-4A91-42B2B3FD25B4}"/>
              </a:ext>
            </a:extLst>
          </p:cNvPr>
          <p:cNvPicPr>
            <a:picLocks noChangeAspect="1"/>
          </p:cNvPicPr>
          <p:nvPr/>
        </p:nvPicPr>
        <p:blipFill>
          <a:blip r:embed="rId2"/>
          <a:stretch>
            <a:fillRect/>
          </a:stretch>
        </p:blipFill>
        <p:spPr>
          <a:xfrm>
            <a:off x="656305" y="2504906"/>
            <a:ext cx="2002972" cy="1406881"/>
          </a:xfrm>
          <a:prstGeom prst="ellipse">
            <a:avLst/>
          </a:prstGeom>
          <a:ln>
            <a:noFill/>
          </a:ln>
          <a:effectLst>
            <a:softEdge rad="112500"/>
          </a:effectLst>
        </p:spPr>
      </p:pic>
      <p:sp>
        <p:nvSpPr>
          <p:cNvPr id="6" name="文本框 5">
            <a:extLst>
              <a:ext uri="{FF2B5EF4-FFF2-40B4-BE49-F238E27FC236}">
                <a16:creationId xmlns:a16="http://schemas.microsoft.com/office/drawing/2014/main" id="{012D67F2-BD99-4BB0-B151-E40EAAD6D975}"/>
              </a:ext>
            </a:extLst>
          </p:cNvPr>
          <p:cNvSpPr txBox="1"/>
          <p:nvPr/>
        </p:nvSpPr>
        <p:spPr>
          <a:xfrm>
            <a:off x="927463" y="4136923"/>
            <a:ext cx="14606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CRIMINOLOGY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犯罪学</a:t>
            </a:r>
          </a:p>
        </p:txBody>
      </p:sp>
      <p:pic>
        <p:nvPicPr>
          <p:cNvPr id="13" name="图片 12">
            <a:extLst>
              <a:ext uri="{FF2B5EF4-FFF2-40B4-BE49-F238E27FC236}">
                <a16:creationId xmlns:a16="http://schemas.microsoft.com/office/drawing/2014/main" id="{CC6D627B-2A3C-A61C-9620-BE817851843B}"/>
              </a:ext>
            </a:extLst>
          </p:cNvPr>
          <p:cNvPicPr>
            <a:picLocks noChangeAspect="1"/>
          </p:cNvPicPr>
          <p:nvPr/>
        </p:nvPicPr>
        <p:blipFill>
          <a:blip r:embed="rId3"/>
          <a:stretch>
            <a:fillRect/>
          </a:stretch>
        </p:blipFill>
        <p:spPr>
          <a:xfrm>
            <a:off x="3423388" y="2555648"/>
            <a:ext cx="1995214" cy="1406880"/>
          </a:xfrm>
          <a:prstGeom prst="ellipse">
            <a:avLst/>
          </a:prstGeom>
          <a:ln>
            <a:noFill/>
          </a:ln>
          <a:effectLst>
            <a:softEdge rad="112500"/>
          </a:effectLst>
        </p:spPr>
      </p:pic>
      <p:sp>
        <p:nvSpPr>
          <p:cNvPr id="14" name="文本框 13">
            <a:extLst>
              <a:ext uri="{FF2B5EF4-FFF2-40B4-BE49-F238E27FC236}">
                <a16:creationId xmlns:a16="http://schemas.microsoft.com/office/drawing/2014/main" id="{86BA98F2-5BEC-2CDC-0AE6-0E299896DC32}"/>
              </a:ext>
            </a:extLst>
          </p:cNvPr>
          <p:cNvSpPr txBox="1"/>
          <p:nvPr/>
        </p:nvSpPr>
        <p:spPr>
          <a:xfrm>
            <a:off x="3553930" y="4123819"/>
            <a:ext cx="16129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GENDER STUDY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性别研究</a:t>
            </a:r>
          </a:p>
        </p:txBody>
      </p:sp>
      <p:pic>
        <p:nvPicPr>
          <p:cNvPr id="16" name="图片 15">
            <a:extLst>
              <a:ext uri="{FF2B5EF4-FFF2-40B4-BE49-F238E27FC236}">
                <a16:creationId xmlns:a16="http://schemas.microsoft.com/office/drawing/2014/main" id="{222D4989-D16B-623D-99A6-AC60AAB4FE0B}"/>
              </a:ext>
            </a:extLst>
          </p:cNvPr>
          <p:cNvPicPr>
            <a:picLocks noChangeAspect="1"/>
          </p:cNvPicPr>
          <p:nvPr/>
        </p:nvPicPr>
        <p:blipFill>
          <a:blip r:embed="rId4"/>
          <a:stretch>
            <a:fillRect/>
          </a:stretch>
        </p:blipFill>
        <p:spPr>
          <a:xfrm>
            <a:off x="6130940" y="2507255"/>
            <a:ext cx="2150389" cy="1449295"/>
          </a:xfrm>
          <a:prstGeom prst="ellipse">
            <a:avLst/>
          </a:prstGeom>
          <a:ln>
            <a:noFill/>
          </a:ln>
          <a:effectLst>
            <a:softEdge rad="112500"/>
          </a:effectLst>
        </p:spPr>
      </p:pic>
      <p:sp>
        <p:nvSpPr>
          <p:cNvPr id="17" name="文本框 16">
            <a:extLst>
              <a:ext uri="{FF2B5EF4-FFF2-40B4-BE49-F238E27FC236}">
                <a16:creationId xmlns:a16="http://schemas.microsoft.com/office/drawing/2014/main" id="{89E97894-9311-6D30-7F20-98C5CE0E7113}"/>
              </a:ext>
            </a:extLst>
          </p:cNvPr>
          <p:cNvSpPr txBox="1"/>
          <p:nvPr/>
        </p:nvSpPr>
        <p:spPr>
          <a:xfrm>
            <a:off x="6489733" y="4136923"/>
            <a:ext cx="148784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SOCIAL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社交媒体</a:t>
            </a:r>
          </a:p>
        </p:txBody>
      </p:sp>
      <p:pic>
        <p:nvPicPr>
          <p:cNvPr id="19" name="图片 18">
            <a:extLst>
              <a:ext uri="{FF2B5EF4-FFF2-40B4-BE49-F238E27FC236}">
                <a16:creationId xmlns:a16="http://schemas.microsoft.com/office/drawing/2014/main" id="{24D5EAB6-7840-BA98-27D9-773EED283260}"/>
              </a:ext>
            </a:extLst>
          </p:cNvPr>
          <p:cNvPicPr>
            <a:picLocks noChangeAspect="1"/>
          </p:cNvPicPr>
          <p:nvPr/>
        </p:nvPicPr>
        <p:blipFill>
          <a:blip r:embed="rId5"/>
          <a:stretch>
            <a:fillRect/>
          </a:stretch>
        </p:blipFill>
        <p:spPr>
          <a:xfrm>
            <a:off x="8993667" y="2501278"/>
            <a:ext cx="2231147" cy="1449296"/>
          </a:xfrm>
          <a:prstGeom prst="ellipse">
            <a:avLst/>
          </a:prstGeom>
          <a:ln>
            <a:noFill/>
          </a:ln>
          <a:effectLst>
            <a:softEdge rad="112500"/>
          </a:effectLst>
        </p:spPr>
      </p:pic>
      <p:sp>
        <p:nvSpPr>
          <p:cNvPr id="20" name="文本框 19">
            <a:extLst>
              <a:ext uri="{FF2B5EF4-FFF2-40B4-BE49-F238E27FC236}">
                <a16:creationId xmlns:a16="http://schemas.microsoft.com/office/drawing/2014/main" id="{733ED286-C5CA-7AE6-1EF9-244841A61884}"/>
              </a:ext>
            </a:extLst>
          </p:cNvPr>
          <p:cNvSpPr txBox="1"/>
          <p:nvPr/>
        </p:nvSpPr>
        <p:spPr>
          <a:xfrm>
            <a:off x="9268484" y="4136923"/>
            <a:ext cx="167917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MENTAL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心理健康</a:t>
            </a:r>
          </a:p>
        </p:txBody>
      </p:sp>
      <p:pic>
        <p:nvPicPr>
          <p:cNvPr id="22" name="图片 21">
            <a:extLst>
              <a:ext uri="{FF2B5EF4-FFF2-40B4-BE49-F238E27FC236}">
                <a16:creationId xmlns:a16="http://schemas.microsoft.com/office/drawing/2014/main" id="{1AE1F9A7-612A-BA8B-53FB-8C1C942C318D}"/>
              </a:ext>
            </a:extLst>
          </p:cNvPr>
          <p:cNvPicPr>
            <a:picLocks noChangeAspect="1"/>
          </p:cNvPicPr>
          <p:nvPr/>
        </p:nvPicPr>
        <p:blipFill>
          <a:blip r:embed="rId6"/>
          <a:stretch>
            <a:fillRect/>
          </a:stretch>
        </p:blipFill>
        <p:spPr>
          <a:xfrm>
            <a:off x="3423389" y="4845074"/>
            <a:ext cx="1995213" cy="1387824"/>
          </a:xfrm>
          <a:prstGeom prst="ellipse">
            <a:avLst/>
          </a:prstGeom>
          <a:ln>
            <a:noFill/>
          </a:ln>
          <a:effectLst>
            <a:softEdge rad="112500"/>
          </a:effectLst>
        </p:spPr>
      </p:pic>
      <p:sp>
        <p:nvSpPr>
          <p:cNvPr id="23" name="文本框 22">
            <a:extLst>
              <a:ext uri="{FF2B5EF4-FFF2-40B4-BE49-F238E27FC236}">
                <a16:creationId xmlns:a16="http://schemas.microsoft.com/office/drawing/2014/main" id="{88C769F7-E64C-EE69-7E42-162852005A03}"/>
              </a:ext>
            </a:extLst>
          </p:cNvPr>
          <p:cNvSpPr txBox="1"/>
          <p:nvPr/>
        </p:nvSpPr>
        <p:spPr>
          <a:xfrm>
            <a:off x="3062871" y="6226473"/>
            <a:ext cx="25950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EDUCATION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教育管理</a:t>
            </a:r>
          </a:p>
        </p:txBody>
      </p:sp>
      <p:pic>
        <p:nvPicPr>
          <p:cNvPr id="25" name="图片 24">
            <a:extLst>
              <a:ext uri="{FF2B5EF4-FFF2-40B4-BE49-F238E27FC236}">
                <a16:creationId xmlns:a16="http://schemas.microsoft.com/office/drawing/2014/main" id="{32C33E82-FC2A-97C7-1217-08C5A3A33F22}"/>
              </a:ext>
            </a:extLst>
          </p:cNvPr>
          <p:cNvPicPr>
            <a:picLocks noChangeAspect="1"/>
          </p:cNvPicPr>
          <p:nvPr/>
        </p:nvPicPr>
        <p:blipFill>
          <a:blip r:embed="rId7"/>
          <a:stretch>
            <a:fillRect/>
          </a:stretch>
        </p:blipFill>
        <p:spPr>
          <a:xfrm>
            <a:off x="6184899" y="4840516"/>
            <a:ext cx="2097509" cy="1385957"/>
          </a:xfrm>
          <a:prstGeom prst="ellipse">
            <a:avLst/>
          </a:prstGeom>
          <a:ln>
            <a:noFill/>
          </a:ln>
          <a:effectLst>
            <a:softEdge rad="112500"/>
          </a:effectLst>
        </p:spPr>
      </p:pic>
      <p:sp>
        <p:nvSpPr>
          <p:cNvPr id="26" name="文本框 25">
            <a:extLst>
              <a:ext uri="{FF2B5EF4-FFF2-40B4-BE49-F238E27FC236}">
                <a16:creationId xmlns:a16="http://schemas.microsoft.com/office/drawing/2014/main" id="{3ED94966-A4DB-76F7-E2C1-B53B18F6618B}"/>
              </a:ext>
            </a:extLst>
          </p:cNvPr>
          <p:cNvSpPr txBox="1"/>
          <p:nvPr/>
        </p:nvSpPr>
        <p:spPr>
          <a:xfrm>
            <a:off x="5907577" y="6226473"/>
            <a:ext cx="259712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PERSONAL DEVELOPMENT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个人发展</a:t>
            </a:r>
          </a:p>
        </p:txBody>
      </p:sp>
      <p:pic>
        <p:nvPicPr>
          <p:cNvPr id="28" name="图片 27">
            <a:extLst>
              <a:ext uri="{FF2B5EF4-FFF2-40B4-BE49-F238E27FC236}">
                <a16:creationId xmlns:a16="http://schemas.microsoft.com/office/drawing/2014/main" id="{DC57D526-EAEA-5E0C-2FC1-80D02256F0AA}"/>
              </a:ext>
            </a:extLst>
          </p:cNvPr>
          <p:cNvPicPr>
            <a:picLocks noChangeAspect="1"/>
          </p:cNvPicPr>
          <p:nvPr/>
        </p:nvPicPr>
        <p:blipFill>
          <a:blip r:embed="rId8"/>
          <a:stretch>
            <a:fillRect/>
          </a:stretch>
        </p:blipFill>
        <p:spPr>
          <a:xfrm>
            <a:off x="9048705" y="4859177"/>
            <a:ext cx="2097510" cy="1373721"/>
          </a:xfrm>
          <a:prstGeom prst="ellipse">
            <a:avLst/>
          </a:prstGeom>
          <a:ln>
            <a:noFill/>
          </a:ln>
          <a:effectLst>
            <a:softEdge rad="112500"/>
          </a:effectLst>
        </p:spPr>
      </p:pic>
      <p:sp>
        <p:nvSpPr>
          <p:cNvPr id="29" name="文本框 28">
            <a:extLst>
              <a:ext uri="{FF2B5EF4-FFF2-40B4-BE49-F238E27FC236}">
                <a16:creationId xmlns:a16="http://schemas.microsoft.com/office/drawing/2014/main" id="{F1628EB8-B760-3B47-682C-75A57121A54C}"/>
              </a:ext>
            </a:extLst>
          </p:cNvPr>
          <p:cNvSpPr txBox="1"/>
          <p:nvPr/>
        </p:nvSpPr>
        <p:spPr>
          <a:xfrm>
            <a:off x="8771300" y="6232898"/>
            <a:ext cx="267355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LEADERSHIP IN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教育领导力</a:t>
            </a:r>
          </a:p>
        </p:txBody>
      </p:sp>
      <p:pic>
        <p:nvPicPr>
          <p:cNvPr id="33" name="图片 32">
            <a:extLst>
              <a:ext uri="{FF2B5EF4-FFF2-40B4-BE49-F238E27FC236}">
                <a16:creationId xmlns:a16="http://schemas.microsoft.com/office/drawing/2014/main" id="{D33E7299-1325-4469-5F0C-5F6FB134061D}"/>
              </a:ext>
            </a:extLst>
          </p:cNvPr>
          <p:cNvPicPr>
            <a:picLocks noChangeAspect="1"/>
          </p:cNvPicPr>
          <p:nvPr/>
        </p:nvPicPr>
        <p:blipFill>
          <a:blip r:embed="rId9"/>
          <a:stretch>
            <a:fillRect/>
          </a:stretch>
        </p:blipFill>
        <p:spPr>
          <a:xfrm>
            <a:off x="536631" y="4885280"/>
            <a:ext cx="2191803" cy="1341194"/>
          </a:xfrm>
          <a:prstGeom prst="ellipse">
            <a:avLst/>
          </a:prstGeom>
          <a:ln>
            <a:noFill/>
          </a:ln>
          <a:effectLst>
            <a:softEdge rad="112500"/>
          </a:effectLst>
        </p:spPr>
      </p:pic>
      <p:sp>
        <p:nvSpPr>
          <p:cNvPr id="34" name="文本框 33">
            <a:extLst>
              <a:ext uri="{FF2B5EF4-FFF2-40B4-BE49-F238E27FC236}">
                <a16:creationId xmlns:a16="http://schemas.microsoft.com/office/drawing/2014/main" id="{61C493D2-D111-A75F-0E80-A5391C9E4085}"/>
              </a:ext>
            </a:extLst>
          </p:cNvPr>
          <p:cNvSpPr txBox="1"/>
          <p:nvPr/>
        </p:nvSpPr>
        <p:spPr>
          <a:xfrm>
            <a:off x="1114934" y="6232898"/>
            <a:ext cx="106150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FEMINISM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1" i="0" u="none" strike="noStrike" kern="1200" cap="none" spc="0" normalizeH="0" baseline="0" noProof="0" dirty="0">
                <a:ln>
                  <a:noFill/>
                </a:ln>
                <a:solidFill>
                  <a:srgbClr val="066E75"/>
                </a:solidFill>
                <a:effectLst/>
                <a:uLnTx/>
                <a:uFillTx/>
                <a:latin typeface="Arial" panose="020B0604020202020204" pitchFamily="34" charset="0"/>
                <a:ea typeface="微软雅黑" panose="020B0503020204020204" pitchFamily="34" charset="-122"/>
                <a:cs typeface="Arial" panose="020B0604020202020204" pitchFamily="34" charset="0"/>
              </a:rPr>
              <a:t>女权主义</a:t>
            </a:r>
          </a:p>
        </p:txBody>
      </p:sp>
    </p:spTree>
    <p:extLst>
      <p:ext uri="{BB962C8B-B14F-4D97-AF65-F5344CB8AC3E}">
        <p14:creationId xmlns:p14="http://schemas.microsoft.com/office/powerpoint/2010/main" val="258229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1AD50-FD7D-C921-13E3-7676FE50E7AE}"/>
              </a:ext>
            </a:extLst>
          </p:cNvPr>
          <p:cNvSpPr>
            <a:spLocks noGrp="1"/>
          </p:cNvSpPr>
          <p:nvPr>
            <p:ph type="title"/>
          </p:nvPr>
        </p:nvSpPr>
        <p:spPr>
          <a:xfrm>
            <a:off x="838200" y="389376"/>
            <a:ext cx="10515600" cy="753460"/>
          </a:xfrm>
        </p:spPr>
        <p:txBody>
          <a:bodyPr>
            <a:normAutofit fontScale="90000"/>
          </a:bodyPr>
          <a:lstStyle/>
          <a:p>
            <a:r>
              <a:rPr lang="zh-CN" altLang="en-US" dirty="0"/>
              <a:t>工商管理与经济学集</a:t>
            </a:r>
            <a:br>
              <a:rPr lang="en-US" altLang="zh-CN" dirty="0"/>
            </a:br>
            <a:r>
              <a:rPr lang="en-US" altLang="zh-CN" sz="2400" dirty="0">
                <a:solidFill>
                  <a:schemeClr val="bg1">
                    <a:lumMod val="50000"/>
                  </a:schemeClr>
                </a:solidFill>
              </a:rPr>
              <a:t>eBooks—Business, Management &amp; Economics</a:t>
            </a:r>
            <a:endParaRPr lang="zh-CN" altLang="en-US" sz="2400" dirty="0">
              <a:solidFill>
                <a:schemeClr val="bg1">
                  <a:lumMod val="50000"/>
                </a:schemeClr>
              </a:solidFill>
            </a:endParaRPr>
          </a:p>
        </p:txBody>
      </p:sp>
      <p:sp>
        <p:nvSpPr>
          <p:cNvPr id="3" name="文本框 2">
            <a:extLst>
              <a:ext uri="{FF2B5EF4-FFF2-40B4-BE49-F238E27FC236}">
                <a16:creationId xmlns:a16="http://schemas.microsoft.com/office/drawing/2014/main" id="{49A42D66-7597-B4F8-2DC3-8EC9AF66909A}"/>
              </a:ext>
            </a:extLst>
          </p:cNvPr>
          <p:cNvSpPr txBox="1"/>
          <p:nvPr/>
        </p:nvSpPr>
        <p:spPr>
          <a:xfrm>
            <a:off x="468085" y="1423165"/>
            <a:ext cx="9949543" cy="100418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该合集包含约</a:t>
            </a:r>
            <a:r>
              <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2260</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册</a:t>
            </a:r>
            <a:r>
              <a:rPr kumimoji="0" lang="zh-CN" altLang="en-US" sz="21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电子书，包括专著和系列丛书，聚焦前沿趋势、时事热点与社会实践。包含以下</a:t>
            </a:r>
            <a:r>
              <a:rPr kumimoji="0" lang="zh-CN" altLang="en-US"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rPr>
              <a:t>七个主题领域：</a:t>
            </a:r>
            <a:endParaRPr kumimoji="0" lang="en-US" altLang="zh-CN" sz="2100" b="1" i="0" u="none" strike="noStrike" kern="1200" cap="none" spc="0" normalizeH="0" baseline="0" noProof="0" dirty="0">
              <a:ln>
                <a:noFill/>
              </a:ln>
              <a:solidFill>
                <a:srgbClr val="C5580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99809FC2-B461-63B2-8D37-8C1660426BBC}"/>
              </a:ext>
            </a:extLst>
          </p:cNvPr>
          <p:cNvSpPr txBox="1"/>
          <p:nvPr/>
        </p:nvSpPr>
        <p:spPr>
          <a:xfrm>
            <a:off x="921657" y="2674749"/>
            <a:ext cx="4521200" cy="360098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会计、金融与经济商业</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管理与战略</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人力资源与组织研究</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图书馆与信息科学</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公共政策与环境管理</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旅游业与酒店管理</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rPr>
              <a:t>市场营销</a:t>
            </a:r>
            <a:endParaRPr kumimoji="0" lang="en-US" altLang="zh-CN"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pic>
        <p:nvPicPr>
          <p:cNvPr id="5" name="Picture 4" descr="A picture containing typewriter&#10;&#10;Description automatically generated">
            <a:extLst>
              <a:ext uri="{FF2B5EF4-FFF2-40B4-BE49-F238E27FC236}">
                <a16:creationId xmlns:a16="http://schemas.microsoft.com/office/drawing/2014/main" id="{70DB0BCD-0599-A2B0-0CED-9F0E3A4058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0857" y="2729411"/>
            <a:ext cx="5319486" cy="3546324"/>
          </a:xfrm>
          <a:prstGeom prst="rect">
            <a:avLst/>
          </a:prstGeom>
        </p:spPr>
      </p:pic>
    </p:spTree>
    <p:extLst>
      <p:ext uri="{BB962C8B-B14F-4D97-AF65-F5344CB8AC3E}">
        <p14:creationId xmlns:p14="http://schemas.microsoft.com/office/powerpoint/2010/main" val="565249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2"/>
          <p:cNvPicPr>
            <a:picLocks noChangeAspect="1"/>
          </p:cNvPicPr>
          <p:nvPr/>
        </p:nvPicPr>
        <p:blipFill>
          <a:blip r:embed="rId3" cstate="print">
            <a:extLst>
              <a:ext uri="{28A0092B-C50C-407E-A947-70E740481C1C}">
                <a14:useLocalDpi xmlns:a14="http://schemas.microsoft.com/office/drawing/2010/main" val="0"/>
              </a:ext>
            </a:extLst>
          </a:blip>
          <a:srcRect t="24922" b="35123"/>
          <a:stretch>
            <a:fillRect/>
          </a:stretch>
        </p:blipFill>
        <p:spPr bwMode="auto">
          <a:xfrm>
            <a:off x="770683" y="4008887"/>
            <a:ext cx="2446229" cy="13812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863600" y="678767"/>
            <a:ext cx="10515600" cy="753460"/>
          </a:xfrm>
        </p:spPr>
        <p:txBody>
          <a:bodyPr rtlCol="0">
            <a:normAutofit fontScale="90000"/>
          </a:bodyPr>
          <a:lstStyle/>
          <a:p>
            <a:pPr fontAlgn="auto">
              <a:spcAft>
                <a:spcPts val="0"/>
              </a:spcAft>
              <a:defRPr/>
            </a:pPr>
            <a:r>
              <a:rPr lang="en-GB" altLang="zh-CN" sz="3200" dirty="0"/>
              <a:t>Emerald </a:t>
            </a:r>
            <a:r>
              <a:rPr lang="zh-CN" altLang="en-US" sz="3200" dirty="0"/>
              <a:t>案例集（</a:t>
            </a:r>
            <a:r>
              <a:rPr lang="en-US" altLang="zh-CN" sz="3200" dirty="0"/>
              <a:t>2800+</a:t>
            </a:r>
            <a:r>
              <a:rPr lang="zh-CN" altLang="en-US" sz="3200" dirty="0"/>
              <a:t>）</a:t>
            </a:r>
            <a:br>
              <a:rPr lang="en-US" altLang="zh-CN" dirty="0"/>
            </a:br>
            <a:r>
              <a:rPr lang="en-US" altLang="zh-CN" sz="2400" dirty="0">
                <a:solidFill>
                  <a:schemeClr val="bg1">
                    <a:lumMod val="50000"/>
                  </a:schemeClr>
                </a:solidFill>
              </a:rPr>
              <a:t>Authentic business scenarios for the classroom</a:t>
            </a:r>
            <a:endParaRPr lang="zh-CN" altLang="en-US" dirty="0">
              <a:solidFill>
                <a:schemeClr val="bg1">
                  <a:lumMod val="50000"/>
                </a:schemeClr>
              </a:solidFill>
            </a:endParaRPr>
          </a:p>
        </p:txBody>
      </p:sp>
      <p:pic>
        <p:nvPicPr>
          <p:cNvPr id="30724"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78821" y="2012116"/>
            <a:ext cx="4125843" cy="138126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图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684" y="2012116"/>
            <a:ext cx="2445042" cy="13812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文本框 15"/>
          <p:cNvSpPr txBox="1">
            <a:spLocks noChangeArrowheads="1"/>
          </p:cNvSpPr>
          <p:nvPr/>
        </p:nvSpPr>
        <p:spPr bwMode="auto">
          <a:xfrm>
            <a:off x="3421673" y="1912103"/>
            <a:ext cx="2159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新兴市场案例集</a:t>
            </a:r>
          </a:p>
        </p:txBody>
      </p:sp>
      <p:sp>
        <p:nvSpPr>
          <p:cNvPr id="30728" name="文本框 16"/>
          <p:cNvSpPr txBox="1">
            <a:spLocks noChangeArrowheads="1"/>
          </p:cNvSpPr>
          <p:nvPr/>
        </p:nvSpPr>
        <p:spPr bwMode="auto">
          <a:xfrm>
            <a:off x="3421673" y="3922439"/>
            <a:ext cx="13128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案例期刊</a:t>
            </a:r>
          </a:p>
        </p:txBody>
      </p:sp>
      <p:sp>
        <p:nvSpPr>
          <p:cNvPr id="30729" name="文本框 17"/>
          <p:cNvSpPr txBox="1">
            <a:spLocks noChangeArrowheads="1"/>
          </p:cNvSpPr>
          <p:nvPr/>
        </p:nvSpPr>
        <p:spPr bwMode="auto">
          <a:xfrm>
            <a:off x="8061958" y="3922439"/>
            <a:ext cx="21595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404040"/>
                </a:solidFill>
                <a:effectLst/>
                <a:uLnTx/>
                <a:uFillTx/>
                <a:latin typeface="Arial" panose="020B0604020202020204" pitchFamily="34" charset="0"/>
                <a:ea typeface="微软雅黑" panose="020B0503020204020204" pitchFamily="34" charset="-122"/>
                <a:cs typeface="Arial" panose="020B0604020202020204" pitchFamily="34" charset="0"/>
              </a:rPr>
              <a:t>商学院授权案例</a:t>
            </a:r>
          </a:p>
        </p:txBody>
      </p:sp>
      <p:sp>
        <p:nvSpPr>
          <p:cNvPr id="30730" name="文本框 2"/>
          <p:cNvSpPr txBox="1">
            <a:spLocks noChangeArrowheads="1"/>
          </p:cNvSpPr>
          <p:nvPr/>
        </p:nvSpPr>
        <p:spPr bwMode="auto">
          <a:xfrm>
            <a:off x="3421673" y="2434225"/>
            <a:ext cx="29436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defTabSz="914400" rtl="0" eaLnBrk="1" fontAlgn="base" latinLnBrk="0" hangingPunct="1">
              <a:lnSpc>
                <a:spcPct val="100000"/>
              </a:lnSpc>
              <a:spcBef>
                <a:spcPct val="0"/>
              </a:spcBef>
              <a:spcAft>
                <a:spcPts val="60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1200+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亚、非、拉等新兴市场国家</a:t>
            </a: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包含案例和教学注释</a:t>
            </a:r>
          </a:p>
        </p:txBody>
      </p:sp>
      <p:sp>
        <p:nvSpPr>
          <p:cNvPr id="30731" name="文本框 11"/>
          <p:cNvSpPr txBox="1">
            <a:spLocks noChangeArrowheads="1"/>
          </p:cNvSpPr>
          <p:nvPr/>
        </p:nvSpPr>
        <p:spPr bwMode="auto">
          <a:xfrm>
            <a:off x="3421673" y="4441251"/>
            <a:ext cx="294367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defTabSz="914400" rtl="0" eaLnBrk="1" fontAlgn="base" latinLnBrk="0" hangingPunct="1">
              <a:lnSpc>
                <a:spcPct val="100000"/>
              </a:lnSpc>
              <a:spcBef>
                <a:spcPct val="0"/>
              </a:spcBef>
              <a:spcAft>
                <a:spcPts val="60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400+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欧洲、亚洲、北美、南美</a:t>
            </a:r>
          </a:p>
          <a:p>
            <a:pPr marL="0" marR="0" lvl="0" indent="0"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美国案例协会官方期刊</a:t>
            </a:r>
          </a:p>
        </p:txBody>
      </p:sp>
      <p:sp>
        <p:nvSpPr>
          <p:cNvPr id="30732" name="文本框 20"/>
          <p:cNvSpPr txBox="1">
            <a:spLocks noChangeArrowheads="1"/>
          </p:cNvSpPr>
          <p:nvPr/>
        </p:nvSpPr>
        <p:spPr bwMode="auto">
          <a:xfrm>
            <a:off x="6570107" y="4441946"/>
            <a:ext cx="53551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anose="02010600030101010101" charset="-122"/>
                <a:ea typeface="等线" panose="02010600030101010101" charset="-122"/>
              </a:defRPr>
            </a:lvl1pPr>
            <a:lvl2pPr marL="742950" indent="-285750">
              <a:defRPr>
                <a:solidFill>
                  <a:schemeClr val="tx1"/>
                </a:solidFill>
                <a:latin typeface="等线" panose="02010600030101010101" charset="-122"/>
                <a:ea typeface="等线" panose="02010600030101010101" charset="-122"/>
              </a:defRPr>
            </a:lvl2pPr>
            <a:lvl3pPr marL="1143000" indent="-228600">
              <a:defRPr>
                <a:solidFill>
                  <a:schemeClr val="tx1"/>
                </a:solidFill>
                <a:latin typeface="等线" panose="02010600030101010101" charset="-122"/>
                <a:ea typeface="等线" panose="02010600030101010101" charset="-122"/>
              </a:defRPr>
            </a:lvl3pPr>
            <a:lvl4pPr marL="1600200" indent="-228600">
              <a:defRPr>
                <a:solidFill>
                  <a:schemeClr val="tx1"/>
                </a:solidFill>
                <a:latin typeface="等线" panose="02010600030101010101" charset="-122"/>
                <a:ea typeface="等线" panose="02010600030101010101" charset="-122"/>
              </a:defRPr>
            </a:lvl4pPr>
            <a:lvl5pPr marL="2057400" indent="-228600">
              <a:defRPr>
                <a:solidFill>
                  <a:schemeClr val="tx1"/>
                </a:solidFill>
                <a:latin typeface="等线" panose="02010600030101010101" charset="-122"/>
                <a:ea typeface="等线" panose="02010600030101010101" charset="-122"/>
              </a:defRPr>
            </a:lvl5pPr>
            <a:lvl6pPr marL="2514600" indent="-228600" fontAlgn="base">
              <a:spcBef>
                <a:spcPct val="0"/>
              </a:spcBef>
              <a:spcAft>
                <a:spcPct val="0"/>
              </a:spcAft>
              <a:defRPr>
                <a:solidFill>
                  <a:schemeClr val="tx1"/>
                </a:solidFill>
                <a:latin typeface="等线" panose="02010600030101010101" charset="-122"/>
                <a:ea typeface="等线" panose="02010600030101010101" charset="-122"/>
              </a:defRPr>
            </a:lvl6pPr>
            <a:lvl7pPr marL="2971800" indent="-228600" fontAlgn="base">
              <a:spcBef>
                <a:spcPct val="0"/>
              </a:spcBef>
              <a:spcAft>
                <a:spcPct val="0"/>
              </a:spcAft>
              <a:defRPr>
                <a:solidFill>
                  <a:schemeClr val="tx1"/>
                </a:solidFill>
                <a:latin typeface="等线" panose="02010600030101010101" charset="-122"/>
                <a:ea typeface="等线" panose="02010600030101010101" charset="-122"/>
              </a:defRPr>
            </a:lvl7pPr>
            <a:lvl8pPr marL="3429000" indent="-228600" fontAlgn="base">
              <a:spcBef>
                <a:spcPct val="0"/>
              </a:spcBef>
              <a:spcAft>
                <a:spcPct val="0"/>
              </a:spcAft>
              <a:defRPr>
                <a:solidFill>
                  <a:schemeClr val="tx1"/>
                </a:solidFill>
                <a:latin typeface="等线" panose="02010600030101010101" charset="-122"/>
                <a:ea typeface="等线" panose="02010600030101010101" charset="-122"/>
              </a:defRPr>
            </a:lvl8pPr>
            <a:lvl9pPr marL="3886200" indent="-228600" fontAlgn="base">
              <a:spcBef>
                <a:spcPct val="0"/>
              </a:spcBef>
              <a:spcAft>
                <a:spcPct val="0"/>
              </a:spcAft>
              <a:defRPr>
                <a:solidFill>
                  <a:schemeClr val="tx1"/>
                </a:solidFill>
                <a:latin typeface="等线" panose="02010600030101010101" charset="-122"/>
                <a:ea typeface="等线" panose="02010600030101010101" charset="-122"/>
              </a:defRPr>
            </a:lvl9pPr>
          </a:lstStyle>
          <a:p>
            <a:pPr marL="0" marR="0" lvl="0" indent="0" algn="ctr" defTabSz="914400" rtl="0" eaLnBrk="1" fontAlgn="base" latinLnBrk="0" hangingPunct="1">
              <a:lnSpc>
                <a:spcPct val="100000"/>
              </a:lnSpc>
              <a:spcBef>
                <a:spcPct val="0"/>
              </a:spcBef>
              <a:spcAft>
                <a:spcPts val="600"/>
              </a:spcAft>
              <a:buClrTx/>
              <a:buSzTx/>
              <a:buFontTx/>
              <a:buNone/>
              <a:defRPr/>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12</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00+</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案例</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914400" rtl="0" eaLnBrk="1" fontAlgn="base" latinLnBrk="0" hangingPunct="1">
              <a:lnSpc>
                <a:spcPct val="100000"/>
              </a:lnSpc>
              <a:spcBef>
                <a:spcPct val="0"/>
              </a:spcBef>
              <a:spcAft>
                <a:spcPts val="60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达顿商学院、凯洛格商学院</a:t>
            </a: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lvl="0" algn="ctr" fontAlgn="base">
              <a:spcBef>
                <a:spcPct val="0"/>
              </a:spcBef>
              <a:spcAft>
                <a:spcPts val="600"/>
              </a:spcAft>
              <a:defRPr/>
            </a:pP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复旦大学管理学院，美国供应链管理专业协会</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p:txBody>
      </p:sp>
      <p:cxnSp>
        <p:nvCxnSpPr>
          <p:cNvPr id="5" name="直接连接符 4"/>
          <p:cNvCxnSpPr/>
          <p:nvPr/>
        </p:nvCxnSpPr>
        <p:spPr>
          <a:xfrm>
            <a:off x="6581272" y="2012116"/>
            <a:ext cx="0" cy="33780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2F8E-3F36-7474-9EC9-6AC5E3FEEF3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6FFFE32-0A89-9345-415B-54A6B69E5B39}"/>
              </a:ext>
            </a:extLst>
          </p:cNvPr>
          <p:cNvSpPr>
            <a:spLocks noGrp="1"/>
          </p:cNvSpPr>
          <p:nvPr>
            <p:ph type="title"/>
          </p:nvPr>
        </p:nvSpPr>
        <p:spPr>
          <a:xfrm>
            <a:off x="863600" y="678767"/>
            <a:ext cx="10515600" cy="753460"/>
          </a:xfrm>
        </p:spPr>
        <p:txBody>
          <a:bodyPr rtlCol="0">
            <a:normAutofit/>
          </a:bodyPr>
          <a:lstStyle/>
          <a:p>
            <a:pPr fontAlgn="auto">
              <a:spcAft>
                <a:spcPts val="0"/>
              </a:spcAft>
              <a:defRPr/>
            </a:pPr>
            <a:r>
              <a:rPr lang="en-GB" altLang="zh-CN" dirty="0"/>
              <a:t>Q1: Emerald</a:t>
            </a:r>
            <a:r>
              <a:rPr lang="zh-CN" altLang="en-US" dirty="0"/>
              <a:t>资源按类型分为哪三种？</a:t>
            </a:r>
            <a:endParaRPr lang="zh-CN" altLang="en-US" dirty="0">
              <a:solidFill>
                <a:schemeClr val="bg1">
                  <a:lumMod val="50000"/>
                </a:schemeClr>
              </a:solidFill>
            </a:endParaRPr>
          </a:p>
        </p:txBody>
      </p:sp>
    </p:spTree>
    <p:extLst>
      <p:ext uri="{BB962C8B-B14F-4D97-AF65-F5344CB8AC3E}">
        <p14:creationId xmlns:p14="http://schemas.microsoft.com/office/powerpoint/2010/main" val="2779357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6664" t="932" r="6317" b="1"/>
          <a:stretch>
            <a:fillRect/>
          </a:stretch>
        </p:blipFill>
        <p:spPr>
          <a:xfrm>
            <a:off x="831850" y="1116000"/>
            <a:ext cx="4330318" cy="2594889"/>
          </a:xfrm>
          <a:prstGeom prst="roundRect">
            <a:avLst/>
          </a:prstGeom>
          <a:ln w="3175">
            <a:noFill/>
          </a:ln>
          <a:effectLst/>
        </p:spPr>
      </p:pic>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数据库平台使用</a:t>
            </a:r>
          </a:p>
        </p:txBody>
      </p:sp>
      <p:sp>
        <p:nvSpPr>
          <p:cNvPr id="3" name="文本占位符 2"/>
          <p:cNvSpPr>
            <a:spLocks noGrp="1"/>
          </p:cNvSpPr>
          <p:nvPr>
            <p:ph type="body" idx="1"/>
          </p:nvPr>
        </p:nvSpPr>
        <p:spPr/>
        <p:txBody>
          <a:bodyPr>
            <a:normAutofit/>
          </a:bodyPr>
          <a:lstStyle/>
          <a:p>
            <a:r>
              <a:rPr lang="en-US" altLang="zh-CN" sz="3600" dirty="0"/>
              <a:t>www.emerald.com</a:t>
            </a:r>
            <a:endParaRPr lang="zh-CN" altLang="en-US" sz="3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3D6BE355-1C01-3B04-8761-5C6BCAC33B30}"/>
              </a:ext>
            </a:extLst>
          </p:cNvPr>
          <p:cNvSpPr txBox="1"/>
          <p:nvPr/>
        </p:nvSpPr>
        <p:spPr>
          <a:xfrm>
            <a:off x="563177" y="219624"/>
            <a:ext cx="6699557" cy="1705403"/>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进入</a:t>
            </a:r>
            <a:r>
              <a:rPr lang="zh-CN" altLang="en-US" b="1" dirty="0">
                <a:solidFill>
                  <a:srgbClr val="ED7D31"/>
                </a:solidFill>
                <a:latin typeface="微软雅黑" panose="020B0503020204020204" pitchFamily="34" charset="-122"/>
                <a:ea typeface="微软雅黑" panose="020B0503020204020204" pitchFamily="34" charset="-122"/>
              </a:rPr>
              <a:t>香港城市大学（东莞）</a:t>
            </a:r>
            <a:r>
              <a:rPr kumimoji="0" lang="zh-CN" altLang="en-US"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图书馆</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首页</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点击</a:t>
            </a:r>
            <a:r>
              <a:rPr lang="zh-CN" altLang="en-US" b="1" dirty="0">
                <a:solidFill>
                  <a:srgbClr val="ED7D31"/>
                </a:solidFill>
                <a:latin typeface="微软雅黑" panose="020B0503020204020204" pitchFamily="34" charset="-122"/>
                <a:ea typeface="微软雅黑" panose="020B0503020204020204" pitchFamily="34" charset="-122"/>
              </a:rPr>
              <a:t>资源</a:t>
            </a:r>
            <a:r>
              <a:rPr lang="en-US" altLang="zh-CN" b="1" dirty="0">
                <a:solidFill>
                  <a:srgbClr val="ED7D31"/>
                </a:solidFill>
                <a:latin typeface="微软雅黑" panose="020B0503020204020204" pitchFamily="34" charset="-122"/>
                <a:ea typeface="微软雅黑" panose="020B0503020204020204" pitchFamily="34" charset="-122"/>
              </a:rPr>
              <a:t>-</a:t>
            </a:r>
            <a:r>
              <a:rPr lang="zh-CN" altLang="en-US" b="1" dirty="0">
                <a:solidFill>
                  <a:srgbClr val="ED7D31"/>
                </a:solidFill>
                <a:latin typeface="微软雅黑" panose="020B0503020204020204" pitchFamily="34" charset="-122"/>
                <a:ea typeface="微软雅黑" panose="020B0503020204020204" pitchFamily="34" charset="-122"/>
              </a:rPr>
              <a:t>数据库</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导航</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直接在搜索框中输入</a:t>
            </a:r>
            <a:r>
              <a:rPr lang="en-US" altLang="zh-CN" b="1" dirty="0">
                <a:solidFill>
                  <a:srgbClr val="ED7D31"/>
                </a:solidFill>
                <a:latin typeface="微软雅黑" panose="020B0503020204020204" pitchFamily="34" charset="-122"/>
                <a:ea typeface="微软雅黑" panose="020B0503020204020204" pitchFamily="34" charset="-122"/>
              </a:rPr>
              <a:t>Emerald</a:t>
            </a:r>
            <a:r>
              <a:rPr lang="zh-CN" altLang="en-US" dirty="0">
                <a:solidFill>
                  <a:prstClr val="black"/>
                </a:solidFill>
                <a:latin typeface="微软雅黑" panose="020B0503020204020204" pitchFamily="34" charset="-122"/>
                <a:ea typeface="微软雅黑" panose="020B0503020204020204" pitchFamily="34" charset="-122"/>
              </a:rPr>
              <a:t>或</a:t>
            </a:r>
            <a:r>
              <a:rPr lang="zh-CN" altLang="en-US" b="1" dirty="0">
                <a:solidFill>
                  <a:srgbClr val="ED7D31"/>
                </a:solidFill>
                <a:latin typeface="微软雅黑" panose="020B0503020204020204" pitchFamily="34" charset="-122"/>
                <a:ea typeface="微软雅黑" panose="020B0503020204020204" pitchFamily="34" charset="-122"/>
              </a:rPr>
              <a:t>按数据库首字母选择</a:t>
            </a:r>
            <a:r>
              <a:rPr lang="en-US" altLang="zh-CN" b="1" dirty="0">
                <a:solidFill>
                  <a:srgbClr val="ED7D31"/>
                </a:solidFill>
                <a:latin typeface="微软雅黑" panose="020B0503020204020204" pitchFamily="34" charset="-122"/>
                <a:ea typeface="微软雅黑" panose="020B0503020204020204" pitchFamily="34" charset="-122"/>
              </a:rPr>
              <a:t>E</a:t>
            </a:r>
            <a:r>
              <a:rPr lang="zh-CN" altLang="en-US" b="1" dirty="0">
                <a:solidFill>
                  <a:srgbClr val="ED7D31"/>
                </a:solidFill>
                <a:latin typeface="微软雅黑" panose="020B0503020204020204" pitchFamily="34" charset="-122"/>
                <a:ea typeface="微软雅黑" panose="020B0503020204020204" pitchFamily="34" charset="-122"/>
              </a:rPr>
              <a:t>开头</a:t>
            </a:r>
            <a:endParaRPr lang="en-US" altLang="zh-CN" b="1" dirty="0">
              <a:solidFill>
                <a:srgbClr val="ED7D31"/>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点击</a:t>
            </a:r>
            <a:r>
              <a:rPr lang="zh-CN" altLang="en-US" b="1" dirty="0">
                <a:solidFill>
                  <a:srgbClr val="ED7D31"/>
                </a:solidFill>
                <a:latin typeface="微软雅黑" panose="020B0503020204020204" pitchFamily="34" charset="-122"/>
                <a:ea typeface="微软雅黑" panose="020B0503020204020204" pitchFamily="34" charset="-122"/>
              </a:rPr>
              <a:t>访问</a:t>
            </a:r>
            <a:r>
              <a:rPr lang="en-US" altLang="zh-CN" b="1" dirty="0">
                <a:solidFill>
                  <a:srgbClr val="ED7D31"/>
                </a:solidFill>
                <a:latin typeface="微软雅黑" panose="020B0503020204020204" pitchFamily="34" charset="-122"/>
                <a:ea typeface="微软雅黑" panose="020B0503020204020204" pitchFamily="34" charset="-122"/>
              </a:rPr>
              <a:t>Emerald </a:t>
            </a:r>
            <a:r>
              <a:rPr lang="en-US" altLang="zh-CN" b="1" dirty="0" err="1">
                <a:solidFill>
                  <a:srgbClr val="ED7D31"/>
                </a:solidFill>
                <a:latin typeface="微软雅黑" panose="020B0503020204020204" pitchFamily="34" charset="-122"/>
                <a:ea typeface="微软雅黑" panose="020B0503020204020204" pitchFamily="34" charset="-122"/>
              </a:rPr>
              <a:t>eJournal</a:t>
            </a:r>
            <a:r>
              <a:rPr lang="en-US" altLang="zh-CN" b="1" dirty="0">
                <a:solidFill>
                  <a:srgbClr val="ED7D31"/>
                </a:solidFill>
                <a:latin typeface="微软雅黑" panose="020B0503020204020204" pitchFamily="34" charset="-122"/>
                <a:ea typeface="微软雅黑" panose="020B0503020204020204" pitchFamily="34" charset="-122"/>
              </a:rPr>
              <a:t> Database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即可</a:t>
            </a:r>
            <a:endParaRPr kumimoji="0" lang="zh-CN" altLang="en-US"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endParaRPr>
          </a:p>
        </p:txBody>
      </p:sp>
      <p:pic>
        <p:nvPicPr>
          <p:cNvPr id="4" name="图片 3">
            <a:extLst>
              <a:ext uri="{FF2B5EF4-FFF2-40B4-BE49-F238E27FC236}">
                <a16:creationId xmlns:a16="http://schemas.microsoft.com/office/drawing/2014/main" id="{855B32DF-6CA0-BE89-819F-DE3A2134CD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44027" y="1925027"/>
            <a:ext cx="8621504" cy="4808594"/>
          </a:xfrm>
          <a:prstGeom prst="rect">
            <a:avLst/>
          </a:prstGeom>
        </p:spPr>
      </p:pic>
    </p:spTree>
    <p:extLst>
      <p:ext uri="{BB962C8B-B14F-4D97-AF65-F5344CB8AC3E}">
        <p14:creationId xmlns:p14="http://schemas.microsoft.com/office/powerpoint/2010/main" val="43041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Overview</a:t>
            </a:r>
            <a:endParaRPr lang="zh-CN" altLang="en-US" dirty="0"/>
          </a:p>
        </p:txBody>
      </p:sp>
      <p:sp>
        <p:nvSpPr>
          <p:cNvPr id="3" name="内容占位符 2"/>
          <p:cNvSpPr>
            <a:spLocks noGrp="1"/>
          </p:cNvSpPr>
          <p:nvPr>
            <p:ph idx="1"/>
          </p:nvPr>
        </p:nvSpPr>
        <p:spPr>
          <a:xfrm>
            <a:off x="838200" y="1468314"/>
            <a:ext cx="10515600" cy="4708649"/>
          </a:xfrm>
        </p:spPr>
        <p:txBody>
          <a:bodyPr>
            <a:normAutofit/>
          </a:bodyPr>
          <a:lstStyle/>
          <a:p>
            <a:pPr>
              <a:spcAft>
                <a:spcPts val="600"/>
              </a:spcAft>
            </a:pPr>
            <a:r>
              <a:rPr lang="en-GB" altLang="zh-CN" sz="2200" dirty="0"/>
              <a:t>1967</a:t>
            </a:r>
            <a:r>
              <a:rPr lang="zh-CN" altLang="en-US" dirty="0"/>
              <a:t>年，英国</a:t>
            </a:r>
            <a:r>
              <a:rPr lang="en-GB" altLang="zh-CN" sz="2200" dirty="0"/>
              <a:t>University of Bradford</a:t>
            </a:r>
            <a:r>
              <a:rPr lang="zh-CN" altLang="en-US" sz="2200" dirty="0"/>
              <a:t>的</a:t>
            </a:r>
            <a:r>
              <a:rPr lang="en-GB" altLang="zh-CN" sz="2200" dirty="0"/>
              <a:t>50</a:t>
            </a:r>
            <a:r>
              <a:rPr lang="zh-CN" altLang="en-US" sz="2200" dirty="0"/>
              <a:t>名学者创立</a:t>
            </a:r>
          </a:p>
          <a:p>
            <a:pPr>
              <a:spcAft>
                <a:spcPts val="600"/>
              </a:spcAft>
            </a:pPr>
            <a:r>
              <a:rPr lang="zh-CN" altLang="en-US" sz="2200" dirty="0"/>
              <a:t>学科主要涉及</a:t>
            </a:r>
            <a:r>
              <a:rPr lang="zh-CN" altLang="en-US" b="1" dirty="0">
                <a:solidFill>
                  <a:srgbClr val="066E75"/>
                </a:solidFill>
              </a:rPr>
              <a:t>管理学、工程学</a:t>
            </a:r>
            <a:r>
              <a:rPr lang="zh-CN" altLang="en-US" dirty="0"/>
              <a:t>等</a:t>
            </a:r>
            <a:endParaRPr lang="zh-CN" altLang="en-US" sz="2200" dirty="0"/>
          </a:p>
        </p:txBody>
      </p:sp>
      <p:grpSp>
        <p:nvGrpSpPr>
          <p:cNvPr id="17" name="组合 16"/>
          <p:cNvGrpSpPr/>
          <p:nvPr/>
        </p:nvGrpSpPr>
        <p:grpSpPr>
          <a:xfrm>
            <a:off x="1" y="2975652"/>
            <a:ext cx="12192000" cy="2688503"/>
            <a:chOff x="765196" y="2900216"/>
            <a:chExt cx="10911223" cy="2406074"/>
          </a:xfrm>
        </p:grpSpPr>
        <p:pic>
          <p:nvPicPr>
            <p:cNvPr id="12" name="图片 11" descr="图片包含 人员, 男士, 餐桌&#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196" y="2900217"/>
              <a:ext cx="3701651" cy="2406073"/>
            </a:xfrm>
            <a:prstGeom prst="rect">
              <a:avLst/>
            </a:prstGeom>
          </p:spPr>
        </p:pic>
        <p:pic>
          <p:nvPicPr>
            <p:cNvPr id="14" name="图片 13" descr="图片包含 图书馆, 书架, 书籍, 就坐&#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8199" y="2900216"/>
              <a:ext cx="3609110" cy="2406073"/>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7309" y="2900216"/>
              <a:ext cx="3609110" cy="2406073"/>
            </a:xfrm>
            <a:prstGeom prst="rect">
              <a:avLst/>
            </a:prstGeom>
          </p:spPr>
        </p:pic>
      </p:grpSp>
      <p:pic>
        <p:nvPicPr>
          <p:cNvPr id="2052" name="Picture 4"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349" y="904627"/>
            <a:ext cx="4056755" cy="20251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8AF9CE0-B426-4DD2-A332-5529FCA1AD37}"/>
              </a:ext>
            </a:extLst>
          </p:cNvPr>
          <p:cNvPicPr>
            <a:picLocks noChangeAspect="1"/>
          </p:cNvPicPr>
          <p:nvPr/>
        </p:nvPicPr>
        <p:blipFill>
          <a:blip r:embed="rId2"/>
          <a:stretch>
            <a:fillRect/>
          </a:stretch>
        </p:blipFill>
        <p:spPr>
          <a:xfrm>
            <a:off x="9373646" y="2027677"/>
            <a:ext cx="1072989" cy="2792210"/>
          </a:xfrm>
          <a:prstGeom prst="rect">
            <a:avLst/>
          </a:prstGeom>
        </p:spPr>
      </p:pic>
      <p:sp>
        <p:nvSpPr>
          <p:cNvPr id="2" name="标题 1"/>
          <p:cNvSpPr>
            <a:spLocks noGrp="1"/>
          </p:cNvSpPr>
          <p:nvPr>
            <p:ph type="title"/>
          </p:nvPr>
        </p:nvSpPr>
        <p:spPr/>
        <p:txBody>
          <a:bodyPr/>
          <a:lstStyle/>
          <a:p>
            <a:r>
              <a:rPr lang="it-IT" altLang="zh-CN" dirty="0"/>
              <a:t>Emerald</a:t>
            </a:r>
            <a:r>
              <a:rPr lang="zh-CN" altLang="it-IT" dirty="0">
                <a:latin typeface="黑体" panose="02010609060101010101" pitchFamily="49" charset="-122"/>
                <a:ea typeface="黑体" panose="02010609060101010101" pitchFamily="49" charset="-122"/>
              </a:rPr>
              <a:t>平台</a:t>
            </a:r>
            <a:r>
              <a:rPr lang="zh-CN" altLang="it-IT" dirty="0">
                <a:solidFill>
                  <a:srgbClr val="00B050"/>
                </a:solidFill>
                <a:latin typeface="黑体" panose="02010609060101010101" pitchFamily="49" charset="-122"/>
                <a:ea typeface="黑体" panose="02010609060101010101" pitchFamily="49" charset="-122"/>
              </a:rPr>
              <a:t>主要</a:t>
            </a:r>
            <a:r>
              <a:rPr lang="zh-CN" altLang="it-IT" dirty="0">
                <a:latin typeface="黑体" panose="02010609060101010101" pitchFamily="49" charset="-122"/>
                <a:ea typeface="黑体" panose="02010609060101010101" pitchFamily="49" charset="-122"/>
              </a:rPr>
              <a:t>功能</a:t>
            </a:r>
            <a:endParaRPr lang="zh-CN" altLang="en-US" dirty="0">
              <a:latin typeface="黑体" panose="02010609060101010101" pitchFamily="49" charset="-122"/>
              <a:ea typeface="黑体" panose="02010609060101010101" pitchFamily="49" charset="-122"/>
            </a:endParaRPr>
          </a:p>
        </p:txBody>
      </p:sp>
      <p:sp>
        <p:nvSpPr>
          <p:cNvPr id="6" name="内容占位符 5"/>
          <p:cNvSpPr>
            <a:spLocks noGrp="1"/>
          </p:cNvSpPr>
          <p:nvPr>
            <p:ph idx="1"/>
          </p:nvPr>
        </p:nvSpPr>
        <p:spPr>
          <a:xfrm>
            <a:off x="838200" y="5233082"/>
            <a:ext cx="10515600" cy="1339273"/>
          </a:xfrm>
        </p:spPr>
        <p:txBody>
          <a:bodyPr>
            <a:noAutofit/>
          </a:bodyPr>
          <a:lstStyle/>
          <a:p>
            <a:pPr marL="0" indent="0" algn="ctr">
              <a:lnSpc>
                <a:spcPct val="110000"/>
              </a:lnSpc>
              <a:spcBef>
                <a:spcPts val="0"/>
              </a:spcBef>
              <a:buNone/>
            </a:pPr>
            <a:r>
              <a:rPr lang="zh-CN" altLang="en-US" sz="1600" dirty="0">
                <a:solidFill>
                  <a:schemeClr val="tx1">
                    <a:lumMod val="65000"/>
                    <a:lumOff val="35000"/>
                  </a:schemeClr>
                </a:solidFill>
              </a:rPr>
              <a:t>在使用</a:t>
            </a:r>
            <a:r>
              <a:rPr lang="en-US" altLang="zh-CN" sz="1600" dirty="0">
                <a:solidFill>
                  <a:schemeClr val="tx1">
                    <a:lumMod val="65000"/>
                    <a:lumOff val="35000"/>
                  </a:schemeClr>
                </a:solidFill>
              </a:rPr>
              <a:t>Emerald</a:t>
            </a:r>
            <a:r>
              <a:rPr lang="zh-CN" altLang="en-US" sz="1600" dirty="0">
                <a:solidFill>
                  <a:schemeClr val="tx1">
                    <a:lumMod val="65000"/>
                    <a:lumOff val="35000"/>
                  </a:schemeClr>
                </a:solidFill>
              </a:rPr>
              <a:t>平台上遇到任何问题随时联系</a:t>
            </a:r>
            <a:endParaRPr lang="en-US" altLang="zh-CN" sz="1600" dirty="0">
              <a:solidFill>
                <a:schemeClr val="tx1">
                  <a:lumMod val="65000"/>
                  <a:lumOff val="35000"/>
                </a:schemeClr>
              </a:solidFill>
            </a:endParaRPr>
          </a:p>
          <a:p>
            <a:pPr marL="0" indent="0" algn="ctr">
              <a:lnSpc>
                <a:spcPct val="110000"/>
              </a:lnSpc>
              <a:spcBef>
                <a:spcPts val="0"/>
              </a:spcBef>
              <a:buNone/>
            </a:pPr>
            <a:r>
              <a:rPr lang="en-US" altLang="zh-CN" sz="1600" dirty="0">
                <a:solidFill>
                  <a:schemeClr val="tx1">
                    <a:lumMod val="65000"/>
                    <a:lumOff val="35000"/>
                  </a:schemeClr>
                </a:solidFill>
              </a:rPr>
              <a:t>Email: ops@emeraldinsight.com.cn</a:t>
            </a:r>
          </a:p>
          <a:p>
            <a:pPr marL="0" indent="0" algn="ctr">
              <a:lnSpc>
                <a:spcPct val="110000"/>
              </a:lnSpc>
              <a:spcBef>
                <a:spcPts val="0"/>
              </a:spcBef>
              <a:buNone/>
            </a:pPr>
            <a:r>
              <a:rPr lang="en-US" altLang="zh-CN" sz="1600" dirty="0">
                <a:solidFill>
                  <a:schemeClr val="tx1">
                    <a:lumMod val="65000"/>
                    <a:lumOff val="35000"/>
                  </a:schemeClr>
                </a:solidFill>
              </a:rPr>
              <a:t>QQ: 2565962796</a:t>
            </a:r>
          </a:p>
          <a:p>
            <a:pPr marL="0" indent="0" algn="ctr">
              <a:lnSpc>
                <a:spcPct val="110000"/>
              </a:lnSpc>
              <a:spcBef>
                <a:spcPts val="0"/>
              </a:spcBef>
              <a:buNone/>
            </a:pPr>
            <a:r>
              <a:rPr lang="en-US" altLang="zh-CN" sz="1600" dirty="0">
                <a:solidFill>
                  <a:schemeClr val="tx1">
                    <a:lumMod val="65000"/>
                    <a:lumOff val="35000"/>
                  </a:schemeClr>
                </a:solidFill>
              </a:rPr>
              <a:t>Tel: 010-82250212</a:t>
            </a:r>
          </a:p>
        </p:txBody>
      </p:sp>
      <p:pic>
        <p:nvPicPr>
          <p:cNvPr id="5" name="图片 4">
            <a:extLst>
              <a:ext uri="{FF2B5EF4-FFF2-40B4-BE49-F238E27FC236}">
                <a16:creationId xmlns:a16="http://schemas.microsoft.com/office/drawing/2014/main" id="{68C69448-A753-40C4-AE0A-B33E360D7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54" y="1834096"/>
            <a:ext cx="2977137" cy="2977137"/>
          </a:xfrm>
          <a:prstGeom prst="rect">
            <a:avLst/>
          </a:prstGeom>
        </p:spPr>
      </p:pic>
      <p:pic>
        <p:nvPicPr>
          <p:cNvPr id="7" name="图片 6">
            <a:extLst>
              <a:ext uri="{FF2B5EF4-FFF2-40B4-BE49-F238E27FC236}">
                <a16:creationId xmlns:a16="http://schemas.microsoft.com/office/drawing/2014/main" id="{8108263A-7607-46EA-B059-4B811E7D3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067" y="1834096"/>
            <a:ext cx="2977137" cy="2977137"/>
          </a:xfrm>
          <a:prstGeom prst="rect">
            <a:avLst/>
          </a:prstGeom>
        </p:spPr>
      </p:pic>
      <p:pic>
        <p:nvPicPr>
          <p:cNvPr id="8" name="图片 7">
            <a:extLst>
              <a:ext uri="{FF2B5EF4-FFF2-40B4-BE49-F238E27FC236}">
                <a16:creationId xmlns:a16="http://schemas.microsoft.com/office/drawing/2014/main" id="{9AAF89AE-48E5-4CB0-8638-59F9DA89EE46}"/>
              </a:ext>
            </a:extLst>
          </p:cNvPr>
          <p:cNvPicPr>
            <a:picLocks noChangeAspect="1"/>
          </p:cNvPicPr>
          <p:nvPr/>
        </p:nvPicPr>
        <p:blipFill>
          <a:blip r:embed="rId5"/>
          <a:stretch>
            <a:fillRect/>
          </a:stretch>
        </p:blipFill>
        <p:spPr>
          <a:xfrm>
            <a:off x="4909800" y="2103883"/>
            <a:ext cx="1072989" cy="2639797"/>
          </a:xfrm>
          <a:prstGeom prst="rect">
            <a:avLst/>
          </a:prstGeom>
        </p:spPr>
      </p:pic>
    </p:spTree>
    <p:extLst>
      <p:ext uri="{BB962C8B-B14F-4D97-AF65-F5344CB8AC3E}">
        <p14:creationId xmlns:p14="http://schemas.microsoft.com/office/powerpoint/2010/main" val="662600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34A8-F5B0-A0FF-4A72-78064CEF95DE}"/>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7F892CC-A587-A66E-3A34-347864B8F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768"/>
            <a:ext cx="12192000" cy="6696463"/>
          </a:xfrm>
          <a:prstGeom prst="rect">
            <a:avLst/>
          </a:prstGeom>
        </p:spPr>
      </p:pic>
      <p:sp>
        <p:nvSpPr>
          <p:cNvPr id="8" name="矩形 7">
            <a:extLst>
              <a:ext uri="{FF2B5EF4-FFF2-40B4-BE49-F238E27FC236}">
                <a16:creationId xmlns:a16="http://schemas.microsoft.com/office/drawing/2014/main" id="{4E1727CE-ACFC-2C4E-7D73-E7C483BC7D8D}"/>
              </a:ext>
            </a:extLst>
          </p:cNvPr>
          <p:cNvSpPr/>
          <p:nvPr/>
        </p:nvSpPr>
        <p:spPr>
          <a:xfrm>
            <a:off x="0" y="0"/>
            <a:ext cx="12204112"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cxnSp>
        <p:nvCxnSpPr>
          <p:cNvPr id="9" name="直接箭头连接符 8">
            <a:extLst>
              <a:ext uri="{FF2B5EF4-FFF2-40B4-BE49-F238E27FC236}">
                <a16:creationId xmlns:a16="http://schemas.microsoft.com/office/drawing/2014/main" id="{E8B82917-7E35-961B-80CA-714964CAE9E2}"/>
              </a:ext>
            </a:extLst>
          </p:cNvPr>
          <p:cNvCxnSpPr>
            <a:cxnSpLocks/>
          </p:cNvCxnSpPr>
          <p:nvPr/>
        </p:nvCxnSpPr>
        <p:spPr>
          <a:xfrm>
            <a:off x="10004953" y="506655"/>
            <a:ext cx="0" cy="58460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23E4F0CC-A0DB-85C2-FBCB-1FFD8F621B41}"/>
              </a:ext>
            </a:extLst>
          </p:cNvPr>
          <p:cNvGrpSpPr/>
          <p:nvPr/>
        </p:nvGrpSpPr>
        <p:grpSpPr>
          <a:xfrm>
            <a:off x="8805367" y="1195093"/>
            <a:ext cx="2399171" cy="945194"/>
            <a:chOff x="6448968" y="931838"/>
            <a:chExt cx="3263467" cy="881713"/>
          </a:xfrm>
        </p:grpSpPr>
        <p:sp>
          <p:nvSpPr>
            <p:cNvPr id="11" name="矩形: 圆角 10">
              <a:extLst>
                <a:ext uri="{FF2B5EF4-FFF2-40B4-BE49-F238E27FC236}">
                  <a16:creationId xmlns:a16="http://schemas.microsoft.com/office/drawing/2014/main" id="{09D1A880-56F1-CCA1-BC2B-D47CB493689A}"/>
                </a:ext>
              </a:extLst>
            </p:cNvPr>
            <p:cNvSpPr/>
            <p:nvPr/>
          </p:nvSpPr>
          <p:spPr>
            <a:xfrm>
              <a:off x="6448968" y="931838"/>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2" name="矩形 11">
              <a:extLst>
                <a:ext uri="{FF2B5EF4-FFF2-40B4-BE49-F238E27FC236}">
                  <a16:creationId xmlns:a16="http://schemas.microsoft.com/office/drawing/2014/main" id="{C4947B21-E1F8-BD26-D73F-C8E4364F70B5}"/>
                </a:ext>
              </a:extLst>
            </p:cNvPr>
            <p:cNvSpPr>
              <a:spLocks noChangeArrowheads="1"/>
            </p:cNvSpPr>
            <p:nvPr/>
          </p:nvSpPr>
          <p:spPr bwMode="auto">
            <a:xfrm>
              <a:off x="6448968" y="1017095"/>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在授权</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IP</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范围内登陆</a:t>
              </a:r>
              <a:r>
                <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Emerald</a:t>
              </a: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主页，获得机构订购资源的访问权限</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cxnSp>
        <p:nvCxnSpPr>
          <p:cNvPr id="13" name="直接箭头连接符 12">
            <a:extLst>
              <a:ext uri="{FF2B5EF4-FFF2-40B4-BE49-F238E27FC236}">
                <a16:creationId xmlns:a16="http://schemas.microsoft.com/office/drawing/2014/main" id="{D1B8605D-9FE3-3565-15F7-045E66CC6588}"/>
              </a:ext>
            </a:extLst>
          </p:cNvPr>
          <p:cNvCxnSpPr>
            <a:cxnSpLocks/>
          </p:cNvCxnSpPr>
          <p:nvPr/>
        </p:nvCxnSpPr>
        <p:spPr>
          <a:xfrm>
            <a:off x="11627624" y="506655"/>
            <a:ext cx="0" cy="58460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1AA33F68-507F-3A72-E100-1B9E42F5264C}"/>
              </a:ext>
            </a:extLst>
          </p:cNvPr>
          <p:cNvGrpSpPr/>
          <p:nvPr/>
        </p:nvGrpSpPr>
        <p:grpSpPr>
          <a:xfrm>
            <a:off x="11266682" y="1195093"/>
            <a:ext cx="786632" cy="906041"/>
            <a:chOff x="6448968" y="894041"/>
            <a:chExt cx="3263467" cy="1123268"/>
          </a:xfrm>
        </p:grpSpPr>
        <p:sp>
          <p:nvSpPr>
            <p:cNvPr id="15" name="矩形: 圆角 14">
              <a:extLst>
                <a:ext uri="{FF2B5EF4-FFF2-40B4-BE49-F238E27FC236}">
                  <a16:creationId xmlns:a16="http://schemas.microsoft.com/office/drawing/2014/main" id="{3DEB494B-60FD-5648-D0BF-26C576ACF2FC}"/>
                </a:ext>
              </a:extLst>
            </p:cNvPr>
            <p:cNvSpPr/>
            <p:nvPr/>
          </p:nvSpPr>
          <p:spPr>
            <a:xfrm>
              <a:off x="6448968" y="894041"/>
              <a:ext cx="3263467" cy="1123268"/>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6" name="矩形 15">
              <a:extLst>
                <a:ext uri="{FF2B5EF4-FFF2-40B4-BE49-F238E27FC236}">
                  <a16:creationId xmlns:a16="http://schemas.microsoft.com/office/drawing/2014/main" id="{35C92094-630D-5F40-2654-B42A71F3092D}"/>
                </a:ext>
              </a:extLst>
            </p:cNvPr>
            <p:cNvSpPr>
              <a:spLocks noChangeArrowheads="1"/>
            </p:cNvSpPr>
            <p:nvPr/>
          </p:nvSpPr>
          <p:spPr bwMode="auto">
            <a:xfrm>
              <a:off x="6448968" y="982034"/>
              <a:ext cx="3263467" cy="100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注册</a:t>
              </a:r>
              <a:r>
                <a:rPr lang="zh-CN" altLang="en-US" sz="16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个人账号</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cxnSp>
        <p:nvCxnSpPr>
          <p:cNvPr id="17" name="直接箭头连接符 16">
            <a:extLst>
              <a:ext uri="{FF2B5EF4-FFF2-40B4-BE49-F238E27FC236}">
                <a16:creationId xmlns:a16="http://schemas.microsoft.com/office/drawing/2014/main" id="{45C4CFA0-4938-A292-A747-F20CB649D0F2}"/>
              </a:ext>
            </a:extLst>
          </p:cNvPr>
          <p:cNvCxnSpPr>
            <a:cxnSpLocks/>
          </p:cNvCxnSpPr>
          <p:nvPr/>
        </p:nvCxnSpPr>
        <p:spPr>
          <a:xfrm>
            <a:off x="5910659" y="2788550"/>
            <a:ext cx="0" cy="334825"/>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8" name="组合 17">
            <a:extLst>
              <a:ext uri="{FF2B5EF4-FFF2-40B4-BE49-F238E27FC236}">
                <a16:creationId xmlns:a16="http://schemas.microsoft.com/office/drawing/2014/main" id="{C5EEA570-5C9F-14FE-246D-E912943EE8EE}"/>
              </a:ext>
            </a:extLst>
          </p:cNvPr>
          <p:cNvGrpSpPr/>
          <p:nvPr/>
        </p:nvGrpSpPr>
        <p:grpSpPr>
          <a:xfrm>
            <a:off x="5182936" y="3205409"/>
            <a:ext cx="1455445" cy="447180"/>
            <a:chOff x="6448968" y="894042"/>
            <a:chExt cx="3263467" cy="881713"/>
          </a:xfrm>
        </p:grpSpPr>
        <p:sp>
          <p:nvSpPr>
            <p:cNvPr id="19" name="矩形: 圆角 18">
              <a:extLst>
                <a:ext uri="{FF2B5EF4-FFF2-40B4-BE49-F238E27FC236}">
                  <a16:creationId xmlns:a16="http://schemas.microsoft.com/office/drawing/2014/main" id="{D9150F99-0C83-A390-0903-7F7AB30E1452}"/>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0" name="矩形 19">
              <a:extLst>
                <a:ext uri="{FF2B5EF4-FFF2-40B4-BE49-F238E27FC236}">
                  <a16:creationId xmlns:a16="http://schemas.microsoft.com/office/drawing/2014/main" id="{EE02C1DE-4E8F-3A0B-E1F7-1DEC6C8F9C51}"/>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资源检索</a:t>
              </a:r>
              <a:endParaRPr kumimoji="0" lang="en-US" altLang="zh-CN" sz="1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127681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A1D5D-79B3-E1D1-BE43-A31D294FCCB1}"/>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33CBD5E-65B9-A021-0B59-92E831B21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7">
            <a:extLst>
              <a:ext uri="{FF2B5EF4-FFF2-40B4-BE49-F238E27FC236}">
                <a16:creationId xmlns:a16="http://schemas.microsoft.com/office/drawing/2014/main" id="{04EE3599-1F82-B5CF-7FA0-B7E2683A746F}"/>
              </a:ext>
            </a:extLst>
          </p:cNvPr>
          <p:cNvSpPr/>
          <p:nvPr/>
        </p:nvSpPr>
        <p:spPr>
          <a:xfrm>
            <a:off x="-12112" y="0"/>
            <a:ext cx="12204112"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pic>
        <p:nvPicPr>
          <p:cNvPr id="22" name="Picture 21">
            <a:extLst>
              <a:ext uri="{FF2B5EF4-FFF2-40B4-BE49-F238E27FC236}">
                <a16:creationId xmlns:a16="http://schemas.microsoft.com/office/drawing/2014/main" id="{3C65DD41-5319-E074-F226-0C26FF6B3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818" y="2288745"/>
            <a:ext cx="4887999" cy="390476"/>
          </a:xfrm>
          <a:prstGeom prst="rect">
            <a:avLst/>
          </a:prstGeom>
        </p:spPr>
      </p:pic>
      <p:grpSp>
        <p:nvGrpSpPr>
          <p:cNvPr id="2" name="组合 8">
            <a:extLst>
              <a:ext uri="{FF2B5EF4-FFF2-40B4-BE49-F238E27FC236}">
                <a16:creationId xmlns:a16="http://schemas.microsoft.com/office/drawing/2014/main" id="{67F70BDB-8E96-3BE5-4831-81EE6683261B}"/>
              </a:ext>
            </a:extLst>
          </p:cNvPr>
          <p:cNvGrpSpPr/>
          <p:nvPr/>
        </p:nvGrpSpPr>
        <p:grpSpPr>
          <a:xfrm>
            <a:off x="4505158" y="2836862"/>
            <a:ext cx="2737650" cy="753460"/>
            <a:chOff x="6448968" y="894042"/>
            <a:chExt cx="3263467" cy="881713"/>
          </a:xfrm>
        </p:grpSpPr>
        <p:sp>
          <p:nvSpPr>
            <p:cNvPr id="4" name="矩形: 圆角 9">
              <a:extLst>
                <a:ext uri="{FF2B5EF4-FFF2-40B4-BE49-F238E27FC236}">
                  <a16:creationId xmlns:a16="http://schemas.microsoft.com/office/drawing/2014/main" id="{8B2DEF80-5A77-E514-D4BB-AB3170953407}"/>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0">
              <a:extLst>
                <a:ext uri="{FF2B5EF4-FFF2-40B4-BE49-F238E27FC236}">
                  <a16:creationId xmlns:a16="http://schemas.microsoft.com/office/drawing/2014/main" id="{9A408C68-DDCE-D10D-3169-EC6A8B6FC9E3}"/>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检索</a:t>
              </a:r>
              <a:r>
                <a:rPr kumimoji="0" lang="en-US" altLang="zh-CN" sz="32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-Search</a:t>
              </a:r>
            </a:p>
          </p:txBody>
        </p:sp>
      </p:grpSp>
    </p:spTree>
    <p:extLst>
      <p:ext uri="{BB962C8B-B14F-4D97-AF65-F5344CB8AC3E}">
        <p14:creationId xmlns:p14="http://schemas.microsoft.com/office/powerpoint/2010/main" val="278648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55595-730A-2EB7-0A28-D9F7671F6425}"/>
            </a:ext>
          </a:extLst>
        </p:cNvPr>
        <p:cNvGrpSpPr/>
        <p:nvPr/>
      </p:nvGrpSpPr>
      <p:grpSpPr>
        <a:xfrm>
          <a:off x="0" y="0"/>
          <a:ext cx="0" cy="0"/>
          <a:chOff x="0" y="0"/>
          <a:chExt cx="0" cy="0"/>
        </a:xfrm>
      </p:grpSpPr>
      <p:pic>
        <p:nvPicPr>
          <p:cNvPr id="3" name="Picture 2" descr="A screenshot of a search results&#10;&#10;AI-generated content may be incorrect.">
            <a:extLst>
              <a:ext uri="{FF2B5EF4-FFF2-40B4-BE49-F238E27FC236}">
                <a16:creationId xmlns:a16="http://schemas.microsoft.com/office/drawing/2014/main" id="{6BAD1288-CD71-EFCC-6EB0-AE2E092D3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342" y="1154577"/>
            <a:ext cx="7457572" cy="5100163"/>
          </a:xfrm>
          <a:prstGeom prst="rect">
            <a:avLst/>
          </a:prstGeom>
        </p:spPr>
      </p:pic>
      <p:sp>
        <p:nvSpPr>
          <p:cNvPr id="57" name="标题 1">
            <a:extLst>
              <a:ext uri="{FF2B5EF4-FFF2-40B4-BE49-F238E27FC236}">
                <a16:creationId xmlns:a16="http://schemas.microsoft.com/office/drawing/2014/main" id="{5F05B79D-6D11-0D08-BC00-541584BE24D8}"/>
              </a:ext>
            </a:extLst>
          </p:cNvPr>
          <p:cNvSpPr>
            <a:spLocks noGrp="1"/>
          </p:cNvSpPr>
          <p:nvPr>
            <p:ph type="title"/>
          </p:nvPr>
        </p:nvSpPr>
        <p:spPr>
          <a:xfrm>
            <a:off x="500018" y="338368"/>
            <a:ext cx="10515600" cy="699597"/>
          </a:xfrm>
        </p:spPr>
        <p:txBody>
          <a:bodyPr/>
          <a:lstStyle/>
          <a:p>
            <a:r>
              <a:rPr lang="zh-CN" altLang="en-US" dirty="0">
                <a:latin typeface="黑体" panose="02010609060101010101" pitchFamily="49" charset="-122"/>
                <a:ea typeface="黑体" panose="02010609060101010101" pitchFamily="49" charset="-122"/>
              </a:rPr>
              <a:t>更新检索 </a:t>
            </a:r>
            <a:r>
              <a:rPr lang="en-US" altLang="zh-CN" dirty="0"/>
              <a:t>– Update Search</a:t>
            </a:r>
            <a:endParaRPr lang="zh-CN" altLang="en-US" dirty="0"/>
          </a:p>
        </p:txBody>
      </p:sp>
      <p:sp>
        <p:nvSpPr>
          <p:cNvPr id="58" name="矩形 16">
            <a:extLst>
              <a:ext uri="{FF2B5EF4-FFF2-40B4-BE49-F238E27FC236}">
                <a16:creationId xmlns:a16="http://schemas.microsoft.com/office/drawing/2014/main" id="{465F3828-3688-18C5-2FF3-6A9CE16508AC}"/>
              </a:ext>
            </a:extLst>
          </p:cNvPr>
          <p:cNvSpPr/>
          <p:nvPr/>
        </p:nvSpPr>
        <p:spPr>
          <a:xfrm>
            <a:off x="258600" y="1678031"/>
            <a:ext cx="134520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精确筛选</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9" name="矩形 22">
            <a:extLst>
              <a:ext uri="{FF2B5EF4-FFF2-40B4-BE49-F238E27FC236}">
                <a16:creationId xmlns:a16="http://schemas.microsoft.com/office/drawing/2014/main" id="{232A5EC9-7CEC-7BAE-1040-DA88D3D0FC56}"/>
              </a:ext>
            </a:extLst>
          </p:cNvPr>
          <p:cNvSpPr>
            <a:spLocks noChangeArrowheads="1"/>
          </p:cNvSpPr>
          <p:nvPr/>
        </p:nvSpPr>
        <p:spPr bwMode="auto">
          <a:xfrm>
            <a:off x="2211394" y="1603942"/>
            <a:ext cx="1598685" cy="4527231"/>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0" name="矩形 22">
            <a:extLst>
              <a:ext uri="{FF2B5EF4-FFF2-40B4-BE49-F238E27FC236}">
                <a16:creationId xmlns:a16="http://schemas.microsoft.com/office/drawing/2014/main" id="{EE37A6C9-0A6E-79E8-258D-7BDADFF4AB85}"/>
              </a:ext>
            </a:extLst>
          </p:cNvPr>
          <p:cNvSpPr>
            <a:spLocks noChangeArrowheads="1"/>
          </p:cNvSpPr>
          <p:nvPr/>
        </p:nvSpPr>
        <p:spPr bwMode="auto">
          <a:xfrm>
            <a:off x="4041613" y="1772870"/>
            <a:ext cx="5543301" cy="4358303"/>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1" name="矩形 16">
            <a:extLst>
              <a:ext uri="{FF2B5EF4-FFF2-40B4-BE49-F238E27FC236}">
                <a16:creationId xmlns:a16="http://schemas.microsoft.com/office/drawing/2014/main" id="{360471A3-A588-58C3-1535-F7DC270428B9}"/>
              </a:ext>
            </a:extLst>
          </p:cNvPr>
          <p:cNvSpPr/>
          <p:nvPr/>
        </p:nvSpPr>
        <p:spPr>
          <a:xfrm>
            <a:off x="6619765" y="1286926"/>
            <a:ext cx="134520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检索结果</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63" name="矩形 29">
            <a:extLst>
              <a:ext uri="{FF2B5EF4-FFF2-40B4-BE49-F238E27FC236}">
                <a16:creationId xmlns:a16="http://schemas.microsoft.com/office/drawing/2014/main" id="{6B13B66E-D54E-138F-2790-77D057779915}"/>
              </a:ext>
            </a:extLst>
          </p:cNvPr>
          <p:cNvSpPr>
            <a:spLocks noChangeArrowheads="1"/>
          </p:cNvSpPr>
          <p:nvPr/>
        </p:nvSpPr>
        <p:spPr bwMode="auto">
          <a:xfrm>
            <a:off x="7762251" y="1788608"/>
            <a:ext cx="1822663" cy="322490"/>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4" name="文本框 19">
            <a:extLst>
              <a:ext uri="{FF2B5EF4-FFF2-40B4-BE49-F238E27FC236}">
                <a16:creationId xmlns:a16="http://schemas.microsoft.com/office/drawing/2014/main" id="{F28D4DC9-EDEE-7DEC-5E09-9B9EAFF96CD7}"/>
              </a:ext>
            </a:extLst>
          </p:cNvPr>
          <p:cNvSpPr txBox="1"/>
          <p:nvPr/>
        </p:nvSpPr>
        <p:spPr>
          <a:xfrm>
            <a:off x="10108451" y="1779613"/>
            <a:ext cx="1609782"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根据相关性与时间顺序排序</a:t>
            </a:r>
          </a:p>
        </p:txBody>
      </p:sp>
      <p:sp>
        <p:nvSpPr>
          <p:cNvPr id="4" name="文本框 19">
            <a:extLst>
              <a:ext uri="{FF2B5EF4-FFF2-40B4-BE49-F238E27FC236}">
                <a16:creationId xmlns:a16="http://schemas.microsoft.com/office/drawing/2014/main" id="{4F7E274F-19D6-EDE2-BF1A-B2925D635CF4}"/>
              </a:ext>
            </a:extLst>
          </p:cNvPr>
          <p:cNvSpPr txBox="1"/>
          <p:nvPr/>
        </p:nvSpPr>
        <p:spPr>
          <a:xfrm>
            <a:off x="183869" y="2778028"/>
            <a:ext cx="1943473" cy="1089529"/>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直接检索的结果将按照</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Journal-Journal Articles</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的顺序进行呈现</a:t>
            </a:r>
          </a:p>
        </p:txBody>
      </p:sp>
    </p:spTree>
    <p:extLst>
      <p:ext uri="{BB962C8B-B14F-4D97-AF65-F5344CB8AC3E}">
        <p14:creationId xmlns:p14="http://schemas.microsoft.com/office/powerpoint/2010/main" val="1342797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F381F-901D-0E08-DA7E-41FA7102F346}"/>
            </a:ext>
          </a:extLst>
        </p:cNvPr>
        <p:cNvGrpSpPr/>
        <p:nvPr/>
      </p:nvGrpSpPr>
      <p:grpSpPr>
        <a:xfrm>
          <a:off x="0" y="0"/>
          <a:ext cx="0" cy="0"/>
          <a:chOff x="0" y="0"/>
          <a:chExt cx="0" cy="0"/>
        </a:xfrm>
      </p:grpSpPr>
      <p:pic>
        <p:nvPicPr>
          <p:cNvPr id="40" name="Picture 39" descr="A screenshot of a computer&#10;&#10;AI-generated content may be incorrect.">
            <a:extLst>
              <a:ext uri="{FF2B5EF4-FFF2-40B4-BE49-F238E27FC236}">
                <a16:creationId xmlns:a16="http://schemas.microsoft.com/office/drawing/2014/main" id="{3C1F9FEA-3B53-C0CD-1489-AAFD4FF76C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168" y="1528989"/>
            <a:ext cx="2040284" cy="4161578"/>
          </a:xfrm>
          <a:prstGeom prst="rect">
            <a:avLst/>
          </a:prstGeom>
          <a:effectLst>
            <a:outerShdw blurRad="63500" sx="102000" sy="102000" algn="ctr" rotWithShape="0">
              <a:prstClr val="black">
                <a:alpha val="40000"/>
              </a:prstClr>
            </a:outerShdw>
          </a:effectLst>
        </p:spPr>
      </p:pic>
      <p:sp>
        <p:nvSpPr>
          <p:cNvPr id="2" name="标题 1">
            <a:extLst>
              <a:ext uri="{FF2B5EF4-FFF2-40B4-BE49-F238E27FC236}">
                <a16:creationId xmlns:a16="http://schemas.microsoft.com/office/drawing/2014/main" id="{9122ED4D-1A93-11FE-96DF-8C4CF7AD3F11}"/>
              </a:ext>
            </a:extLst>
          </p:cNvPr>
          <p:cNvSpPr>
            <a:spLocks noGrp="1"/>
          </p:cNvSpPr>
          <p:nvPr>
            <p:ph type="title"/>
          </p:nvPr>
        </p:nvSpPr>
        <p:spPr>
          <a:xfrm>
            <a:off x="500018" y="338368"/>
            <a:ext cx="10515600" cy="699597"/>
          </a:xfrm>
        </p:spPr>
        <p:txBody>
          <a:bodyPr/>
          <a:lstStyle/>
          <a:p>
            <a:r>
              <a:rPr lang="zh-CN" altLang="en-US" dirty="0">
                <a:latin typeface="黑体" panose="02010609060101010101" pitchFamily="49" charset="-122"/>
                <a:ea typeface="黑体" panose="02010609060101010101" pitchFamily="49" charset="-122"/>
              </a:rPr>
              <a:t>更新检索 </a:t>
            </a:r>
            <a:r>
              <a:rPr lang="en-US" altLang="zh-CN" dirty="0"/>
              <a:t>– Update Search</a:t>
            </a:r>
            <a:endParaRPr lang="zh-CN" altLang="en-US" dirty="0"/>
          </a:p>
        </p:txBody>
      </p:sp>
      <p:sp>
        <p:nvSpPr>
          <p:cNvPr id="20" name="文本框 19">
            <a:extLst>
              <a:ext uri="{FF2B5EF4-FFF2-40B4-BE49-F238E27FC236}">
                <a16:creationId xmlns:a16="http://schemas.microsoft.com/office/drawing/2014/main" id="{A6314480-CFE6-26CC-0596-65EBE89B9F7E}"/>
              </a:ext>
            </a:extLst>
          </p:cNvPr>
          <p:cNvSpPr txBox="1"/>
          <p:nvPr/>
        </p:nvSpPr>
        <p:spPr>
          <a:xfrm>
            <a:off x="70156" y="3792270"/>
            <a:ext cx="1111378"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筛选条件</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0" name="文本框 17">
            <a:extLst>
              <a:ext uri="{FF2B5EF4-FFF2-40B4-BE49-F238E27FC236}">
                <a16:creationId xmlns:a16="http://schemas.microsoft.com/office/drawing/2014/main" id="{8ACB6D95-8B5D-FA14-3B42-B66CC5CD35B5}"/>
              </a:ext>
            </a:extLst>
          </p:cNvPr>
          <p:cNvSpPr txBox="1"/>
          <p:nvPr/>
        </p:nvSpPr>
        <p:spPr>
          <a:xfrm>
            <a:off x="34452" y="2664535"/>
            <a:ext cx="1788716" cy="719171"/>
          </a:xfrm>
          <a:prstGeom prst="rect">
            <a:avLst/>
          </a:prstGeom>
          <a:noFill/>
        </p:spPr>
        <p:txBody>
          <a:bodyPr wrap="square">
            <a:spAutoFit/>
          </a:bodyPr>
          <a:lstStyle/>
          <a:p>
            <a:pPr marL="0" marR="0" lvl="0" indent="0" defTabSz="914400" rtl="0" eaLnBrk="1" fontAlgn="base" latinLnBrk="0" hangingPunct="1">
              <a:lnSpc>
                <a:spcPct val="90000"/>
              </a:lnSpc>
              <a:spcBef>
                <a:spcPts val="1000"/>
              </a:spcBef>
              <a:spcAft>
                <a:spcPct val="0"/>
              </a:spcAft>
              <a:buClrTx/>
              <a:buSzTx/>
              <a:buFontTx/>
              <a:buNone/>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点击添加检索项</a:t>
            </a:r>
            <a:endParaRPr lang="en-US" altLang="zh-CN" dirty="0">
              <a:solidFill>
                <a:prstClr val="black">
                  <a:lumMod val="75000"/>
                  <a:lumOff val="25000"/>
                </a:prstClr>
              </a:solidFill>
              <a:latin typeface="微软雅黑" panose="020B0503020204020204" pitchFamily="34" charset="-122"/>
              <a:ea typeface="微软雅黑" panose="020B0503020204020204" pitchFamily="34" charset="-122"/>
            </a:endParaRPr>
          </a:p>
          <a:p>
            <a:pPr marL="0" marR="0" lvl="0" indent="0" defTabSz="914400" rtl="0" eaLnBrk="1" fontAlgn="base" latinLnBrk="0" hangingPunct="1">
              <a:lnSpc>
                <a:spcPct val="90000"/>
              </a:lnSpc>
              <a:spcBef>
                <a:spcPts val="1000"/>
              </a:spcBef>
              <a:spcAft>
                <a:spcPct val="0"/>
              </a:spcAft>
              <a:buClrTx/>
              <a:buSzTx/>
              <a:buFontTx/>
              <a:buNone/>
              <a:tabLst/>
              <a:defRPr/>
            </a:pP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可添加至</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6</a:t>
            </a:r>
            <a:r>
              <a:rPr kumimoji="0" lang="zh-CN" altLang="en-US"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rPr>
              <a:t>个</a:t>
            </a:r>
          </a:p>
        </p:txBody>
      </p:sp>
      <p:pic>
        <p:nvPicPr>
          <p:cNvPr id="15" name="Picture 14" descr="A screenshot of a phone&#10;&#10;AI-generated content may be incorrect.">
            <a:extLst>
              <a:ext uri="{FF2B5EF4-FFF2-40B4-BE49-F238E27FC236}">
                <a16:creationId xmlns:a16="http://schemas.microsoft.com/office/drawing/2014/main" id="{52048093-758B-C7E7-BDBE-5D6D1180B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989" y="1521393"/>
            <a:ext cx="1577703" cy="4169171"/>
          </a:xfrm>
          <a:prstGeom prst="rect">
            <a:avLst/>
          </a:prstGeom>
          <a:effectLst>
            <a:outerShdw blurRad="63500" sx="102000" sy="102000" algn="ctr" rotWithShape="0">
              <a:prstClr val="black">
                <a:alpha val="40000"/>
              </a:prstClr>
            </a:outerShdw>
          </a:effectLst>
        </p:spPr>
      </p:pic>
      <p:sp>
        <p:nvSpPr>
          <p:cNvPr id="41" name="矩形 22">
            <a:extLst>
              <a:ext uri="{FF2B5EF4-FFF2-40B4-BE49-F238E27FC236}">
                <a16:creationId xmlns:a16="http://schemas.microsoft.com/office/drawing/2014/main" id="{E18E59C1-AD7A-B809-A19C-899F822DBABB}"/>
              </a:ext>
            </a:extLst>
          </p:cNvPr>
          <p:cNvSpPr>
            <a:spLocks noChangeArrowheads="1"/>
          </p:cNvSpPr>
          <p:nvPr/>
        </p:nvSpPr>
        <p:spPr bwMode="auto">
          <a:xfrm>
            <a:off x="1879220" y="3351377"/>
            <a:ext cx="1221596" cy="2234305"/>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2" name="矩形 29">
            <a:extLst>
              <a:ext uri="{FF2B5EF4-FFF2-40B4-BE49-F238E27FC236}">
                <a16:creationId xmlns:a16="http://schemas.microsoft.com/office/drawing/2014/main" id="{74D374CC-08EF-94C5-DAFF-84B1971DDFD8}"/>
              </a:ext>
            </a:extLst>
          </p:cNvPr>
          <p:cNvSpPr>
            <a:spLocks noChangeArrowheads="1"/>
          </p:cNvSpPr>
          <p:nvPr/>
        </p:nvSpPr>
        <p:spPr bwMode="auto">
          <a:xfrm>
            <a:off x="1940856" y="2860353"/>
            <a:ext cx="579998" cy="227372"/>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3" name="矩形 29">
            <a:extLst>
              <a:ext uri="{FF2B5EF4-FFF2-40B4-BE49-F238E27FC236}">
                <a16:creationId xmlns:a16="http://schemas.microsoft.com/office/drawing/2014/main" id="{C7F16022-E892-B701-6B1F-061118C63930}"/>
              </a:ext>
            </a:extLst>
          </p:cNvPr>
          <p:cNvSpPr>
            <a:spLocks noChangeArrowheads="1"/>
          </p:cNvSpPr>
          <p:nvPr/>
        </p:nvSpPr>
        <p:spPr bwMode="auto">
          <a:xfrm>
            <a:off x="1937416" y="2092773"/>
            <a:ext cx="766280" cy="191985"/>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grpSp>
        <p:nvGrpSpPr>
          <p:cNvPr id="54" name="Group 53">
            <a:extLst>
              <a:ext uri="{FF2B5EF4-FFF2-40B4-BE49-F238E27FC236}">
                <a16:creationId xmlns:a16="http://schemas.microsoft.com/office/drawing/2014/main" id="{4DAC2AF1-52AF-A219-95CF-3A9BECD79427}"/>
              </a:ext>
            </a:extLst>
          </p:cNvPr>
          <p:cNvGrpSpPr/>
          <p:nvPr/>
        </p:nvGrpSpPr>
        <p:grpSpPr>
          <a:xfrm>
            <a:off x="6116135" y="2376038"/>
            <a:ext cx="5751090" cy="3314526"/>
            <a:chOff x="1465179" y="1903517"/>
            <a:chExt cx="8407171" cy="3658510"/>
          </a:xfrm>
          <a:effectLst>
            <a:outerShdw blurRad="63500" sx="102000" sy="102000" algn="ctr" rotWithShape="0">
              <a:prstClr val="black">
                <a:alpha val="40000"/>
              </a:prstClr>
            </a:outerShdw>
          </a:effectLst>
        </p:grpSpPr>
        <p:pic>
          <p:nvPicPr>
            <p:cNvPr id="55" name="Picture 54" descr="A screenshot of a survey&#10;&#10;AI-generated content may be incorrect.">
              <a:extLst>
                <a:ext uri="{FF2B5EF4-FFF2-40B4-BE49-F238E27FC236}">
                  <a16:creationId xmlns:a16="http://schemas.microsoft.com/office/drawing/2014/main" id="{DB39613B-D390-8104-C1AE-E6D05BC94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5179" y="1906662"/>
              <a:ext cx="2137694" cy="3649842"/>
            </a:xfrm>
            <a:prstGeom prst="rect">
              <a:avLst/>
            </a:prstGeom>
          </p:spPr>
        </p:pic>
        <p:pic>
          <p:nvPicPr>
            <p:cNvPr id="56" name="Picture 55" descr="A screenshot of a survey&#10;&#10;AI-generated content may be incorrect.">
              <a:extLst>
                <a:ext uri="{FF2B5EF4-FFF2-40B4-BE49-F238E27FC236}">
                  <a16:creationId xmlns:a16="http://schemas.microsoft.com/office/drawing/2014/main" id="{1A69206D-5593-49D6-59AE-0CE78244B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9802" y="1906662"/>
              <a:ext cx="1802875" cy="3652986"/>
            </a:xfrm>
            <a:prstGeom prst="rect">
              <a:avLst/>
            </a:prstGeom>
          </p:spPr>
        </p:pic>
        <p:pic>
          <p:nvPicPr>
            <p:cNvPr id="57" name="Picture 56" descr="A screenshot of a survey&#10;&#10;AI-generated content may be incorrect.">
              <a:extLst>
                <a:ext uri="{FF2B5EF4-FFF2-40B4-BE49-F238E27FC236}">
                  <a16:creationId xmlns:a16="http://schemas.microsoft.com/office/drawing/2014/main" id="{CCBA0A3A-FE1F-4D86-04EC-F72EDB9144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921" y="1906662"/>
              <a:ext cx="1929904" cy="3649842"/>
            </a:xfrm>
            <a:prstGeom prst="rect">
              <a:avLst/>
            </a:prstGeom>
          </p:spPr>
        </p:pic>
        <p:pic>
          <p:nvPicPr>
            <p:cNvPr id="58" name="Picture 57" descr="A screenshot of a computer screen&#10;&#10;AI-generated content may be incorrect.">
              <a:extLst>
                <a:ext uri="{FF2B5EF4-FFF2-40B4-BE49-F238E27FC236}">
                  <a16:creationId xmlns:a16="http://schemas.microsoft.com/office/drawing/2014/main" id="{1C8E31D9-3A74-D68D-6006-6326D27238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1780" y="1903517"/>
              <a:ext cx="1802875" cy="3652987"/>
            </a:xfrm>
            <a:prstGeom prst="rect">
              <a:avLst/>
            </a:prstGeom>
          </p:spPr>
        </p:pic>
        <p:pic>
          <p:nvPicPr>
            <p:cNvPr id="59" name="Picture 58" descr="A screenshot of a computer&#10;&#10;AI-generated content may be incorrect.">
              <a:extLst>
                <a:ext uri="{FF2B5EF4-FFF2-40B4-BE49-F238E27FC236}">
                  <a16:creationId xmlns:a16="http://schemas.microsoft.com/office/drawing/2014/main" id="{ED1C0570-865C-2C9D-5813-1F7103FE2C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4655" y="1903517"/>
              <a:ext cx="2137695" cy="3658510"/>
            </a:xfrm>
            <a:prstGeom prst="rect">
              <a:avLst/>
            </a:prstGeom>
          </p:spPr>
        </p:pic>
      </p:grpSp>
      <p:sp>
        <p:nvSpPr>
          <p:cNvPr id="17" name="矩形 16">
            <a:extLst>
              <a:ext uri="{FF2B5EF4-FFF2-40B4-BE49-F238E27FC236}">
                <a16:creationId xmlns:a16="http://schemas.microsoft.com/office/drawing/2014/main" id="{66F55D27-7C7A-C4F6-D3B4-9DEAAAC8D729}"/>
              </a:ext>
            </a:extLst>
          </p:cNvPr>
          <p:cNvSpPr/>
          <p:nvPr/>
        </p:nvSpPr>
        <p:spPr>
          <a:xfrm>
            <a:off x="49395" y="1727556"/>
            <a:ext cx="134520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选择检索词出现的范围</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64" name="矩形 29">
            <a:extLst>
              <a:ext uri="{FF2B5EF4-FFF2-40B4-BE49-F238E27FC236}">
                <a16:creationId xmlns:a16="http://schemas.microsoft.com/office/drawing/2014/main" id="{620A95E1-D6BE-6269-CFF0-06AACFE18567}"/>
              </a:ext>
            </a:extLst>
          </p:cNvPr>
          <p:cNvSpPr>
            <a:spLocks noChangeArrowheads="1"/>
          </p:cNvSpPr>
          <p:nvPr/>
        </p:nvSpPr>
        <p:spPr bwMode="auto">
          <a:xfrm>
            <a:off x="4239854" y="1513957"/>
            <a:ext cx="880260" cy="213590"/>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5" name="矩形 29">
            <a:extLst>
              <a:ext uri="{FF2B5EF4-FFF2-40B4-BE49-F238E27FC236}">
                <a16:creationId xmlns:a16="http://schemas.microsoft.com/office/drawing/2014/main" id="{E752414C-1B98-D797-A02D-9652825483D5}"/>
              </a:ext>
            </a:extLst>
          </p:cNvPr>
          <p:cNvSpPr>
            <a:spLocks noChangeArrowheads="1"/>
          </p:cNvSpPr>
          <p:nvPr/>
        </p:nvSpPr>
        <p:spPr bwMode="auto">
          <a:xfrm>
            <a:off x="6116135" y="2347996"/>
            <a:ext cx="4879286" cy="213590"/>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6" name="文本框 17">
            <a:extLst>
              <a:ext uri="{FF2B5EF4-FFF2-40B4-BE49-F238E27FC236}">
                <a16:creationId xmlns:a16="http://schemas.microsoft.com/office/drawing/2014/main" id="{C5FDDF9C-376B-194F-5FDA-518CBEC4AC8B}"/>
              </a:ext>
            </a:extLst>
          </p:cNvPr>
          <p:cNvSpPr txBox="1"/>
          <p:nvPr/>
        </p:nvSpPr>
        <p:spPr>
          <a:xfrm>
            <a:off x="6042329" y="1469594"/>
            <a:ext cx="5751090" cy="71917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检索页面左侧对结果进行二次筛选：</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资源类型、所属期刊、学科、出版时间、权限范围等</a:t>
            </a:r>
          </a:p>
        </p:txBody>
      </p:sp>
      <p:cxnSp>
        <p:nvCxnSpPr>
          <p:cNvPr id="3" name="直接箭头连接符 18">
            <a:extLst>
              <a:ext uri="{FF2B5EF4-FFF2-40B4-BE49-F238E27FC236}">
                <a16:creationId xmlns:a16="http://schemas.microsoft.com/office/drawing/2014/main" id="{0D36EED6-9B99-0E53-48EF-20C95F0ECC45}"/>
              </a:ext>
            </a:extLst>
          </p:cNvPr>
          <p:cNvCxnSpPr>
            <a:cxnSpLocks/>
          </p:cNvCxnSpPr>
          <p:nvPr/>
        </p:nvCxnSpPr>
        <p:spPr>
          <a:xfrm>
            <a:off x="2703696" y="2188765"/>
            <a:ext cx="1536158"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6" name="直接箭头连接符 18">
            <a:extLst>
              <a:ext uri="{FF2B5EF4-FFF2-40B4-BE49-F238E27FC236}">
                <a16:creationId xmlns:a16="http://schemas.microsoft.com/office/drawing/2014/main" id="{77BD3CD3-5AE4-B064-159A-A0C6FE48F7D7}"/>
              </a:ext>
            </a:extLst>
          </p:cNvPr>
          <p:cNvCxnSpPr>
            <a:cxnSpLocks/>
          </p:cNvCxnSpPr>
          <p:nvPr/>
        </p:nvCxnSpPr>
        <p:spPr>
          <a:xfrm>
            <a:off x="3095373" y="3585424"/>
            <a:ext cx="2946956"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05919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C857-AD56-6CEC-04C6-6F6B158DBA47}"/>
            </a:ext>
          </a:extLst>
        </p:cNvPr>
        <p:cNvGrpSpPr/>
        <p:nvPr/>
      </p:nvGrpSpPr>
      <p:grpSpPr>
        <a:xfrm>
          <a:off x="0" y="0"/>
          <a:ext cx="0" cy="0"/>
          <a:chOff x="0" y="0"/>
          <a:chExt cx="0" cy="0"/>
        </a:xfrm>
      </p:grpSpPr>
      <p:pic>
        <p:nvPicPr>
          <p:cNvPr id="10" name="Picture 9" descr="A screenshot of a web page&#10;&#10;AI-generated content may be incorrect.">
            <a:extLst>
              <a:ext uri="{FF2B5EF4-FFF2-40B4-BE49-F238E27FC236}">
                <a16:creationId xmlns:a16="http://schemas.microsoft.com/office/drawing/2014/main" id="{0BD2E31B-56A3-B887-FA1A-DFD0EA8E86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066" y="960988"/>
            <a:ext cx="5716546" cy="5316695"/>
          </a:xfrm>
          <a:prstGeom prst="rect">
            <a:avLst/>
          </a:prstGeom>
          <a:effectLst/>
        </p:spPr>
      </p:pic>
      <p:sp>
        <p:nvSpPr>
          <p:cNvPr id="2" name="标题 1">
            <a:extLst>
              <a:ext uri="{FF2B5EF4-FFF2-40B4-BE49-F238E27FC236}">
                <a16:creationId xmlns:a16="http://schemas.microsoft.com/office/drawing/2014/main" id="{3539E8A0-0A44-A24E-AA4E-C90B9E19EF37}"/>
              </a:ext>
            </a:extLst>
          </p:cNvPr>
          <p:cNvSpPr>
            <a:spLocks noGrp="1"/>
          </p:cNvSpPr>
          <p:nvPr>
            <p:ph type="title"/>
          </p:nvPr>
        </p:nvSpPr>
        <p:spPr>
          <a:xfrm>
            <a:off x="510066" y="207246"/>
            <a:ext cx="2373811" cy="699597"/>
          </a:xfrm>
        </p:spPr>
        <p:txBody>
          <a:bodyPr>
            <a:normAutofit/>
          </a:bodyPr>
          <a:lstStyle/>
          <a:p>
            <a:r>
              <a:rPr lang="zh-CN" altLang="en-US" dirty="0">
                <a:latin typeface="黑体" panose="02010609060101010101" pitchFamily="49" charset="-122"/>
                <a:ea typeface="黑体" panose="02010609060101010101" pitchFamily="49" charset="-122"/>
              </a:rPr>
              <a:t>检索结果</a:t>
            </a:r>
            <a:endParaRPr lang="zh-CN" altLang="en-US" dirty="0"/>
          </a:p>
        </p:txBody>
      </p:sp>
      <p:sp>
        <p:nvSpPr>
          <p:cNvPr id="5" name="矩形 29">
            <a:extLst>
              <a:ext uri="{FF2B5EF4-FFF2-40B4-BE49-F238E27FC236}">
                <a16:creationId xmlns:a16="http://schemas.microsoft.com/office/drawing/2014/main" id="{2C96FAC0-423C-A5CD-CF15-888F8908F1B8}"/>
              </a:ext>
            </a:extLst>
          </p:cNvPr>
          <p:cNvSpPr>
            <a:spLocks noChangeArrowheads="1"/>
          </p:cNvSpPr>
          <p:nvPr/>
        </p:nvSpPr>
        <p:spPr bwMode="auto">
          <a:xfrm>
            <a:off x="585449" y="1212527"/>
            <a:ext cx="4790364" cy="275890"/>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矩形 16">
            <a:extLst>
              <a:ext uri="{FF2B5EF4-FFF2-40B4-BE49-F238E27FC236}">
                <a16:creationId xmlns:a16="http://schemas.microsoft.com/office/drawing/2014/main" id="{FC946479-3751-EF2B-6A0E-1872DA9022B8}"/>
              </a:ext>
            </a:extLst>
          </p:cNvPr>
          <p:cNvSpPr/>
          <p:nvPr/>
        </p:nvSpPr>
        <p:spPr>
          <a:xfrm>
            <a:off x="6226612" y="1148053"/>
            <a:ext cx="110147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检索条件</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矩形 16">
            <a:extLst>
              <a:ext uri="{FF2B5EF4-FFF2-40B4-BE49-F238E27FC236}">
                <a16:creationId xmlns:a16="http://schemas.microsoft.com/office/drawing/2014/main" id="{ECD5C5AD-4B3B-DA56-78DF-B7CAAB938383}"/>
              </a:ext>
            </a:extLst>
          </p:cNvPr>
          <p:cNvSpPr/>
          <p:nvPr/>
        </p:nvSpPr>
        <p:spPr>
          <a:xfrm>
            <a:off x="1823796" y="1951635"/>
            <a:ext cx="110147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资源类型</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矩形 29">
            <a:extLst>
              <a:ext uri="{FF2B5EF4-FFF2-40B4-BE49-F238E27FC236}">
                <a16:creationId xmlns:a16="http://schemas.microsoft.com/office/drawing/2014/main" id="{FE23F101-6891-B234-C19A-978AA8942CE0}"/>
              </a:ext>
            </a:extLst>
          </p:cNvPr>
          <p:cNvSpPr>
            <a:spLocks noChangeArrowheads="1"/>
          </p:cNvSpPr>
          <p:nvPr/>
        </p:nvSpPr>
        <p:spPr bwMode="auto">
          <a:xfrm>
            <a:off x="585449" y="2004013"/>
            <a:ext cx="1162964" cy="275890"/>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 name="矩形 29">
            <a:extLst>
              <a:ext uri="{FF2B5EF4-FFF2-40B4-BE49-F238E27FC236}">
                <a16:creationId xmlns:a16="http://schemas.microsoft.com/office/drawing/2014/main" id="{E9AB2D17-1DE2-D999-7038-27CE770F4D46}"/>
              </a:ext>
            </a:extLst>
          </p:cNvPr>
          <p:cNvSpPr>
            <a:spLocks noChangeArrowheads="1"/>
          </p:cNvSpPr>
          <p:nvPr/>
        </p:nvSpPr>
        <p:spPr bwMode="auto">
          <a:xfrm>
            <a:off x="5854480" y="2243421"/>
            <a:ext cx="372132" cy="235906"/>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2" name="矩形 16">
            <a:extLst>
              <a:ext uri="{FF2B5EF4-FFF2-40B4-BE49-F238E27FC236}">
                <a16:creationId xmlns:a16="http://schemas.microsoft.com/office/drawing/2014/main" id="{A01FF900-301F-99E0-B206-3F636BA5FFFD}"/>
              </a:ext>
            </a:extLst>
          </p:cNvPr>
          <p:cNvSpPr/>
          <p:nvPr/>
        </p:nvSpPr>
        <p:spPr>
          <a:xfrm>
            <a:off x="6226612" y="2173400"/>
            <a:ext cx="110147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访问权限</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32" name="Group 31">
            <a:extLst>
              <a:ext uri="{FF2B5EF4-FFF2-40B4-BE49-F238E27FC236}">
                <a16:creationId xmlns:a16="http://schemas.microsoft.com/office/drawing/2014/main" id="{D9D6F345-E427-AE2B-A0AE-3190116A8FFC}"/>
              </a:ext>
            </a:extLst>
          </p:cNvPr>
          <p:cNvGrpSpPr/>
          <p:nvPr/>
        </p:nvGrpSpPr>
        <p:grpSpPr>
          <a:xfrm>
            <a:off x="585449" y="3729858"/>
            <a:ext cx="11195176" cy="2629937"/>
            <a:chOff x="585449" y="3729858"/>
            <a:chExt cx="11195176" cy="2629937"/>
          </a:xfrm>
        </p:grpSpPr>
        <p:sp>
          <p:nvSpPr>
            <p:cNvPr id="13" name="矩形 29">
              <a:extLst>
                <a:ext uri="{FF2B5EF4-FFF2-40B4-BE49-F238E27FC236}">
                  <a16:creationId xmlns:a16="http://schemas.microsoft.com/office/drawing/2014/main" id="{3E261ED6-6DA3-6EA9-5721-AAD0EE1D9D25}"/>
                </a:ext>
              </a:extLst>
            </p:cNvPr>
            <p:cNvSpPr>
              <a:spLocks noChangeArrowheads="1"/>
            </p:cNvSpPr>
            <p:nvPr/>
          </p:nvSpPr>
          <p:spPr bwMode="auto">
            <a:xfrm>
              <a:off x="585449" y="4176440"/>
              <a:ext cx="786399" cy="275890"/>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14" name="直接箭头连接符 18">
              <a:extLst>
                <a:ext uri="{FF2B5EF4-FFF2-40B4-BE49-F238E27FC236}">
                  <a16:creationId xmlns:a16="http://schemas.microsoft.com/office/drawing/2014/main" id="{D3AF328C-5F89-A0F5-499F-A5DF8B4DB019}"/>
                </a:ext>
              </a:extLst>
            </p:cNvPr>
            <p:cNvCxnSpPr>
              <a:cxnSpLocks/>
            </p:cNvCxnSpPr>
            <p:nvPr/>
          </p:nvCxnSpPr>
          <p:spPr>
            <a:xfrm flipV="1">
              <a:off x="1371848" y="4452330"/>
              <a:ext cx="6174464" cy="2134"/>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1" name="Picture 20" descr="A white text on a black background&#10;&#10;AI-generated content may be incorrect.">
              <a:extLst>
                <a:ext uri="{FF2B5EF4-FFF2-40B4-BE49-F238E27FC236}">
                  <a16:creationId xmlns:a16="http://schemas.microsoft.com/office/drawing/2014/main" id="{07A78369-7DC7-50BD-F4DE-D74D6B12F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5438" y="3729858"/>
              <a:ext cx="4045187" cy="2629937"/>
            </a:xfrm>
            <a:prstGeom prst="rect">
              <a:avLst/>
            </a:prstGeom>
            <a:effectLst>
              <a:outerShdw blurRad="63500" sx="102000" sy="102000" algn="ctr" rotWithShape="0">
                <a:prstClr val="black">
                  <a:alpha val="40000"/>
                </a:prstClr>
              </a:outerShdw>
            </a:effectLst>
          </p:spPr>
        </p:pic>
        <p:sp>
          <p:nvSpPr>
            <p:cNvPr id="23" name="文本框 32">
              <a:extLst>
                <a:ext uri="{FF2B5EF4-FFF2-40B4-BE49-F238E27FC236}">
                  <a16:creationId xmlns:a16="http://schemas.microsoft.com/office/drawing/2014/main" id="{FCCDFF02-6979-06AE-4E09-0AC33CD77581}"/>
                </a:ext>
              </a:extLst>
            </p:cNvPr>
            <p:cNvSpPr txBox="1"/>
            <p:nvPr/>
          </p:nvSpPr>
          <p:spPr>
            <a:xfrm>
              <a:off x="6301995" y="4575902"/>
              <a:ext cx="1121956"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完整摘要</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24" name="矩形 29">
            <a:extLst>
              <a:ext uri="{FF2B5EF4-FFF2-40B4-BE49-F238E27FC236}">
                <a16:creationId xmlns:a16="http://schemas.microsoft.com/office/drawing/2014/main" id="{3C8FD62D-2D68-DA31-7C44-7B6163913841}"/>
              </a:ext>
            </a:extLst>
          </p:cNvPr>
          <p:cNvSpPr>
            <a:spLocks noChangeArrowheads="1"/>
          </p:cNvSpPr>
          <p:nvPr/>
        </p:nvSpPr>
        <p:spPr bwMode="auto">
          <a:xfrm>
            <a:off x="585449" y="2717802"/>
            <a:ext cx="1524705" cy="133358"/>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25" name="直接箭头连接符 18">
            <a:extLst>
              <a:ext uri="{FF2B5EF4-FFF2-40B4-BE49-F238E27FC236}">
                <a16:creationId xmlns:a16="http://schemas.microsoft.com/office/drawing/2014/main" id="{30FF3650-16A1-AD9E-90A8-16FD5B1E8F51}"/>
              </a:ext>
            </a:extLst>
          </p:cNvPr>
          <p:cNvCxnSpPr>
            <a:cxnSpLocks/>
          </p:cNvCxnSpPr>
          <p:nvPr/>
        </p:nvCxnSpPr>
        <p:spPr>
          <a:xfrm flipV="1">
            <a:off x="2110154" y="2755217"/>
            <a:ext cx="5526593" cy="2286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8" name="Picture 27" descr="A screenshot of a web page&#10;&#10;AI-generated content may be incorrect.">
            <a:extLst>
              <a:ext uri="{FF2B5EF4-FFF2-40B4-BE49-F238E27FC236}">
                <a16:creationId xmlns:a16="http://schemas.microsoft.com/office/drawing/2014/main" id="{720071A3-ECE6-2641-C93E-58B44CF52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5438" y="960988"/>
            <a:ext cx="4045887" cy="2645429"/>
          </a:xfrm>
          <a:prstGeom prst="rect">
            <a:avLst/>
          </a:prstGeom>
          <a:effectLst>
            <a:outerShdw blurRad="63500" sx="102000" sy="102000" algn="ctr" rotWithShape="0">
              <a:prstClr val="black">
                <a:alpha val="40000"/>
              </a:prstClr>
            </a:outerShdw>
          </a:effectLst>
        </p:spPr>
      </p:pic>
      <p:sp>
        <p:nvSpPr>
          <p:cNvPr id="31" name="文本框 31">
            <a:extLst>
              <a:ext uri="{FF2B5EF4-FFF2-40B4-BE49-F238E27FC236}">
                <a16:creationId xmlns:a16="http://schemas.microsoft.com/office/drawing/2014/main" id="{BA699CD6-C423-D0DC-50E3-601766A33AC4}"/>
              </a:ext>
            </a:extLst>
          </p:cNvPr>
          <p:cNvSpPr txBox="1"/>
          <p:nvPr/>
        </p:nvSpPr>
        <p:spPr>
          <a:xfrm>
            <a:off x="5924527" y="2919630"/>
            <a:ext cx="1810911"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lang="zh-CN" altLang="en-US" noProof="0" dirty="0">
                <a:solidFill>
                  <a:prstClr val="black">
                    <a:lumMod val="75000"/>
                    <a:lumOff val="25000"/>
                  </a:prstClr>
                </a:solidFill>
                <a:latin typeface="微软雅黑" panose="020B0503020204020204" pitchFamily="34" charset="-122"/>
                <a:ea typeface="微软雅黑" panose="020B0503020204020204" pitchFamily="34" charset="-122"/>
              </a:rPr>
              <a:t>作者在</a:t>
            </a:r>
            <a:r>
              <a:rPr lang="en-US" altLang="zh-CN" noProof="0" dirty="0">
                <a:solidFill>
                  <a:prstClr val="black">
                    <a:lumMod val="75000"/>
                    <a:lumOff val="25000"/>
                  </a:prstClr>
                </a:solidFill>
                <a:latin typeface="微软雅黑" panose="020B0503020204020204" pitchFamily="34" charset="-122"/>
                <a:ea typeface="微软雅黑" panose="020B0503020204020204" pitchFamily="34" charset="-122"/>
              </a:rPr>
              <a:t>Emerald</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出版的所有内容</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0846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EA4B1-A7AE-EF16-15C2-0FB1B549CF40}"/>
            </a:ext>
          </a:extLst>
        </p:cNvPr>
        <p:cNvGrpSpPr/>
        <p:nvPr/>
      </p:nvGrpSpPr>
      <p:grpSpPr>
        <a:xfrm>
          <a:off x="0" y="0"/>
          <a:ext cx="0" cy="0"/>
          <a:chOff x="0" y="0"/>
          <a:chExt cx="0" cy="0"/>
        </a:xfrm>
      </p:grpSpPr>
      <p:pic>
        <p:nvPicPr>
          <p:cNvPr id="43" name="Picture 42" descr="A screenshot of a news article&#10;&#10;AI-generated content may be incorrect.">
            <a:extLst>
              <a:ext uri="{FF2B5EF4-FFF2-40B4-BE49-F238E27FC236}">
                <a16:creationId xmlns:a16="http://schemas.microsoft.com/office/drawing/2014/main" id="{8FEEAC44-9FD4-51EE-E568-5F8B465B59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630" y="908351"/>
            <a:ext cx="6918941" cy="5041297"/>
          </a:xfrm>
          <a:prstGeom prst="rect">
            <a:avLst/>
          </a:prstGeom>
        </p:spPr>
      </p:pic>
      <p:sp>
        <p:nvSpPr>
          <p:cNvPr id="2" name="标题 1">
            <a:extLst>
              <a:ext uri="{FF2B5EF4-FFF2-40B4-BE49-F238E27FC236}">
                <a16:creationId xmlns:a16="http://schemas.microsoft.com/office/drawing/2014/main" id="{08349E8C-C9A9-6B56-7982-C4A2F6435703}"/>
              </a:ext>
            </a:extLst>
          </p:cNvPr>
          <p:cNvSpPr>
            <a:spLocks noGrp="1"/>
          </p:cNvSpPr>
          <p:nvPr>
            <p:ph type="title"/>
          </p:nvPr>
        </p:nvSpPr>
        <p:spPr>
          <a:xfrm>
            <a:off x="528477" y="115192"/>
            <a:ext cx="2373811" cy="699597"/>
          </a:xfrm>
        </p:spPr>
        <p:txBody>
          <a:bodyPr>
            <a:normAutofit/>
          </a:bodyPr>
          <a:lstStyle/>
          <a:p>
            <a:r>
              <a:rPr lang="zh-CN" altLang="en-US" dirty="0">
                <a:latin typeface="黑体" panose="02010609060101010101" pitchFamily="49" charset="-122"/>
                <a:ea typeface="黑体" panose="02010609060101010101" pitchFamily="49" charset="-122"/>
              </a:rPr>
              <a:t>文章页面</a:t>
            </a:r>
            <a:endParaRPr lang="zh-CN" altLang="en-US" dirty="0"/>
          </a:p>
        </p:txBody>
      </p:sp>
      <p:sp>
        <p:nvSpPr>
          <p:cNvPr id="9" name="文本框 18">
            <a:extLst>
              <a:ext uri="{FF2B5EF4-FFF2-40B4-BE49-F238E27FC236}">
                <a16:creationId xmlns:a16="http://schemas.microsoft.com/office/drawing/2014/main" id="{55AC91DD-012B-B5A3-6190-070195FCAAB0}"/>
              </a:ext>
            </a:extLst>
          </p:cNvPr>
          <p:cNvSpPr txBox="1"/>
          <p:nvPr/>
        </p:nvSpPr>
        <p:spPr>
          <a:xfrm>
            <a:off x="67617" y="1667456"/>
            <a:ext cx="1567567"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点击文章各部分进行跳读</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5" name="矩形 29">
            <a:extLst>
              <a:ext uri="{FF2B5EF4-FFF2-40B4-BE49-F238E27FC236}">
                <a16:creationId xmlns:a16="http://schemas.microsoft.com/office/drawing/2014/main" id="{49CBC29F-492A-C462-2EB1-09DE22823692}"/>
              </a:ext>
            </a:extLst>
          </p:cNvPr>
          <p:cNvSpPr>
            <a:spLocks noChangeArrowheads="1"/>
          </p:cNvSpPr>
          <p:nvPr/>
        </p:nvSpPr>
        <p:spPr bwMode="auto">
          <a:xfrm>
            <a:off x="1635184" y="1668964"/>
            <a:ext cx="1569241" cy="4280684"/>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26" name="Picture 25" descr="A close-up of a logo&#10;&#10;AI-generated content may be incorrect.">
            <a:extLst>
              <a:ext uri="{FF2B5EF4-FFF2-40B4-BE49-F238E27FC236}">
                <a16:creationId xmlns:a16="http://schemas.microsoft.com/office/drawing/2014/main" id="{3781B527-C6E1-16E0-A444-633F51C605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762" y="3157693"/>
            <a:ext cx="1314196" cy="243370"/>
          </a:xfrm>
          <a:prstGeom prst="rect">
            <a:avLst/>
          </a:prstGeom>
          <a:ln w="19050">
            <a:solidFill>
              <a:srgbClr val="ED7D31"/>
            </a:solidFill>
          </a:ln>
        </p:spPr>
      </p:pic>
      <p:sp>
        <p:nvSpPr>
          <p:cNvPr id="37" name="矩形 29">
            <a:extLst>
              <a:ext uri="{FF2B5EF4-FFF2-40B4-BE49-F238E27FC236}">
                <a16:creationId xmlns:a16="http://schemas.microsoft.com/office/drawing/2014/main" id="{36D7BCC9-0D79-C7FE-23CE-BC243CED100D}"/>
              </a:ext>
            </a:extLst>
          </p:cNvPr>
          <p:cNvSpPr>
            <a:spLocks noChangeArrowheads="1"/>
          </p:cNvSpPr>
          <p:nvPr/>
        </p:nvSpPr>
        <p:spPr bwMode="auto">
          <a:xfrm>
            <a:off x="6956762" y="2896076"/>
            <a:ext cx="605265" cy="243370"/>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9" name="文本框 18">
            <a:extLst>
              <a:ext uri="{FF2B5EF4-FFF2-40B4-BE49-F238E27FC236}">
                <a16:creationId xmlns:a16="http://schemas.microsoft.com/office/drawing/2014/main" id="{825AC8D2-F031-0968-66FD-D7734C56700D}"/>
              </a:ext>
            </a:extLst>
          </p:cNvPr>
          <p:cNvSpPr txBox="1"/>
          <p:nvPr/>
        </p:nvSpPr>
        <p:spPr>
          <a:xfrm>
            <a:off x="6848012" y="3495374"/>
            <a:ext cx="1008191" cy="313932"/>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获取许可</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pic>
        <p:nvPicPr>
          <p:cNvPr id="41" name="Picture 40" descr="A screenshot of a phone&#10;&#10;AI-generated content may be incorrect.">
            <a:extLst>
              <a:ext uri="{FF2B5EF4-FFF2-40B4-BE49-F238E27FC236}">
                <a16:creationId xmlns:a16="http://schemas.microsoft.com/office/drawing/2014/main" id="{832D4CF5-9066-A234-216F-A25F4805B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900" y="908351"/>
            <a:ext cx="1480596" cy="1914864"/>
          </a:xfrm>
          <a:prstGeom prst="rect">
            <a:avLst/>
          </a:prstGeom>
          <a:ln w="19050">
            <a:solidFill>
              <a:srgbClr val="ED7D31"/>
            </a:solidFill>
          </a:ln>
        </p:spPr>
      </p:pic>
      <p:sp>
        <p:nvSpPr>
          <p:cNvPr id="44" name="矩形 29">
            <a:extLst>
              <a:ext uri="{FF2B5EF4-FFF2-40B4-BE49-F238E27FC236}">
                <a16:creationId xmlns:a16="http://schemas.microsoft.com/office/drawing/2014/main" id="{1A422B22-A61E-6203-82D7-181314178A5C}"/>
              </a:ext>
            </a:extLst>
          </p:cNvPr>
          <p:cNvSpPr>
            <a:spLocks noChangeArrowheads="1"/>
          </p:cNvSpPr>
          <p:nvPr/>
        </p:nvSpPr>
        <p:spPr bwMode="auto">
          <a:xfrm>
            <a:off x="5358048" y="2551101"/>
            <a:ext cx="813558" cy="205283"/>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45" name="直接箭头连接符 18">
            <a:extLst>
              <a:ext uri="{FF2B5EF4-FFF2-40B4-BE49-F238E27FC236}">
                <a16:creationId xmlns:a16="http://schemas.microsoft.com/office/drawing/2014/main" id="{6ADB6F9F-287B-7345-4414-8D4FB256EA0C}"/>
              </a:ext>
            </a:extLst>
          </p:cNvPr>
          <p:cNvCxnSpPr>
            <a:cxnSpLocks/>
          </p:cNvCxnSpPr>
          <p:nvPr/>
        </p:nvCxnSpPr>
        <p:spPr>
          <a:xfrm>
            <a:off x="6171606" y="2650804"/>
            <a:ext cx="2732073"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48" name="文本框 18">
            <a:extLst>
              <a:ext uri="{FF2B5EF4-FFF2-40B4-BE49-F238E27FC236}">
                <a16:creationId xmlns:a16="http://schemas.microsoft.com/office/drawing/2014/main" id="{30597077-0208-EFB8-0294-1941E7CE9681}"/>
              </a:ext>
            </a:extLst>
          </p:cNvPr>
          <p:cNvSpPr txBox="1"/>
          <p:nvPr/>
        </p:nvSpPr>
        <p:spPr>
          <a:xfrm>
            <a:off x="10454496" y="1570317"/>
            <a:ext cx="1370127" cy="590931"/>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查看文章接收时间线</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7" name="矩形 29">
            <a:extLst>
              <a:ext uri="{FF2B5EF4-FFF2-40B4-BE49-F238E27FC236}">
                <a16:creationId xmlns:a16="http://schemas.microsoft.com/office/drawing/2014/main" id="{06582C64-32BE-B7C0-041F-F4EFB272ED44}"/>
              </a:ext>
            </a:extLst>
          </p:cNvPr>
          <p:cNvSpPr>
            <a:spLocks noChangeArrowheads="1"/>
          </p:cNvSpPr>
          <p:nvPr/>
        </p:nvSpPr>
        <p:spPr bwMode="auto">
          <a:xfrm>
            <a:off x="3641074" y="2897369"/>
            <a:ext cx="813558" cy="205283"/>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7" name="文本框 18">
            <a:extLst>
              <a:ext uri="{FF2B5EF4-FFF2-40B4-BE49-F238E27FC236}">
                <a16:creationId xmlns:a16="http://schemas.microsoft.com/office/drawing/2014/main" id="{B6028DB2-2D4A-05CE-AB7F-373438C7B4F4}"/>
              </a:ext>
            </a:extLst>
          </p:cNvPr>
          <p:cNvSpPr txBox="1"/>
          <p:nvPr/>
        </p:nvSpPr>
        <p:spPr>
          <a:xfrm>
            <a:off x="3536624" y="3168208"/>
            <a:ext cx="1061239" cy="313932"/>
          </a:xfrm>
          <a:prstGeom prst="rect">
            <a:avLst/>
          </a:prstGeom>
          <a:noFill/>
        </p:spPr>
        <p:txBody>
          <a:bodyPr wrap="square">
            <a:spAutoFit/>
          </a:bodyPr>
          <a:lstStyle/>
          <a:p>
            <a:pPr marL="0" marR="0" lvl="0" indent="0" algn="ctr" defTabSz="914400" rtl="0" eaLnBrk="1" fontAlgn="base" latinLnBrk="0" hangingPunct="1">
              <a:lnSpc>
                <a:spcPct val="90000"/>
              </a:lnSpc>
              <a:spcBef>
                <a:spcPts val="1000"/>
              </a:spcBef>
              <a:spcAft>
                <a:spcPct val="0"/>
              </a:spcAft>
              <a:buClrTx/>
              <a:buSzTx/>
              <a:buFontTx/>
              <a:buNone/>
              <a:tabLst/>
              <a:defRPr/>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分屏阅读</a:t>
            </a:r>
            <a:endParaRPr kumimoji="0" lang="zh-CN" altLang="en-US" sz="16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79" name="矩形 29">
            <a:extLst>
              <a:ext uri="{FF2B5EF4-FFF2-40B4-BE49-F238E27FC236}">
                <a16:creationId xmlns:a16="http://schemas.microsoft.com/office/drawing/2014/main" id="{B5C94DE4-53CF-C660-44E7-BE30DD62AEB1}"/>
              </a:ext>
            </a:extLst>
          </p:cNvPr>
          <p:cNvSpPr>
            <a:spLocks noChangeArrowheads="1"/>
          </p:cNvSpPr>
          <p:nvPr/>
        </p:nvSpPr>
        <p:spPr bwMode="auto">
          <a:xfrm>
            <a:off x="7816740" y="2896077"/>
            <a:ext cx="563061" cy="224326"/>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81" name="直接箭头连接符 18">
            <a:extLst>
              <a:ext uri="{FF2B5EF4-FFF2-40B4-BE49-F238E27FC236}">
                <a16:creationId xmlns:a16="http://schemas.microsoft.com/office/drawing/2014/main" id="{4934BD88-77D5-7140-4607-DFA52F4AE490}"/>
              </a:ext>
            </a:extLst>
          </p:cNvPr>
          <p:cNvCxnSpPr>
            <a:cxnSpLocks/>
          </p:cNvCxnSpPr>
          <p:nvPr/>
        </p:nvCxnSpPr>
        <p:spPr>
          <a:xfrm>
            <a:off x="8401100" y="3016756"/>
            <a:ext cx="502579"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84" name="Picture 83" descr="A close-up of words&#10;&#10;AI-generated content may be incorrect.">
            <a:extLst>
              <a:ext uri="{FF2B5EF4-FFF2-40B4-BE49-F238E27FC236}">
                <a16:creationId xmlns:a16="http://schemas.microsoft.com/office/drawing/2014/main" id="{B1E89480-FA25-69DB-6458-99B134153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3900" y="3016716"/>
            <a:ext cx="2657296" cy="768694"/>
          </a:xfrm>
          <a:prstGeom prst="rect">
            <a:avLst/>
          </a:prstGeom>
          <a:ln w="19050">
            <a:solidFill>
              <a:srgbClr val="ED7D31"/>
            </a:solidFill>
          </a:ln>
        </p:spPr>
      </p:pic>
      <p:sp>
        <p:nvSpPr>
          <p:cNvPr id="13" name="文本框 3">
            <a:extLst>
              <a:ext uri="{FF2B5EF4-FFF2-40B4-BE49-F238E27FC236}">
                <a16:creationId xmlns:a16="http://schemas.microsoft.com/office/drawing/2014/main" id="{13FC35BD-9FE8-8CDA-113D-E29C74D1677E}"/>
              </a:ext>
            </a:extLst>
          </p:cNvPr>
          <p:cNvSpPr txBox="1"/>
          <p:nvPr/>
        </p:nvSpPr>
        <p:spPr>
          <a:xfrm>
            <a:off x="8903679" y="3941867"/>
            <a:ext cx="2910853"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导出引文，导入</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EndNote</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Mendeley</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等文献管理软件</a:t>
            </a:r>
          </a:p>
        </p:txBody>
      </p:sp>
      <p:pic>
        <p:nvPicPr>
          <p:cNvPr id="19" name="Picture 18" descr="A screenshot of a text&#10;&#10;AI-generated content may be incorrect.">
            <a:extLst>
              <a:ext uri="{FF2B5EF4-FFF2-40B4-BE49-F238E27FC236}">
                <a16:creationId xmlns:a16="http://schemas.microsoft.com/office/drawing/2014/main" id="{E0B7E37B-A877-DD7E-795F-F8BA09DAD0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172" y="3778894"/>
            <a:ext cx="5119399" cy="2170753"/>
          </a:xfrm>
          <a:prstGeom prst="rect">
            <a:avLst/>
          </a:prstGeom>
        </p:spPr>
      </p:pic>
      <p:sp>
        <p:nvSpPr>
          <p:cNvPr id="20" name="矩形 22">
            <a:extLst>
              <a:ext uri="{FF2B5EF4-FFF2-40B4-BE49-F238E27FC236}">
                <a16:creationId xmlns:a16="http://schemas.microsoft.com/office/drawing/2014/main" id="{E464023D-1E62-A2DE-BD42-C696CF2C0871}"/>
              </a:ext>
            </a:extLst>
          </p:cNvPr>
          <p:cNvSpPr>
            <a:spLocks noChangeArrowheads="1"/>
          </p:cNvSpPr>
          <p:nvPr/>
        </p:nvSpPr>
        <p:spPr bwMode="auto">
          <a:xfrm>
            <a:off x="4407422" y="5091670"/>
            <a:ext cx="1715696" cy="166935"/>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21" name="直接箭头连接符 18">
            <a:extLst>
              <a:ext uri="{FF2B5EF4-FFF2-40B4-BE49-F238E27FC236}">
                <a16:creationId xmlns:a16="http://schemas.microsoft.com/office/drawing/2014/main" id="{4F652D79-73FD-9753-663F-BF21F1ABC877}"/>
              </a:ext>
            </a:extLst>
          </p:cNvPr>
          <p:cNvCxnSpPr>
            <a:cxnSpLocks/>
          </p:cNvCxnSpPr>
          <p:nvPr/>
        </p:nvCxnSpPr>
        <p:spPr>
          <a:xfrm>
            <a:off x="6123118" y="5201260"/>
            <a:ext cx="2706918"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24" name="Picture 23" descr="A close-up of a text&#10;&#10;AI-generated content may be incorrect.">
            <a:extLst>
              <a:ext uri="{FF2B5EF4-FFF2-40B4-BE49-F238E27FC236}">
                <a16:creationId xmlns:a16="http://schemas.microsoft.com/office/drawing/2014/main" id="{AD9A96B7-C4DF-C46F-3201-1864CF66D0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3900" y="4696753"/>
            <a:ext cx="2657296" cy="644294"/>
          </a:xfrm>
          <a:prstGeom prst="rect">
            <a:avLst/>
          </a:prstGeom>
          <a:ln w="19050">
            <a:solidFill>
              <a:srgbClr val="ED7D31"/>
            </a:solidFill>
          </a:ln>
        </p:spPr>
      </p:pic>
      <p:sp>
        <p:nvSpPr>
          <p:cNvPr id="25" name="文本框 6">
            <a:extLst>
              <a:ext uri="{FF2B5EF4-FFF2-40B4-BE49-F238E27FC236}">
                <a16:creationId xmlns:a16="http://schemas.microsoft.com/office/drawing/2014/main" id="{92406000-C365-7DEA-6558-0AB47097CE70}"/>
              </a:ext>
            </a:extLst>
          </p:cNvPr>
          <p:cNvSpPr txBox="1"/>
          <p:nvPr/>
        </p:nvSpPr>
        <p:spPr>
          <a:xfrm>
            <a:off x="8903679" y="5395213"/>
            <a:ext cx="230346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点击文献，查看详情</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8909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down)">
                                      <p:cBhvr>
                                        <p:cTn id="2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P spid="57" grpId="0" animBg="1"/>
      <p:bldP spid="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CEC28-AA17-C910-B2BF-3C724686EC69}"/>
            </a:ext>
          </a:extLst>
        </p:cNvPr>
        <p:cNvGrpSpPr/>
        <p:nvPr/>
      </p:nvGrpSpPr>
      <p:grpSpPr>
        <a:xfrm>
          <a:off x="0" y="0"/>
          <a:ext cx="0" cy="0"/>
          <a:chOff x="0" y="0"/>
          <a:chExt cx="0" cy="0"/>
        </a:xfrm>
      </p:grpSpPr>
      <p:pic>
        <p:nvPicPr>
          <p:cNvPr id="10" name="Picture 9" descr="A screenshot of a computer&#10;&#10;AI-generated content may be incorrect.">
            <a:extLst>
              <a:ext uri="{FF2B5EF4-FFF2-40B4-BE49-F238E27FC236}">
                <a16:creationId xmlns:a16="http://schemas.microsoft.com/office/drawing/2014/main" id="{F48006D9-23F0-9BBC-0717-F78B2DA2C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398" y="1139382"/>
            <a:ext cx="9393568" cy="4931440"/>
          </a:xfrm>
          <a:prstGeom prst="rect">
            <a:avLst/>
          </a:prstGeom>
        </p:spPr>
      </p:pic>
      <p:sp>
        <p:nvSpPr>
          <p:cNvPr id="2" name="标题 1">
            <a:extLst>
              <a:ext uri="{FF2B5EF4-FFF2-40B4-BE49-F238E27FC236}">
                <a16:creationId xmlns:a16="http://schemas.microsoft.com/office/drawing/2014/main" id="{AC5AEB4A-14E3-0795-F5AB-264EE424015F}"/>
              </a:ext>
            </a:extLst>
          </p:cNvPr>
          <p:cNvSpPr>
            <a:spLocks noGrp="1"/>
          </p:cNvSpPr>
          <p:nvPr>
            <p:ph type="title"/>
          </p:nvPr>
        </p:nvSpPr>
        <p:spPr>
          <a:xfrm>
            <a:off x="510066" y="207246"/>
            <a:ext cx="5160441" cy="699597"/>
          </a:xfrm>
        </p:spPr>
        <p:txBody>
          <a:bodyPr>
            <a:normAutofit/>
          </a:bodyPr>
          <a:lstStyle/>
          <a:p>
            <a:r>
              <a:rPr lang="zh-CN" altLang="en-US" dirty="0">
                <a:latin typeface="黑体" panose="02010609060101010101" pitchFamily="49" charset="-122"/>
                <a:ea typeface="黑体" panose="02010609060101010101" pitchFamily="49" charset="-122"/>
              </a:rPr>
              <a:t>文章页面：分屏阅读</a:t>
            </a:r>
            <a:endParaRPr lang="zh-CN" altLang="en-US" dirty="0"/>
          </a:p>
        </p:txBody>
      </p:sp>
      <p:sp>
        <p:nvSpPr>
          <p:cNvPr id="5" name="矩形 22">
            <a:extLst>
              <a:ext uri="{FF2B5EF4-FFF2-40B4-BE49-F238E27FC236}">
                <a16:creationId xmlns:a16="http://schemas.microsoft.com/office/drawing/2014/main" id="{C73B0951-856D-CE16-50BB-021C70DA625C}"/>
              </a:ext>
            </a:extLst>
          </p:cNvPr>
          <p:cNvSpPr>
            <a:spLocks noChangeArrowheads="1"/>
          </p:cNvSpPr>
          <p:nvPr/>
        </p:nvSpPr>
        <p:spPr bwMode="auto">
          <a:xfrm>
            <a:off x="5268836" y="1690892"/>
            <a:ext cx="3568318" cy="650514"/>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文本框 19">
            <a:extLst>
              <a:ext uri="{FF2B5EF4-FFF2-40B4-BE49-F238E27FC236}">
                <a16:creationId xmlns:a16="http://schemas.microsoft.com/office/drawing/2014/main" id="{922C3775-37AF-C84E-3F3F-B9E84333BD72}"/>
              </a:ext>
            </a:extLst>
          </p:cNvPr>
          <p:cNvSpPr txBox="1"/>
          <p:nvPr/>
        </p:nvSpPr>
        <p:spPr>
          <a:xfrm>
            <a:off x="9866653" y="1607872"/>
            <a:ext cx="2171925" cy="1467068"/>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左侧显示文章正文</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右侧可分屏查看文章图表、目录、参考文献、相关阅读资料</a:t>
            </a:r>
          </a:p>
        </p:txBody>
      </p:sp>
    </p:spTree>
    <p:extLst>
      <p:ext uri="{BB962C8B-B14F-4D97-AF65-F5344CB8AC3E}">
        <p14:creationId xmlns:p14="http://schemas.microsoft.com/office/powerpoint/2010/main" val="3545063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CDA8F-49AD-710E-11AD-A791C5984FA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9A421C4-E6AF-40D9-D23E-D36A52B81A63}"/>
              </a:ext>
            </a:extLst>
          </p:cNvPr>
          <p:cNvSpPr>
            <a:spLocks noGrp="1"/>
          </p:cNvSpPr>
          <p:nvPr>
            <p:ph type="title"/>
          </p:nvPr>
        </p:nvSpPr>
        <p:spPr>
          <a:xfrm>
            <a:off x="510066" y="207246"/>
            <a:ext cx="2373811" cy="699597"/>
          </a:xfrm>
        </p:spPr>
        <p:txBody>
          <a:bodyPr>
            <a:normAutofit/>
          </a:bodyPr>
          <a:lstStyle/>
          <a:p>
            <a:r>
              <a:rPr lang="zh-CN" altLang="en-US" dirty="0">
                <a:latin typeface="黑体" panose="02010609060101010101" pitchFamily="49" charset="-122"/>
                <a:ea typeface="黑体" panose="02010609060101010101" pitchFamily="49" charset="-122"/>
              </a:rPr>
              <a:t>期刊主页</a:t>
            </a:r>
            <a:endParaRPr lang="zh-CN" altLang="en-US" dirty="0"/>
          </a:p>
        </p:txBody>
      </p:sp>
      <p:pic>
        <p:nvPicPr>
          <p:cNvPr id="9" name="Picture 8" descr="A green and white background with black text&#10;&#10;AI-generated content may be incorrect.">
            <a:extLst>
              <a:ext uri="{FF2B5EF4-FFF2-40B4-BE49-F238E27FC236}">
                <a16:creationId xmlns:a16="http://schemas.microsoft.com/office/drawing/2014/main" id="{55B3FB55-1508-A372-DE42-62D549A99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02" y="927596"/>
            <a:ext cx="10211823" cy="1461029"/>
          </a:xfrm>
          <a:prstGeom prst="rect">
            <a:avLst/>
          </a:prstGeom>
          <a:effectLst>
            <a:outerShdw blurRad="63500" sx="102000" sy="102000" algn="ctr" rotWithShape="0">
              <a:prstClr val="black">
                <a:alpha val="40000"/>
              </a:prstClr>
            </a:outerShdw>
          </a:effectLst>
        </p:spPr>
      </p:pic>
      <p:sp>
        <p:nvSpPr>
          <p:cNvPr id="17" name="矩形 22">
            <a:extLst>
              <a:ext uri="{FF2B5EF4-FFF2-40B4-BE49-F238E27FC236}">
                <a16:creationId xmlns:a16="http://schemas.microsoft.com/office/drawing/2014/main" id="{475C8BD5-EA3A-5BF6-33C9-C32BC2C855EC}"/>
              </a:ext>
            </a:extLst>
          </p:cNvPr>
          <p:cNvSpPr>
            <a:spLocks noChangeArrowheads="1"/>
          </p:cNvSpPr>
          <p:nvPr/>
        </p:nvSpPr>
        <p:spPr bwMode="auto">
          <a:xfrm>
            <a:off x="6624704" y="1071769"/>
            <a:ext cx="978929" cy="330629"/>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8" name="椭圆 7">
            <a:extLst>
              <a:ext uri="{FF2B5EF4-FFF2-40B4-BE49-F238E27FC236}">
                <a16:creationId xmlns:a16="http://schemas.microsoft.com/office/drawing/2014/main" id="{783ABB35-2E64-82B5-F1B7-71FA7F15BE4C}"/>
              </a:ext>
            </a:extLst>
          </p:cNvPr>
          <p:cNvSpPr/>
          <p:nvPr/>
        </p:nvSpPr>
        <p:spPr>
          <a:xfrm>
            <a:off x="6962950" y="607934"/>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 name="Picture 20" descr="A screenshot of a news article&#10;&#10;AI-generated content may be incorrect.">
            <a:extLst>
              <a:ext uri="{FF2B5EF4-FFF2-40B4-BE49-F238E27FC236}">
                <a16:creationId xmlns:a16="http://schemas.microsoft.com/office/drawing/2014/main" id="{8AFB43F7-8352-8E1E-1F8A-20CDF6387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102" y="2515367"/>
            <a:ext cx="5228650" cy="3415037"/>
          </a:xfrm>
          <a:prstGeom prst="rect">
            <a:avLst/>
          </a:prstGeom>
          <a:effectLst>
            <a:outerShdw blurRad="63500" sx="102000" sy="102000" algn="ctr" rotWithShape="0">
              <a:prstClr val="black">
                <a:alpha val="40000"/>
              </a:prstClr>
            </a:outerShdw>
          </a:effectLst>
        </p:spPr>
      </p:pic>
      <p:sp>
        <p:nvSpPr>
          <p:cNvPr id="22" name="椭圆 7">
            <a:extLst>
              <a:ext uri="{FF2B5EF4-FFF2-40B4-BE49-F238E27FC236}">
                <a16:creationId xmlns:a16="http://schemas.microsoft.com/office/drawing/2014/main" id="{13FCA717-7FD9-4BB0-0AB7-B15A954D775C}"/>
              </a:ext>
            </a:extLst>
          </p:cNvPr>
          <p:cNvSpPr/>
          <p:nvPr/>
        </p:nvSpPr>
        <p:spPr>
          <a:xfrm>
            <a:off x="898657" y="6021182"/>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文本框 19">
            <a:extLst>
              <a:ext uri="{FF2B5EF4-FFF2-40B4-BE49-F238E27FC236}">
                <a16:creationId xmlns:a16="http://schemas.microsoft.com/office/drawing/2014/main" id="{D4ACC2C3-52DF-C49E-4A0E-5B166E048500}"/>
              </a:ext>
            </a:extLst>
          </p:cNvPr>
          <p:cNvSpPr txBox="1"/>
          <p:nvPr/>
        </p:nvSpPr>
        <p:spPr>
          <a:xfrm>
            <a:off x="1340694" y="6021182"/>
            <a:ext cx="363770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Journal Home</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访问期刊主页</a:t>
            </a:r>
          </a:p>
        </p:txBody>
      </p:sp>
      <p:sp>
        <p:nvSpPr>
          <p:cNvPr id="24" name="矩形 22">
            <a:extLst>
              <a:ext uri="{FF2B5EF4-FFF2-40B4-BE49-F238E27FC236}">
                <a16:creationId xmlns:a16="http://schemas.microsoft.com/office/drawing/2014/main" id="{A129AE8A-CD6B-F427-AD3B-DD546698D5F1}"/>
              </a:ext>
            </a:extLst>
          </p:cNvPr>
          <p:cNvSpPr>
            <a:spLocks noChangeArrowheads="1"/>
          </p:cNvSpPr>
          <p:nvPr/>
        </p:nvSpPr>
        <p:spPr bwMode="auto">
          <a:xfrm>
            <a:off x="7615188" y="1071768"/>
            <a:ext cx="614412" cy="330629"/>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5" name="椭圆 7">
            <a:extLst>
              <a:ext uri="{FF2B5EF4-FFF2-40B4-BE49-F238E27FC236}">
                <a16:creationId xmlns:a16="http://schemas.microsoft.com/office/drawing/2014/main" id="{DA696F84-E424-66EB-7F01-915286820186}"/>
              </a:ext>
            </a:extLst>
          </p:cNvPr>
          <p:cNvSpPr/>
          <p:nvPr/>
        </p:nvSpPr>
        <p:spPr>
          <a:xfrm>
            <a:off x="7771176" y="607933"/>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椭圆 7">
            <a:extLst>
              <a:ext uri="{FF2B5EF4-FFF2-40B4-BE49-F238E27FC236}">
                <a16:creationId xmlns:a16="http://schemas.microsoft.com/office/drawing/2014/main" id="{ED1CA5C7-858F-6B02-BE47-648F2F594265}"/>
              </a:ext>
            </a:extLst>
          </p:cNvPr>
          <p:cNvSpPr/>
          <p:nvPr/>
        </p:nvSpPr>
        <p:spPr>
          <a:xfrm>
            <a:off x="6096000" y="6021181"/>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8" name="Picture 27" descr="A screenshot of a web page&#10;&#10;AI-generated content may be incorrect.">
            <a:extLst>
              <a:ext uri="{FF2B5EF4-FFF2-40B4-BE49-F238E27FC236}">
                <a16:creationId xmlns:a16="http://schemas.microsoft.com/office/drawing/2014/main" id="{ECFFEAEA-D9D7-F1AA-C523-74C03DDB8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0996" y="2532797"/>
            <a:ext cx="4792929" cy="3397607"/>
          </a:xfrm>
          <a:prstGeom prst="rect">
            <a:avLst/>
          </a:prstGeom>
          <a:effectLst>
            <a:outerShdw blurRad="63500" sx="102000" sy="102000" algn="ctr" rotWithShape="0">
              <a:prstClr val="black">
                <a:alpha val="40000"/>
              </a:prstClr>
            </a:outerShdw>
          </a:effectLst>
        </p:spPr>
      </p:pic>
      <p:sp>
        <p:nvSpPr>
          <p:cNvPr id="29" name="文本框 19">
            <a:extLst>
              <a:ext uri="{FF2B5EF4-FFF2-40B4-BE49-F238E27FC236}">
                <a16:creationId xmlns:a16="http://schemas.microsoft.com/office/drawing/2014/main" id="{5A45664F-ED99-5E82-9316-956A9D59487C}"/>
              </a:ext>
            </a:extLst>
          </p:cNvPr>
          <p:cNvSpPr txBox="1"/>
          <p:nvPr/>
        </p:nvSpPr>
        <p:spPr>
          <a:xfrm>
            <a:off x="6464792" y="6021182"/>
            <a:ext cx="3408512"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Issues</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访问期刊全部期次</a:t>
            </a:r>
          </a:p>
        </p:txBody>
      </p:sp>
      <p:sp>
        <p:nvSpPr>
          <p:cNvPr id="30" name="文本框 19">
            <a:extLst>
              <a:ext uri="{FF2B5EF4-FFF2-40B4-BE49-F238E27FC236}">
                <a16:creationId xmlns:a16="http://schemas.microsoft.com/office/drawing/2014/main" id="{90E11500-643F-2829-E34D-301274ED1C38}"/>
              </a:ext>
            </a:extLst>
          </p:cNvPr>
          <p:cNvSpPr txBox="1"/>
          <p:nvPr/>
        </p:nvSpPr>
        <p:spPr>
          <a:xfrm>
            <a:off x="10888706" y="2551110"/>
            <a:ext cx="1342384"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选择出版年份和期次</a:t>
            </a:r>
          </a:p>
        </p:txBody>
      </p:sp>
      <p:sp>
        <p:nvSpPr>
          <p:cNvPr id="31" name="矩形 22">
            <a:extLst>
              <a:ext uri="{FF2B5EF4-FFF2-40B4-BE49-F238E27FC236}">
                <a16:creationId xmlns:a16="http://schemas.microsoft.com/office/drawing/2014/main" id="{DD21AE1A-D439-289E-E1F9-6AD694097D6C}"/>
              </a:ext>
            </a:extLst>
          </p:cNvPr>
          <p:cNvSpPr>
            <a:spLocks noChangeArrowheads="1"/>
          </p:cNvSpPr>
          <p:nvPr/>
        </p:nvSpPr>
        <p:spPr bwMode="auto">
          <a:xfrm>
            <a:off x="7342519" y="2551110"/>
            <a:ext cx="2875441" cy="290282"/>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32" name="直接箭头连接符 18">
            <a:extLst>
              <a:ext uri="{FF2B5EF4-FFF2-40B4-BE49-F238E27FC236}">
                <a16:creationId xmlns:a16="http://schemas.microsoft.com/office/drawing/2014/main" id="{6B1954D8-EA7B-F799-E17A-898E2E211A6A}"/>
              </a:ext>
            </a:extLst>
          </p:cNvPr>
          <p:cNvCxnSpPr>
            <a:cxnSpLocks/>
          </p:cNvCxnSpPr>
          <p:nvPr/>
        </p:nvCxnSpPr>
        <p:spPr>
          <a:xfrm>
            <a:off x="10217960" y="2728813"/>
            <a:ext cx="718019"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06523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9FFA-E81E-7154-7936-06EE809E7C7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55CEE0D-16D7-5A77-7EDA-4B300DB62D2C}"/>
              </a:ext>
            </a:extLst>
          </p:cNvPr>
          <p:cNvSpPr>
            <a:spLocks noGrp="1"/>
          </p:cNvSpPr>
          <p:nvPr>
            <p:ph type="title"/>
          </p:nvPr>
        </p:nvSpPr>
        <p:spPr>
          <a:xfrm>
            <a:off x="510066" y="207246"/>
            <a:ext cx="2373811" cy="699597"/>
          </a:xfrm>
        </p:spPr>
        <p:txBody>
          <a:bodyPr>
            <a:normAutofit/>
          </a:bodyPr>
          <a:lstStyle/>
          <a:p>
            <a:r>
              <a:rPr lang="zh-CN" altLang="en-US" dirty="0">
                <a:latin typeface="黑体" panose="02010609060101010101" pitchFamily="49" charset="-122"/>
                <a:ea typeface="黑体" panose="02010609060101010101" pitchFamily="49" charset="-122"/>
              </a:rPr>
              <a:t>期刊主页</a:t>
            </a:r>
            <a:endParaRPr lang="zh-CN" altLang="en-US" dirty="0"/>
          </a:p>
        </p:txBody>
      </p:sp>
      <p:pic>
        <p:nvPicPr>
          <p:cNvPr id="9" name="Picture 8" descr="A green and white background with black text&#10;&#10;AI-generated content may be incorrect.">
            <a:extLst>
              <a:ext uri="{FF2B5EF4-FFF2-40B4-BE49-F238E27FC236}">
                <a16:creationId xmlns:a16="http://schemas.microsoft.com/office/drawing/2014/main" id="{7D0DF7FC-F7B2-5445-8347-ABF63041D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02" y="927596"/>
            <a:ext cx="10211823" cy="1461029"/>
          </a:xfrm>
          <a:prstGeom prst="rect">
            <a:avLst/>
          </a:prstGeom>
          <a:effectLst>
            <a:outerShdw blurRad="63500" sx="102000" sy="102000" algn="ctr" rotWithShape="0">
              <a:prstClr val="black">
                <a:alpha val="40000"/>
              </a:prstClr>
            </a:outerShdw>
          </a:effectLst>
        </p:spPr>
      </p:pic>
      <p:sp>
        <p:nvSpPr>
          <p:cNvPr id="17" name="矩形 22">
            <a:extLst>
              <a:ext uri="{FF2B5EF4-FFF2-40B4-BE49-F238E27FC236}">
                <a16:creationId xmlns:a16="http://schemas.microsoft.com/office/drawing/2014/main" id="{2AC8F2BF-F6D0-F899-BEF2-637D7EBA907D}"/>
              </a:ext>
            </a:extLst>
          </p:cNvPr>
          <p:cNvSpPr>
            <a:spLocks noChangeArrowheads="1"/>
          </p:cNvSpPr>
          <p:nvPr/>
        </p:nvSpPr>
        <p:spPr bwMode="auto">
          <a:xfrm>
            <a:off x="8229600" y="1071767"/>
            <a:ext cx="1405353" cy="330629"/>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3" name="文本框 19">
            <a:extLst>
              <a:ext uri="{FF2B5EF4-FFF2-40B4-BE49-F238E27FC236}">
                <a16:creationId xmlns:a16="http://schemas.microsoft.com/office/drawing/2014/main" id="{8439DA22-A86D-D2EC-346D-E74E0B7DA05A}"/>
              </a:ext>
            </a:extLst>
          </p:cNvPr>
          <p:cNvSpPr txBox="1"/>
          <p:nvPr/>
        </p:nvSpPr>
        <p:spPr>
          <a:xfrm>
            <a:off x="6713218" y="3374553"/>
            <a:ext cx="4506679"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About this Journal</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查看期刊基本信息</a:t>
            </a:r>
          </a:p>
        </p:txBody>
      </p:sp>
      <p:cxnSp>
        <p:nvCxnSpPr>
          <p:cNvPr id="37" name="直接箭头连接符 18">
            <a:extLst>
              <a:ext uri="{FF2B5EF4-FFF2-40B4-BE49-F238E27FC236}">
                <a16:creationId xmlns:a16="http://schemas.microsoft.com/office/drawing/2014/main" id="{FC6490C5-5A13-451D-7332-625C546CA6B4}"/>
              </a:ext>
            </a:extLst>
          </p:cNvPr>
          <p:cNvCxnSpPr>
            <a:cxnSpLocks/>
          </p:cNvCxnSpPr>
          <p:nvPr/>
        </p:nvCxnSpPr>
        <p:spPr>
          <a:xfrm>
            <a:off x="6029644" y="4584271"/>
            <a:ext cx="58020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6" name="Picture 5" descr="A screenshot of a computer&#10;&#10;AI-generated content may be incorrect.">
            <a:extLst>
              <a:ext uri="{FF2B5EF4-FFF2-40B4-BE49-F238E27FC236}">
                <a16:creationId xmlns:a16="http://schemas.microsoft.com/office/drawing/2014/main" id="{CB598CDA-34F2-30BC-8C4F-8A14BF9A2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02" y="2532797"/>
            <a:ext cx="5397542" cy="3830013"/>
          </a:xfrm>
          <a:prstGeom prst="rect">
            <a:avLst/>
          </a:prstGeom>
          <a:effectLst>
            <a:outerShdw blurRad="63500" sx="102000" sy="102000" algn="ctr" rotWithShape="0">
              <a:prstClr val="black">
                <a:alpha val="40000"/>
              </a:prstClr>
            </a:outerShdw>
          </a:effectLst>
        </p:spPr>
      </p:pic>
      <p:sp>
        <p:nvSpPr>
          <p:cNvPr id="31" name="矩形 22">
            <a:extLst>
              <a:ext uri="{FF2B5EF4-FFF2-40B4-BE49-F238E27FC236}">
                <a16:creationId xmlns:a16="http://schemas.microsoft.com/office/drawing/2014/main" id="{71D3769D-4504-CF70-5671-FDDBD1343E2C}"/>
              </a:ext>
            </a:extLst>
          </p:cNvPr>
          <p:cNvSpPr>
            <a:spLocks noChangeArrowheads="1"/>
          </p:cNvSpPr>
          <p:nvPr/>
        </p:nvSpPr>
        <p:spPr bwMode="auto">
          <a:xfrm>
            <a:off x="1548572" y="4394030"/>
            <a:ext cx="4438114" cy="362073"/>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7" name="文本框 19">
            <a:extLst>
              <a:ext uri="{FF2B5EF4-FFF2-40B4-BE49-F238E27FC236}">
                <a16:creationId xmlns:a16="http://schemas.microsoft.com/office/drawing/2014/main" id="{0E42395E-69AF-7745-3A48-7D211235A96B}"/>
              </a:ext>
            </a:extLst>
          </p:cNvPr>
          <p:cNvSpPr txBox="1"/>
          <p:nvPr/>
        </p:nvSpPr>
        <p:spPr>
          <a:xfrm>
            <a:off x="6747501" y="4288805"/>
            <a:ext cx="4438114" cy="590931"/>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查看期刊</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Aims and scope</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，作者投稿指南，收录情况，编委团队等信息</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5" name="矩形 22">
            <a:extLst>
              <a:ext uri="{FF2B5EF4-FFF2-40B4-BE49-F238E27FC236}">
                <a16:creationId xmlns:a16="http://schemas.microsoft.com/office/drawing/2014/main" id="{06E9A99A-7A07-816B-3703-BB5468B1F7D1}"/>
              </a:ext>
            </a:extLst>
          </p:cNvPr>
          <p:cNvSpPr>
            <a:spLocks noChangeArrowheads="1"/>
          </p:cNvSpPr>
          <p:nvPr/>
        </p:nvSpPr>
        <p:spPr bwMode="auto">
          <a:xfrm>
            <a:off x="4785046" y="6174207"/>
            <a:ext cx="1112525" cy="188603"/>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16" name="直接箭头连接符 18">
            <a:extLst>
              <a:ext uri="{FF2B5EF4-FFF2-40B4-BE49-F238E27FC236}">
                <a16:creationId xmlns:a16="http://schemas.microsoft.com/office/drawing/2014/main" id="{EC156422-B873-8C88-4520-94ADCDF13C58}"/>
              </a:ext>
            </a:extLst>
          </p:cNvPr>
          <p:cNvCxnSpPr>
            <a:cxnSpLocks/>
          </p:cNvCxnSpPr>
          <p:nvPr/>
        </p:nvCxnSpPr>
        <p:spPr>
          <a:xfrm>
            <a:off x="6029644" y="6174207"/>
            <a:ext cx="580205" cy="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19" name="文本框 19">
            <a:extLst>
              <a:ext uri="{FF2B5EF4-FFF2-40B4-BE49-F238E27FC236}">
                <a16:creationId xmlns:a16="http://schemas.microsoft.com/office/drawing/2014/main" id="{22EFB572-34E9-1506-2288-D3CF6BF340E7}"/>
              </a:ext>
            </a:extLst>
          </p:cNvPr>
          <p:cNvSpPr txBox="1"/>
          <p:nvPr/>
        </p:nvSpPr>
        <p:spPr>
          <a:xfrm>
            <a:off x="9552587" y="5832575"/>
            <a:ext cx="2168916" cy="719171"/>
          </a:xfrm>
          <a:prstGeom prst="rect">
            <a:avLst/>
          </a:prstGeom>
          <a:solidFill>
            <a:schemeClr val="bg1"/>
          </a:solid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base" latinLnBrk="0" hangingPunct="1">
              <a:lnSpc>
                <a:spcPct val="90000"/>
              </a:lnSpc>
              <a:spcBef>
                <a:spcPts val="1000"/>
              </a:spcBef>
              <a:spcAft>
                <a:spcPct val="0"/>
              </a:spcAft>
              <a:buClrTx/>
              <a:buSzTx/>
              <a:buFontTx/>
              <a:buNone/>
              <a:tabLst/>
              <a:defRPr/>
            </a:pP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9" name="文本框 19">
            <a:extLst>
              <a:ext uri="{FF2B5EF4-FFF2-40B4-BE49-F238E27FC236}">
                <a16:creationId xmlns:a16="http://schemas.microsoft.com/office/drawing/2014/main" id="{97ABC50E-A03F-CECE-7F14-36E6128437DA}"/>
              </a:ext>
            </a:extLst>
          </p:cNvPr>
          <p:cNvSpPr txBox="1"/>
          <p:nvPr/>
        </p:nvSpPr>
        <p:spPr>
          <a:xfrm>
            <a:off x="6713218" y="6003391"/>
            <a:ext cx="4192587" cy="341632"/>
          </a:xfrm>
          <a:prstGeom prst="rect">
            <a:avLst/>
          </a:prstGeom>
          <a:solidFill>
            <a:schemeClr val="bg1"/>
          </a:solid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Table of contents</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可返回期刊主页</a:t>
            </a:r>
          </a:p>
        </p:txBody>
      </p:sp>
      <p:sp>
        <p:nvSpPr>
          <p:cNvPr id="20" name="矩形 22">
            <a:extLst>
              <a:ext uri="{FF2B5EF4-FFF2-40B4-BE49-F238E27FC236}">
                <a16:creationId xmlns:a16="http://schemas.microsoft.com/office/drawing/2014/main" id="{BC8609FA-5D69-4BE0-F9E1-222D30D8251B}"/>
              </a:ext>
            </a:extLst>
          </p:cNvPr>
          <p:cNvSpPr>
            <a:spLocks noChangeArrowheads="1"/>
          </p:cNvSpPr>
          <p:nvPr/>
        </p:nvSpPr>
        <p:spPr bwMode="auto">
          <a:xfrm>
            <a:off x="632103" y="4394030"/>
            <a:ext cx="873512" cy="362078"/>
          </a:xfrm>
          <a:prstGeom prst="rect">
            <a:avLst/>
          </a:prstGeom>
          <a:noFill/>
          <a:ln w="19050"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cxnSp>
        <p:nvCxnSpPr>
          <p:cNvPr id="33" name="Connector: Elbow 32">
            <a:extLst>
              <a:ext uri="{FF2B5EF4-FFF2-40B4-BE49-F238E27FC236}">
                <a16:creationId xmlns:a16="http://schemas.microsoft.com/office/drawing/2014/main" id="{13F8BE93-02B2-E9FC-4504-7C5FFBA8AF87}"/>
              </a:ext>
            </a:extLst>
          </p:cNvPr>
          <p:cNvCxnSpPr>
            <a:cxnSpLocks/>
          </p:cNvCxnSpPr>
          <p:nvPr/>
        </p:nvCxnSpPr>
        <p:spPr>
          <a:xfrm>
            <a:off x="1068859" y="4833261"/>
            <a:ext cx="5541815" cy="545978"/>
          </a:xfrm>
          <a:prstGeom prst="bentConnector3">
            <a:avLst>
              <a:gd name="adj1" fmla="val 279"/>
            </a:avLst>
          </a:prstGeom>
          <a:ln w="19050">
            <a:solidFill>
              <a:srgbClr val="ED7D31"/>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19">
            <a:extLst>
              <a:ext uri="{FF2B5EF4-FFF2-40B4-BE49-F238E27FC236}">
                <a16:creationId xmlns:a16="http://schemas.microsoft.com/office/drawing/2014/main" id="{5D224129-F706-0A1F-B61F-3D84BEE31176}"/>
              </a:ext>
            </a:extLst>
          </p:cNvPr>
          <p:cNvSpPr txBox="1"/>
          <p:nvPr/>
        </p:nvSpPr>
        <p:spPr>
          <a:xfrm>
            <a:off x="6747501" y="5141009"/>
            <a:ext cx="4438114"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向期刊投稿</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40" name="直接箭头连接符 18">
            <a:extLst>
              <a:ext uri="{FF2B5EF4-FFF2-40B4-BE49-F238E27FC236}">
                <a16:creationId xmlns:a16="http://schemas.microsoft.com/office/drawing/2014/main" id="{3BB61C47-571C-1F60-AB19-B9EA71A21F1E}"/>
              </a:ext>
            </a:extLst>
          </p:cNvPr>
          <p:cNvCxnSpPr>
            <a:cxnSpLocks/>
          </p:cNvCxnSpPr>
          <p:nvPr/>
        </p:nvCxnSpPr>
        <p:spPr>
          <a:xfrm>
            <a:off x="8611112" y="1403605"/>
            <a:ext cx="0" cy="178759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5672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6664" t="932" r="6317" b="1"/>
          <a:stretch>
            <a:fillRect/>
          </a:stretch>
        </p:blipFill>
        <p:spPr>
          <a:xfrm>
            <a:off x="7045135" y="809153"/>
            <a:ext cx="3424351" cy="2052000"/>
          </a:xfrm>
          <a:prstGeom prst="rect">
            <a:avLst/>
          </a:prstGeom>
          <a:effectLst/>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5297" r="15172"/>
          <a:stretch>
            <a:fillRect/>
          </a:stretch>
        </p:blipFill>
        <p:spPr>
          <a:xfrm>
            <a:off x="1832991" y="809153"/>
            <a:ext cx="3424353" cy="2052000"/>
          </a:xfrm>
          <a:prstGeom prst="rect">
            <a:avLst/>
          </a:prstGeom>
          <a:effectLst/>
        </p:spPr>
      </p:pic>
      <p:pic>
        <p:nvPicPr>
          <p:cNvPr id="19" name="图片 18" descr="图片包含 定居者, 书写用具, 钢笔&#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r="337" b="10356"/>
          <a:stretch>
            <a:fillRect/>
          </a:stretch>
        </p:blipFill>
        <p:spPr>
          <a:xfrm>
            <a:off x="1831905" y="3625591"/>
            <a:ext cx="3425379" cy="2052000"/>
          </a:xfrm>
          <a:prstGeom prst="rect">
            <a:avLst/>
          </a:prstGeom>
          <a:effectLst/>
        </p:spPr>
      </p:pic>
      <p:sp>
        <p:nvSpPr>
          <p:cNvPr id="23" name="矩形 22"/>
          <p:cNvSpPr/>
          <p:nvPr/>
        </p:nvSpPr>
        <p:spPr>
          <a:xfrm>
            <a:off x="1831905" y="2861154"/>
            <a:ext cx="3424353" cy="395782"/>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微软雅黑" panose="020B0503020204020204" pitchFamily="34" charset="-122"/>
                <a:ea typeface="微软雅黑" panose="020B0503020204020204" pitchFamily="34" charset="-122"/>
              </a:rPr>
              <a:t>Emerald</a:t>
            </a:r>
            <a:r>
              <a:rPr lang="zh-CN" altLang="en-US" dirty="0">
                <a:solidFill>
                  <a:schemeClr val="bg1"/>
                </a:solidFill>
                <a:latin typeface="微软雅黑" panose="020B0503020204020204" pitchFamily="34" charset="-122"/>
                <a:ea typeface="微软雅黑" panose="020B0503020204020204" pitchFamily="34" charset="-122"/>
              </a:rPr>
              <a:t>资源介绍</a:t>
            </a:r>
          </a:p>
        </p:txBody>
      </p:sp>
      <p:sp>
        <p:nvSpPr>
          <p:cNvPr id="168" name="矩形 167"/>
          <p:cNvSpPr/>
          <p:nvPr/>
        </p:nvSpPr>
        <p:spPr>
          <a:xfrm>
            <a:off x="1831905" y="5677591"/>
            <a:ext cx="3423269" cy="395782"/>
          </a:xfrm>
          <a:prstGeom prst="rect">
            <a:avLst/>
          </a:prstGeom>
          <a:solidFill>
            <a:srgbClr val="70AD4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英文学术论文写作</a:t>
            </a:r>
          </a:p>
        </p:txBody>
      </p:sp>
      <p:sp>
        <p:nvSpPr>
          <p:cNvPr id="169" name="矩形 168"/>
          <p:cNvSpPr/>
          <p:nvPr/>
        </p:nvSpPr>
        <p:spPr>
          <a:xfrm>
            <a:off x="7045135" y="2861153"/>
            <a:ext cx="3424330" cy="395783"/>
          </a:xfrm>
          <a:prstGeom prst="rect">
            <a:avLst/>
          </a:prstGeom>
          <a:solidFill>
            <a:srgbClr val="70AD4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数据库平台使用</a:t>
            </a:r>
          </a:p>
        </p:txBody>
      </p:sp>
      <p:pic>
        <p:nvPicPr>
          <p:cNvPr id="27" name="图片 26" descr="图片包含 电子产品&#10;&#10;描述已自动生成"/>
          <p:cNvPicPr>
            <a:picLocks noChangeAspect="1"/>
          </p:cNvPicPr>
          <p:nvPr/>
        </p:nvPicPr>
        <p:blipFill rotWithShape="1">
          <a:blip r:embed="rId6">
            <a:alphaModFix amt="70000"/>
            <a:extLst>
              <a:ext uri="{28A0092B-C50C-407E-A947-70E740481C1C}">
                <a14:useLocalDpi xmlns:a14="http://schemas.microsoft.com/office/drawing/2010/main" val="0"/>
              </a:ext>
            </a:extLst>
          </a:blip>
          <a:srcRect l="4583"/>
          <a:stretch>
            <a:fillRect/>
          </a:stretch>
        </p:blipFill>
        <p:spPr>
          <a:xfrm>
            <a:off x="7045156" y="3626247"/>
            <a:ext cx="3426415" cy="2052000"/>
          </a:xfrm>
          <a:prstGeom prst="rect">
            <a:avLst/>
          </a:prstGeom>
          <a:effectLst/>
        </p:spPr>
      </p:pic>
      <p:sp>
        <p:nvSpPr>
          <p:cNvPr id="174" name="矩形 173"/>
          <p:cNvSpPr/>
          <p:nvPr/>
        </p:nvSpPr>
        <p:spPr>
          <a:xfrm>
            <a:off x="7045665" y="5677591"/>
            <a:ext cx="3423269" cy="395782"/>
          </a:xfrm>
          <a:prstGeom prst="rect">
            <a:avLst/>
          </a:prstGeom>
          <a:solidFill>
            <a:srgbClr val="70AD4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国际期刊投稿</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7122-F392-80B3-3EC2-6181BC13F654}"/>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95849BD2-930C-B560-1C2B-295B14604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771"/>
            <a:ext cx="12192000" cy="6696463"/>
          </a:xfrm>
          <a:prstGeom prst="rect">
            <a:avLst/>
          </a:prstGeom>
        </p:spPr>
      </p:pic>
      <p:sp>
        <p:nvSpPr>
          <p:cNvPr id="8" name="矩形 7">
            <a:extLst>
              <a:ext uri="{FF2B5EF4-FFF2-40B4-BE49-F238E27FC236}">
                <a16:creationId xmlns:a16="http://schemas.microsoft.com/office/drawing/2014/main" id="{9BF8BDBE-99EF-33F8-2101-6A64D93CA633}"/>
              </a:ext>
            </a:extLst>
          </p:cNvPr>
          <p:cNvSpPr/>
          <p:nvPr/>
        </p:nvSpPr>
        <p:spPr>
          <a:xfrm>
            <a:off x="0" y="0"/>
            <a:ext cx="12204112"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2" name="组合 8">
            <a:extLst>
              <a:ext uri="{FF2B5EF4-FFF2-40B4-BE49-F238E27FC236}">
                <a16:creationId xmlns:a16="http://schemas.microsoft.com/office/drawing/2014/main" id="{DBA07010-402D-157F-3133-3FB90E7E76B6}"/>
              </a:ext>
            </a:extLst>
          </p:cNvPr>
          <p:cNvGrpSpPr/>
          <p:nvPr/>
        </p:nvGrpSpPr>
        <p:grpSpPr>
          <a:xfrm>
            <a:off x="4505158" y="2836862"/>
            <a:ext cx="2737650" cy="753460"/>
            <a:chOff x="6448968" y="894042"/>
            <a:chExt cx="3263467" cy="881713"/>
          </a:xfrm>
        </p:grpSpPr>
        <p:sp>
          <p:nvSpPr>
            <p:cNvPr id="4" name="矩形: 圆角 9">
              <a:extLst>
                <a:ext uri="{FF2B5EF4-FFF2-40B4-BE49-F238E27FC236}">
                  <a16:creationId xmlns:a16="http://schemas.microsoft.com/office/drawing/2014/main" id="{356ECD2F-BB32-34DC-059B-B2984C7442CE}"/>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5" name="矩形 10">
              <a:extLst>
                <a:ext uri="{FF2B5EF4-FFF2-40B4-BE49-F238E27FC236}">
                  <a16:creationId xmlns:a16="http://schemas.microsoft.com/office/drawing/2014/main" id="{C448CC0C-6ABD-DFD4-3F4A-4A7BB1C34996}"/>
                </a:ext>
              </a:extLst>
            </p:cNvPr>
            <p:cNvSpPr>
              <a:spLocks noChangeArrowheads="1"/>
            </p:cNvSpPr>
            <p:nvPr/>
          </p:nvSpPr>
          <p:spPr bwMode="auto">
            <a:xfrm>
              <a:off x="6448968" y="982034"/>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200" dirty="0">
                  <a:solidFill>
                    <a:prstClr val="white"/>
                  </a:solidFill>
                  <a:latin typeface="微软雅黑" panose="020B0503020204020204" pitchFamily="34" charset="-122"/>
                  <a:ea typeface="微软雅黑" panose="020B0503020204020204" pitchFamily="34" charset="-122"/>
                  <a:cs typeface="Arial" panose="020B0604020202020204" pitchFamily="34" charset="0"/>
                </a:rPr>
                <a:t>浏览</a:t>
              </a:r>
              <a:r>
                <a:rPr kumimoji="0" lang="en-US" altLang="zh-CN" sz="3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-Explore</a:t>
              </a:r>
            </a:p>
          </p:txBody>
        </p:sp>
      </p:grpSp>
      <p:pic>
        <p:nvPicPr>
          <p:cNvPr id="7" name="Picture 6" descr="A close-up of a screen&#10;&#10;AI-generated content may be incorrect.">
            <a:extLst>
              <a:ext uri="{FF2B5EF4-FFF2-40B4-BE49-F238E27FC236}">
                <a16:creationId xmlns:a16="http://schemas.microsoft.com/office/drawing/2014/main" id="{F3B4C236-0EF0-1BF8-DBB0-113BFA8A3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352" y="3896940"/>
            <a:ext cx="11330384" cy="2576500"/>
          </a:xfrm>
          <a:prstGeom prst="rect">
            <a:avLst/>
          </a:prstGeom>
        </p:spPr>
      </p:pic>
      <p:pic>
        <p:nvPicPr>
          <p:cNvPr id="10" name="Picture 9">
            <a:extLst>
              <a:ext uri="{FF2B5EF4-FFF2-40B4-BE49-F238E27FC236}">
                <a16:creationId xmlns:a16="http://schemas.microsoft.com/office/drawing/2014/main" id="{59087423-5E51-F16A-D7F8-8660D9849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913"/>
            <a:ext cx="7462486" cy="357015"/>
          </a:xfrm>
          <a:prstGeom prst="rect">
            <a:avLst/>
          </a:prstGeom>
        </p:spPr>
      </p:pic>
    </p:spTree>
    <p:extLst>
      <p:ext uri="{BB962C8B-B14F-4D97-AF65-F5344CB8AC3E}">
        <p14:creationId xmlns:p14="http://schemas.microsoft.com/office/powerpoint/2010/main" val="1369946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9A7D0-98DC-1EC5-B399-3AE3BA7045BC}"/>
            </a:ext>
          </a:extLst>
        </p:cNvPr>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935A9B6B-51F0-1000-7B8D-CE9B3888C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053" y="1165865"/>
            <a:ext cx="7857305" cy="4526270"/>
          </a:xfrm>
          <a:prstGeom prst="rect">
            <a:avLst/>
          </a:prstGeom>
          <a:effectLst/>
        </p:spPr>
      </p:pic>
      <p:sp>
        <p:nvSpPr>
          <p:cNvPr id="11" name="标题 1">
            <a:extLst>
              <a:ext uri="{FF2B5EF4-FFF2-40B4-BE49-F238E27FC236}">
                <a16:creationId xmlns:a16="http://schemas.microsoft.com/office/drawing/2014/main" id="{A4C74BD6-3B57-4093-175C-7DB6AA43FDA5}"/>
              </a:ext>
            </a:extLst>
          </p:cNvPr>
          <p:cNvSpPr>
            <a:spLocks noGrp="1"/>
          </p:cNvSpPr>
          <p:nvPr>
            <p:ph type="title"/>
          </p:nvPr>
        </p:nvSpPr>
        <p:spPr>
          <a:xfrm>
            <a:off x="522340" y="207246"/>
            <a:ext cx="2373811" cy="699597"/>
          </a:xfrm>
        </p:spPr>
        <p:txBody>
          <a:bodyPr>
            <a:normAutofit/>
          </a:bodyPr>
          <a:lstStyle/>
          <a:p>
            <a:r>
              <a:rPr lang="zh-CN" altLang="en-US" dirty="0">
                <a:latin typeface="黑体" panose="02010609060101010101" pitchFamily="49" charset="-122"/>
                <a:ea typeface="黑体" panose="02010609060101010101" pitchFamily="49" charset="-122"/>
              </a:rPr>
              <a:t>浏览资源</a:t>
            </a:r>
            <a:endParaRPr lang="zh-CN" altLang="en-US" dirty="0"/>
          </a:p>
        </p:txBody>
      </p:sp>
      <p:sp>
        <p:nvSpPr>
          <p:cNvPr id="12" name="矩形 22">
            <a:extLst>
              <a:ext uri="{FF2B5EF4-FFF2-40B4-BE49-F238E27FC236}">
                <a16:creationId xmlns:a16="http://schemas.microsoft.com/office/drawing/2014/main" id="{FBF20CAC-5639-115E-B4A0-DC17AF20CCAD}"/>
              </a:ext>
            </a:extLst>
          </p:cNvPr>
          <p:cNvSpPr>
            <a:spLocks noChangeArrowheads="1"/>
          </p:cNvSpPr>
          <p:nvPr/>
        </p:nvSpPr>
        <p:spPr bwMode="auto">
          <a:xfrm>
            <a:off x="4400167" y="3998347"/>
            <a:ext cx="1908580" cy="1693788"/>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pic>
        <p:nvPicPr>
          <p:cNvPr id="3" name="Picture 2" descr="A screenshot of a computer&#10;&#10;AI-generated content may be incorrect.">
            <a:extLst>
              <a:ext uri="{FF2B5EF4-FFF2-40B4-BE49-F238E27FC236}">
                <a16:creationId xmlns:a16="http://schemas.microsoft.com/office/drawing/2014/main" id="{6B8F1145-EE34-E4F5-AE1C-060B134C8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5231" y="1165865"/>
            <a:ext cx="3530161" cy="4526270"/>
          </a:xfrm>
          <a:prstGeom prst="rect">
            <a:avLst/>
          </a:prstGeom>
          <a:effectLst/>
        </p:spPr>
      </p:pic>
      <p:sp>
        <p:nvSpPr>
          <p:cNvPr id="4" name="矩形 22">
            <a:extLst>
              <a:ext uri="{FF2B5EF4-FFF2-40B4-BE49-F238E27FC236}">
                <a16:creationId xmlns:a16="http://schemas.microsoft.com/office/drawing/2014/main" id="{BF2C9802-3CCC-3EDF-3E40-E3E0BBCA79B9}"/>
              </a:ext>
            </a:extLst>
          </p:cNvPr>
          <p:cNvSpPr>
            <a:spLocks noChangeArrowheads="1"/>
          </p:cNvSpPr>
          <p:nvPr/>
        </p:nvSpPr>
        <p:spPr bwMode="auto">
          <a:xfrm>
            <a:off x="7094269" y="3096221"/>
            <a:ext cx="914401" cy="380489"/>
          </a:xfrm>
          <a:prstGeom prst="rect">
            <a:avLst/>
          </a:pr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 name="文本框 19">
            <a:extLst>
              <a:ext uri="{FF2B5EF4-FFF2-40B4-BE49-F238E27FC236}">
                <a16:creationId xmlns:a16="http://schemas.microsoft.com/office/drawing/2014/main" id="{BF0E1295-B0B0-FA7E-A904-812AB51005FA}"/>
              </a:ext>
            </a:extLst>
          </p:cNvPr>
          <p:cNvSpPr txBox="1"/>
          <p:nvPr/>
        </p:nvSpPr>
        <p:spPr>
          <a:xfrm>
            <a:off x="268520" y="6037795"/>
            <a:ext cx="8967533" cy="341632"/>
          </a:xfrm>
          <a:prstGeom prst="rect">
            <a:avLst/>
          </a:prstGeom>
          <a:noFill/>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ICE</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资源与</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Emerald</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资源整合，可从</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Journals—ICE Publishing</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中查看所有</a:t>
            </a:r>
            <a:r>
              <a:rPr lang="en-US" altLang="zh-CN" dirty="0">
                <a:solidFill>
                  <a:prstClr val="black">
                    <a:lumMod val="75000"/>
                    <a:lumOff val="25000"/>
                  </a:prstClr>
                </a:solidFill>
                <a:latin typeface="微软雅黑" panose="020B0503020204020204" pitchFamily="34" charset="-122"/>
                <a:ea typeface="微软雅黑" panose="020B0503020204020204" pitchFamily="34" charset="-122"/>
              </a:rPr>
              <a:t>ICE</a:t>
            </a:r>
            <a:r>
              <a:rPr lang="zh-CN" altLang="en-US" dirty="0">
                <a:solidFill>
                  <a:prstClr val="black">
                    <a:lumMod val="75000"/>
                    <a:lumOff val="25000"/>
                  </a:prstClr>
                </a:solidFill>
                <a:latin typeface="微软雅黑" panose="020B0503020204020204" pitchFamily="34" charset="-122"/>
                <a:ea typeface="微软雅黑" panose="020B0503020204020204" pitchFamily="34" charset="-122"/>
              </a:rPr>
              <a:t>期刊内容</a:t>
            </a:r>
            <a:endPar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cxnSp>
        <p:nvCxnSpPr>
          <p:cNvPr id="39" name="直接箭头连接符 18">
            <a:extLst>
              <a:ext uri="{FF2B5EF4-FFF2-40B4-BE49-F238E27FC236}">
                <a16:creationId xmlns:a16="http://schemas.microsoft.com/office/drawing/2014/main" id="{A8136320-986C-8B81-040F-01CC0BEF36D0}"/>
              </a:ext>
            </a:extLst>
          </p:cNvPr>
          <p:cNvCxnSpPr>
            <a:cxnSpLocks/>
          </p:cNvCxnSpPr>
          <p:nvPr/>
        </p:nvCxnSpPr>
        <p:spPr>
          <a:xfrm>
            <a:off x="8008670" y="3262048"/>
            <a:ext cx="356561"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6" name="直接箭头连接符 18">
            <a:extLst>
              <a:ext uri="{FF2B5EF4-FFF2-40B4-BE49-F238E27FC236}">
                <a16:creationId xmlns:a16="http://schemas.microsoft.com/office/drawing/2014/main" id="{F2BAEF65-2658-DB05-7F21-7AC308F30662}"/>
              </a:ext>
            </a:extLst>
          </p:cNvPr>
          <p:cNvCxnSpPr>
            <a:cxnSpLocks/>
          </p:cNvCxnSpPr>
          <p:nvPr/>
        </p:nvCxnSpPr>
        <p:spPr>
          <a:xfrm>
            <a:off x="4510227" y="5692135"/>
            <a:ext cx="0" cy="34566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47816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BF7C1-DD6A-0DD5-B713-3E8669C53F9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5DCB80DE-0BD7-E688-74DD-DE6334C77C32}"/>
              </a:ext>
            </a:extLst>
          </p:cNvPr>
          <p:cNvGrpSpPr/>
          <p:nvPr/>
        </p:nvGrpSpPr>
        <p:grpSpPr>
          <a:xfrm>
            <a:off x="0" y="36822"/>
            <a:ext cx="12192000" cy="6784355"/>
            <a:chOff x="2209289" y="350792"/>
            <a:chExt cx="6456032" cy="4844463"/>
          </a:xfrm>
        </p:grpSpPr>
        <p:pic>
          <p:nvPicPr>
            <p:cNvPr id="9" name="Picture 8" descr="A close-up of a white screen&#10;&#10;AI-generated content may be incorrect.">
              <a:extLst>
                <a:ext uri="{FF2B5EF4-FFF2-40B4-BE49-F238E27FC236}">
                  <a16:creationId xmlns:a16="http://schemas.microsoft.com/office/drawing/2014/main" id="{8EBB78F6-F9A4-DF8C-49B4-4B5162EFE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289" y="3994282"/>
              <a:ext cx="6456032" cy="1200973"/>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5901AA33-3DB8-921D-4CE6-EE0F981D0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289" y="350792"/>
              <a:ext cx="6456032" cy="3676621"/>
            </a:xfrm>
            <a:prstGeom prst="rect">
              <a:avLst/>
            </a:prstGeom>
          </p:spPr>
        </p:pic>
      </p:grpSp>
      <p:sp>
        <p:nvSpPr>
          <p:cNvPr id="2" name="矩形 7">
            <a:extLst>
              <a:ext uri="{FF2B5EF4-FFF2-40B4-BE49-F238E27FC236}">
                <a16:creationId xmlns:a16="http://schemas.microsoft.com/office/drawing/2014/main" id="{96E506A1-F5B6-DEC6-DB2E-728FC772D6F8}"/>
              </a:ext>
            </a:extLst>
          </p:cNvPr>
          <p:cNvSpPr/>
          <p:nvPr/>
        </p:nvSpPr>
        <p:spPr>
          <a:xfrm>
            <a:off x="0" y="0"/>
            <a:ext cx="12204112" cy="6858000"/>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4" name="组合 15">
            <a:extLst>
              <a:ext uri="{FF2B5EF4-FFF2-40B4-BE49-F238E27FC236}">
                <a16:creationId xmlns:a16="http://schemas.microsoft.com/office/drawing/2014/main" id="{0BE51576-9FE7-754D-E154-567C5C9E4884}"/>
              </a:ext>
            </a:extLst>
          </p:cNvPr>
          <p:cNvGrpSpPr/>
          <p:nvPr/>
        </p:nvGrpSpPr>
        <p:grpSpPr>
          <a:xfrm>
            <a:off x="2859221" y="5266233"/>
            <a:ext cx="1138036" cy="455030"/>
            <a:chOff x="6448968" y="894042"/>
            <a:chExt cx="3263467" cy="881713"/>
          </a:xfrm>
        </p:grpSpPr>
        <p:sp>
          <p:nvSpPr>
            <p:cNvPr id="5" name="矩形: 圆角 16">
              <a:extLst>
                <a:ext uri="{FF2B5EF4-FFF2-40B4-BE49-F238E27FC236}">
                  <a16:creationId xmlns:a16="http://schemas.microsoft.com/office/drawing/2014/main" id="{BB2A0102-D5DF-EFE5-846C-08C6EC186F74}"/>
                </a:ext>
              </a:extLst>
            </p:cNvPr>
            <p:cNvSpPr/>
            <p:nvPr/>
          </p:nvSpPr>
          <p:spPr>
            <a:xfrm>
              <a:off x="6448968" y="894042"/>
              <a:ext cx="3263467" cy="881713"/>
            </a:xfrm>
            <a:prstGeom prst="roundRec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7">
              <a:extLst>
                <a:ext uri="{FF2B5EF4-FFF2-40B4-BE49-F238E27FC236}">
                  <a16:creationId xmlns:a16="http://schemas.microsoft.com/office/drawing/2014/main" id="{74D38B10-84C1-D34B-CE0D-0700FF8AE0D7}"/>
                </a:ext>
              </a:extLst>
            </p:cNvPr>
            <p:cNvSpPr>
              <a:spLocks noChangeArrowheads="1"/>
            </p:cNvSpPr>
            <p:nvPr/>
          </p:nvSpPr>
          <p:spPr bwMode="auto">
            <a:xfrm>
              <a:off x="6448968" y="1017095"/>
              <a:ext cx="3263467"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rPr>
                <a:t>辅助资源</a:t>
              </a:r>
              <a:endPar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pic>
        <p:nvPicPr>
          <p:cNvPr id="8" name="Picture 7" descr="A screenshot of a computer&#10;&#10;AI-generated content may be incorrect.">
            <a:extLst>
              <a:ext uri="{FF2B5EF4-FFF2-40B4-BE49-F238E27FC236}">
                <a16:creationId xmlns:a16="http://schemas.microsoft.com/office/drawing/2014/main" id="{BA689A4F-E083-395D-4D0E-ABC6633D0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720" y="5185690"/>
            <a:ext cx="1198396" cy="1497995"/>
          </a:xfrm>
          <a:prstGeom prst="rect">
            <a:avLst/>
          </a:prstGeom>
        </p:spPr>
      </p:pic>
      <p:sp>
        <p:nvSpPr>
          <p:cNvPr id="10" name="矩形: 圆角 10">
            <a:extLst>
              <a:ext uri="{FF2B5EF4-FFF2-40B4-BE49-F238E27FC236}">
                <a16:creationId xmlns:a16="http://schemas.microsoft.com/office/drawing/2014/main" id="{525EFA72-9AEF-162C-E500-C4CE3558A50B}"/>
              </a:ext>
            </a:extLst>
          </p:cNvPr>
          <p:cNvSpPr/>
          <p:nvPr/>
        </p:nvSpPr>
        <p:spPr>
          <a:xfrm>
            <a:off x="963493" y="1144187"/>
            <a:ext cx="2938398" cy="1549760"/>
          </a:xfrm>
          <a:prstGeom prst="roundRect">
            <a:avLst/>
          </a:prstGeom>
          <a:solidFill>
            <a:srgbClr val="077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矩形: 圆角 12">
            <a:extLst>
              <a:ext uri="{FF2B5EF4-FFF2-40B4-BE49-F238E27FC236}">
                <a16:creationId xmlns:a16="http://schemas.microsoft.com/office/drawing/2014/main" id="{5D3A4FA4-7A4E-8412-14C3-74EA009DAAB7}"/>
              </a:ext>
            </a:extLst>
          </p:cNvPr>
          <p:cNvSpPr/>
          <p:nvPr/>
        </p:nvSpPr>
        <p:spPr>
          <a:xfrm>
            <a:off x="4502361" y="1138982"/>
            <a:ext cx="2938398" cy="154976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矩形: 圆角 22">
            <a:extLst>
              <a:ext uri="{FF2B5EF4-FFF2-40B4-BE49-F238E27FC236}">
                <a16:creationId xmlns:a16="http://schemas.microsoft.com/office/drawing/2014/main" id="{86C07CE7-877E-854C-8716-A85CEEBB33B4}"/>
              </a:ext>
            </a:extLst>
          </p:cNvPr>
          <p:cNvSpPr/>
          <p:nvPr/>
        </p:nvSpPr>
        <p:spPr>
          <a:xfrm>
            <a:off x="8066228" y="1158845"/>
            <a:ext cx="2938398" cy="15100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24">
            <a:extLst>
              <a:ext uri="{FF2B5EF4-FFF2-40B4-BE49-F238E27FC236}">
                <a16:creationId xmlns:a16="http://schemas.microsoft.com/office/drawing/2014/main" id="{BC32B23C-83BE-CD6C-E8C0-C9F114A826EC}"/>
              </a:ext>
            </a:extLst>
          </p:cNvPr>
          <p:cNvSpPr txBox="1"/>
          <p:nvPr/>
        </p:nvSpPr>
        <p:spPr>
          <a:xfrm>
            <a:off x="1065847" y="1575295"/>
            <a:ext cx="2705794" cy="661720"/>
          </a:xfrm>
          <a:prstGeom prst="rect">
            <a:avLst/>
          </a:prstGeom>
          <a:solidFill>
            <a:srgbClr val="077E87"/>
          </a:solid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For Authors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作者指南、征稿信息</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0" name="文本框 26">
            <a:extLst>
              <a:ext uri="{FF2B5EF4-FFF2-40B4-BE49-F238E27FC236}">
                <a16:creationId xmlns:a16="http://schemas.microsoft.com/office/drawing/2014/main" id="{CDD0B504-440A-65F1-6F0E-AAE10113B359}"/>
              </a:ext>
            </a:extLst>
          </p:cNvPr>
          <p:cNvSpPr txBox="1"/>
          <p:nvPr/>
        </p:nvSpPr>
        <p:spPr>
          <a:xfrm>
            <a:off x="4604715" y="1575295"/>
            <a:ext cx="2705794" cy="661720"/>
          </a:xfrm>
          <a:prstGeom prst="rect">
            <a:avLst/>
          </a:prstGeom>
          <a:solidFill>
            <a:schemeClr val="accent5">
              <a:lumMod val="75000"/>
            </a:schemeClr>
          </a:solidFill>
        </p:spPr>
        <p:txBody>
          <a:bodyPr wrap="square" rtlCol="0">
            <a:spAutoFit/>
          </a:bodyPr>
          <a:lstStyle/>
          <a:p>
            <a:pPr lvl="0" algn="ctr">
              <a:spcAft>
                <a:spcPts val="600"/>
              </a:spcAft>
              <a:defRPr/>
            </a:pP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For Editors</a:t>
            </a:r>
          </a:p>
          <a:p>
            <a:pPr marL="0" marR="0" lvl="0" indent="0" algn="ctr" defTabSz="914400" rtl="0" eaLnBrk="1" fontAlgn="auto" latinLnBrk="0" hangingPunct="1">
              <a:lnSpc>
                <a:spcPct val="100000"/>
              </a:lnSpc>
              <a:spcBef>
                <a:spcPts val="0"/>
              </a:spcBef>
              <a:spcAft>
                <a:spcPts val="600"/>
              </a:spcAft>
              <a:buClrTx/>
              <a:buSzTx/>
              <a:buFontTx/>
              <a:buNone/>
              <a:tabLst/>
              <a:defRPr/>
            </a:pPr>
            <a:r>
              <a:rPr lang="zh-CN" altLang="en-US" sz="1600" dirty="0">
                <a:solidFill>
                  <a:schemeClr val="bg1"/>
                </a:solidFill>
                <a:latin typeface="Arial" panose="020B0604020202020204" pitchFamily="34" charset="0"/>
                <a:ea typeface="微软雅黑" panose="020B0503020204020204" pitchFamily="34" charset="-122"/>
                <a:cs typeface="Arial" panose="020B0604020202020204" pitchFamily="34" charset="0"/>
              </a:rPr>
              <a:t>期刊运营、宣传推广</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28">
            <a:extLst>
              <a:ext uri="{FF2B5EF4-FFF2-40B4-BE49-F238E27FC236}">
                <a16:creationId xmlns:a16="http://schemas.microsoft.com/office/drawing/2014/main" id="{8E741FAD-DDAF-F61D-6F3D-5B320A32C90E}"/>
              </a:ext>
            </a:extLst>
          </p:cNvPr>
          <p:cNvSpPr txBox="1"/>
          <p:nvPr/>
        </p:nvSpPr>
        <p:spPr>
          <a:xfrm>
            <a:off x="8143583" y="1575295"/>
            <a:ext cx="2705794" cy="661720"/>
          </a:xfrm>
          <a:prstGeom prst="rect">
            <a:avLst/>
          </a:prstGeom>
          <a:solidFill>
            <a:srgbClr val="7030A0"/>
          </a:solidFill>
        </p:spPr>
        <p:txBody>
          <a:bodyPr wrap="square" rtlCol="0">
            <a:spAutoFit/>
          </a:bodyPr>
          <a:lstStyle/>
          <a:p>
            <a:pPr lvl="0" algn="ctr">
              <a:spcAft>
                <a:spcPts val="600"/>
              </a:spcAft>
              <a:defRPr/>
            </a:pP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For Reviewers</a:t>
            </a:r>
          </a:p>
          <a:p>
            <a:pPr lvl="0" algn="ctr">
              <a:spcAft>
                <a:spcPts val="600"/>
              </a:spcAft>
              <a:defRPr/>
            </a:pPr>
            <a:r>
              <a:rPr lang="zh-CN" altLang="en-US" sz="1600" dirty="0">
                <a:solidFill>
                  <a:schemeClr val="bg1"/>
                </a:solidFill>
                <a:latin typeface="Arial" panose="020B0604020202020204" pitchFamily="34" charset="0"/>
                <a:ea typeface="微软雅黑" panose="020B0503020204020204" pitchFamily="34" charset="-122"/>
                <a:cs typeface="Arial" panose="020B0604020202020204" pitchFamily="34" charset="0"/>
              </a:rPr>
              <a:t>同行评审流程</a:t>
            </a: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、成为审稿人</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矩形: 圆角 10">
            <a:extLst>
              <a:ext uri="{FF2B5EF4-FFF2-40B4-BE49-F238E27FC236}">
                <a16:creationId xmlns:a16="http://schemas.microsoft.com/office/drawing/2014/main" id="{4DEB1AF0-D0A2-B527-7E82-E3857C6A47CB}"/>
              </a:ext>
            </a:extLst>
          </p:cNvPr>
          <p:cNvSpPr/>
          <p:nvPr/>
        </p:nvSpPr>
        <p:spPr>
          <a:xfrm>
            <a:off x="988492" y="3014268"/>
            <a:ext cx="2938398" cy="1549760"/>
          </a:xfrm>
          <a:prstGeom prst="roundRect">
            <a:avLst/>
          </a:prstGeom>
          <a:solidFill>
            <a:srgbClr val="077E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25">
            <a:extLst>
              <a:ext uri="{FF2B5EF4-FFF2-40B4-BE49-F238E27FC236}">
                <a16:creationId xmlns:a16="http://schemas.microsoft.com/office/drawing/2014/main" id="{BBF448F9-418A-7486-D204-D65ACDD6ADC3}"/>
              </a:ext>
            </a:extLst>
          </p:cNvPr>
          <p:cNvSpPr txBox="1"/>
          <p:nvPr/>
        </p:nvSpPr>
        <p:spPr>
          <a:xfrm>
            <a:off x="1090846" y="3479905"/>
            <a:ext cx="2705794" cy="661720"/>
          </a:xfrm>
          <a:prstGeom prst="rect">
            <a:avLst/>
          </a:prstGeom>
          <a:solidFill>
            <a:srgbClr val="077E87"/>
          </a:solid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For Librarians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MARC</a:t>
            </a: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数据、客户支持</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5" name="矩形: 圆角 12">
            <a:extLst>
              <a:ext uri="{FF2B5EF4-FFF2-40B4-BE49-F238E27FC236}">
                <a16:creationId xmlns:a16="http://schemas.microsoft.com/office/drawing/2014/main" id="{6609C890-45E4-1C59-0C9A-D683A003D48C}"/>
              </a:ext>
            </a:extLst>
          </p:cNvPr>
          <p:cNvSpPr/>
          <p:nvPr/>
        </p:nvSpPr>
        <p:spPr>
          <a:xfrm>
            <a:off x="4527360" y="3035885"/>
            <a:ext cx="2938398" cy="154976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7">
            <a:extLst>
              <a:ext uri="{FF2B5EF4-FFF2-40B4-BE49-F238E27FC236}">
                <a16:creationId xmlns:a16="http://schemas.microsoft.com/office/drawing/2014/main" id="{C3271DE1-72A4-7513-86B4-481B6C8FE8EE}"/>
              </a:ext>
            </a:extLst>
          </p:cNvPr>
          <p:cNvSpPr txBox="1"/>
          <p:nvPr/>
        </p:nvSpPr>
        <p:spPr>
          <a:xfrm>
            <a:off x="4629714" y="3479905"/>
            <a:ext cx="2705794" cy="661720"/>
          </a:xfrm>
          <a:prstGeom prst="rect">
            <a:avLst/>
          </a:prstGeom>
          <a:solidFill>
            <a:schemeClr val="accent5">
              <a:lumMod val="75000"/>
            </a:schemeClr>
          </a:solidFill>
        </p:spPr>
        <p:txBody>
          <a:bodyPr wrap="square" rtlCol="0">
            <a:spAutoFit/>
          </a:bodyPr>
          <a:lstStyle/>
          <a:p>
            <a:pPr lvl="0" algn="ctr">
              <a:spcAft>
                <a:spcPts val="600"/>
              </a:spcAft>
              <a:defRPr/>
            </a:pP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For Researchers</a:t>
            </a:r>
          </a:p>
          <a:p>
            <a:pPr lvl="0" algn="ctr">
              <a:spcAft>
                <a:spcPts val="600"/>
              </a:spcAft>
              <a:defRPr/>
            </a:pPr>
            <a:r>
              <a:rPr kumimoji="0" lang="zh-CN" altLang="en-US"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论文写作指南、研究技巧</a:t>
            </a:r>
            <a:endParaRPr kumimoji="0" lang="en-US" altLang="zh-CN" sz="1600" b="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6" name="矩形: 圆角 22">
            <a:extLst>
              <a:ext uri="{FF2B5EF4-FFF2-40B4-BE49-F238E27FC236}">
                <a16:creationId xmlns:a16="http://schemas.microsoft.com/office/drawing/2014/main" id="{A2080655-957A-E321-E4E3-538108B05175}"/>
              </a:ext>
            </a:extLst>
          </p:cNvPr>
          <p:cNvSpPr/>
          <p:nvPr/>
        </p:nvSpPr>
        <p:spPr>
          <a:xfrm>
            <a:off x="8066227" y="3053994"/>
            <a:ext cx="2938398" cy="151003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文本框 29">
            <a:extLst>
              <a:ext uri="{FF2B5EF4-FFF2-40B4-BE49-F238E27FC236}">
                <a16:creationId xmlns:a16="http://schemas.microsoft.com/office/drawing/2014/main" id="{C8C48459-D201-2DDF-8FC7-349B0156112D}"/>
              </a:ext>
            </a:extLst>
          </p:cNvPr>
          <p:cNvSpPr txBox="1"/>
          <p:nvPr/>
        </p:nvSpPr>
        <p:spPr>
          <a:xfrm>
            <a:off x="8066227" y="3458288"/>
            <a:ext cx="2938399" cy="661720"/>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6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Publishing Services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6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期刊、</a:t>
            </a:r>
            <a:r>
              <a:rPr lang="zh-CN" altLang="en-US" sz="1600" dirty="0">
                <a:solidFill>
                  <a:schemeClr val="bg1"/>
                </a:solidFill>
                <a:latin typeface="Arial" panose="020B0604020202020204" pitchFamily="34" charset="0"/>
                <a:ea typeface="微软雅黑" panose="020B0503020204020204" pitchFamily="34" charset="-122"/>
                <a:cs typeface="Arial" panose="020B0604020202020204" pitchFamily="34" charset="0"/>
              </a:rPr>
              <a:t>图书</a:t>
            </a:r>
            <a:r>
              <a:rPr kumimoji="0" lang="zh-CN" altLang="en-US" sz="16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、案例出版合作</a:t>
            </a:r>
            <a:endParaRPr kumimoji="0" lang="en-US" altLang="zh-CN" sz="1600"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983631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0F6F3-3806-3298-B36F-40DB14F073D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FD859F5D-3587-4AAE-2458-60B04B799E9A}"/>
              </a:ext>
            </a:extLst>
          </p:cNvPr>
          <p:cNvSpPr>
            <a:spLocks noGrp="1"/>
          </p:cNvSpPr>
          <p:nvPr>
            <p:ph type="title"/>
          </p:nvPr>
        </p:nvSpPr>
        <p:spPr>
          <a:xfrm>
            <a:off x="310425" y="409411"/>
            <a:ext cx="2555513" cy="800888"/>
          </a:xfrm>
        </p:spPr>
        <p:txBody>
          <a:bodyPr/>
          <a:lstStyle/>
          <a:p>
            <a:r>
              <a:rPr lang="zh-CN" altLang="en-US" dirty="0">
                <a:latin typeface="黑体" panose="02010609060101010101" pitchFamily="49" charset="-122"/>
                <a:ea typeface="黑体" panose="02010609060101010101" pitchFamily="49" charset="-122"/>
              </a:rPr>
              <a:t>远程访问</a:t>
            </a:r>
          </a:p>
        </p:txBody>
      </p:sp>
      <p:sp>
        <p:nvSpPr>
          <p:cNvPr id="5" name="矩形 4">
            <a:extLst>
              <a:ext uri="{FF2B5EF4-FFF2-40B4-BE49-F238E27FC236}">
                <a16:creationId xmlns:a16="http://schemas.microsoft.com/office/drawing/2014/main" id="{02B899F5-84D8-C393-D8CC-79C48541CD30}"/>
              </a:ext>
            </a:extLst>
          </p:cNvPr>
          <p:cNvSpPr/>
          <p:nvPr/>
        </p:nvSpPr>
        <p:spPr>
          <a:xfrm>
            <a:off x="5144641" y="1409631"/>
            <a:ext cx="6680034" cy="8002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① 点击右上角 </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Register </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，选择注册，填写姓名、邮箱等信息</a:t>
            </a:r>
            <a:endPar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② 完成填写注册之后，邮箱收到一封激活邮件，点击</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Activate</a:t>
            </a:r>
            <a:endParaRPr kumimoji="0" lang="zh-CN" altLang="en-US" sz="1800" b="0" i="0" u="none" strike="noStrike" kern="1200" cap="none" spc="0" normalizeH="0" baseline="0" noProof="0" dirty="0">
              <a:ln>
                <a:noFill/>
              </a:ln>
              <a:solidFill>
                <a:prstClr val="black"/>
              </a:solidFill>
              <a:effectLst/>
              <a:uLnTx/>
              <a:uFillTx/>
              <a:latin typeface="Verdana"/>
              <a:ea typeface="+mn-ea"/>
              <a:cs typeface="+mn-cs"/>
            </a:endParaRPr>
          </a:p>
        </p:txBody>
      </p:sp>
      <p:sp>
        <p:nvSpPr>
          <p:cNvPr id="3" name="箭头: 右 2">
            <a:extLst>
              <a:ext uri="{FF2B5EF4-FFF2-40B4-BE49-F238E27FC236}">
                <a16:creationId xmlns:a16="http://schemas.microsoft.com/office/drawing/2014/main" id="{17865238-A1B2-6CE8-8A63-86D0369D6ECE}"/>
              </a:ext>
            </a:extLst>
          </p:cNvPr>
          <p:cNvSpPr/>
          <p:nvPr/>
        </p:nvSpPr>
        <p:spPr>
          <a:xfrm>
            <a:off x="5289347" y="3323122"/>
            <a:ext cx="330973" cy="2117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13" name="Group 12">
            <a:extLst>
              <a:ext uri="{FF2B5EF4-FFF2-40B4-BE49-F238E27FC236}">
                <a16:creationId xmlns:a16="http://schemas.microsoft.com/office/drawing/2014/main" id="{EA68CC5B-8839-98CF-C48A-08AC6DB2B835}"/>
              </a:ext>
            </a:extLst>
          </p:cNvPr>
          <p:cNvGrpSpPr/>
          <p:nvPr/>
        </p:nvGrpSpPr>
        <p:grpSpPr>
          <a:xfrm>
            <a:off x="263533" y="1359857"/>
            <a:ext cx="4881108" cy="4688288"/>
            <a:chOff x="202687" y="1257571"/>
            <a:chExt cx="5752381" cy="5695238"/>
          </a:xfrm>
        </p:grpSpPr>
        <p:pic>
          <p:nvPicPr>
            <p:cNvPr id="10" name="Picture 9" descr="A screenshot of a login form&#10;&#10;AI-generated content may be incorrect.">
              <a:extLst>
                <a:ext uri="{FF2B5EF4-FFF2-40B4-BE49-F238E27FC236}">
                  <a16:creationId xmlns:a16="http://schemas.microsoft.com/office/drawing/2014/main" id="{E5B81B7C-9714-614A-670D-A81D2C2C4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87" y="1257571"/>
              <a:ext cx="5752381" cy="4342857"/>
            </a:xfrm>
            <a:prstGeom prst="rect">
              <a:avLst/>
            </a:prstGeom>
          </p:spPr>
        </p:pic>
        <p:pic>
          <p:nvPicPr>
            <p:cNvPr id="12" name="Picture 11" descr="A white rectangular object with a white stripe&#10;&#10;AI-generated content may be incorrect.">
              <a:extLst>
                <a:ext uri="{FF2B5EF4-FFF2-40B4-BE49-F238E27FC236}">
                  <a16:creationId xmlns:a16="http://schemas.microsoft.com/office/drawing/2014/main" id="{FA60454C-456B-C22D-CFA6-22F599A32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87" y="5600428"/>
              <a:ext cx="5752381" cy="1352381"/>
            </a:xfrm>
            <a:prstGeom prst="rect">
              <a:avLst/>
            </a:prstGeom>
          </p:spPr>
        </p:pic>
      </p:grpSp>
      <p:sp>
        <p:nvSpPr>
          <p:cNvPr id="8" name="椭圆 7">
            <a:extLst>
              <a:ext uri="{FF2B5EF4-FFF2-40B4-BE49-F238E27FC236}">
                <a16:creationId xmlns:a16="http://schemas.microsoft.com/office/drawing/2014/main" id="{80123A9F-3DAF-1D16-6796-5A5E59CB852A}"/>
              </a:ext>
            </a:extLst>
          </p:cNvPr>
          <p:cNvSpPr/>
          <p:nvPr/>
        </p:nvSpPr>
        <p:spPr>
          <a:xfrm>
            <a:off x="921632" y="5699115"/>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 name="矩形 4">
            <a:extLst>
              <a:ext uri="{FF2B5EF4-FFF2-40B4-BE49-F238E27FC236}">
                <a16:creationId xmlns:a16="http://schemas.microsoft.com/office/drawing/2014/main" id="{AB8895DB-0C6C-1B41-8574-A74B0EE48A9B}"/>
              </a:ext>
            </a:extLst>
          </p:cNvPr>
          <p:cNvSpPr/>
          <p:nvPr/>
        </p:nvSpPr>
        <p:spPr>
          <a:xfrm>
            <a:off x="5211161" y="5263703"/>
            <a:ext cx="69842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altLang="zh-CN"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Note</a:t>
            </a:r>
            <a:r>
              <a:rPr kumimoji="0" lang="zh-CN" altLang="en-US"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在机构</a:t>
            </a: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IP</a:t>
            </a:r>
            <a:r>
              <a:rPr kumimoji="0" lang="zh-CN" altLang="en-US"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范围内登录个人账号后即获得</a:t>
            </a:r>
            <a:r>
              <a:rPr kumimoji="0" lang="en-US" altLang="zh-CN"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90</a:t>
            </a:r>
            <a:r>
              <a:rPr kumimoji="0" lang="zh-CN" altLang="en-US" sz="1800" b="1" i="0" u="none" strike="noStrike" kern="1200" cap="none" spc="0" normalizeH="0" baseline="0" noProof="0" dirty="0">
                <a:ln>
                  <a:noFill/>
                </a:ln>
                <a:solidFill>
                  <a:srgbClr val="ED7D31"/>
                </a:solidFill>
                <a:effectLst/>
                <a:uLnTx/>
                <a:uFillTx/>
                <a:latin typeface="微软雅黑" panose="020B0503020204020204" pitchFamily="34" charset="-122"/>
                <a:ea typeface="微软雅黑" panose="020B0503020204020204" pitchFamily="34" charset="-122"/>
                <a:cs typeface="+mn-cs"/>
              </a:rPr>
              <a:t>天远程访问权限</a:t>
            </a:r>
            <a:endParaRPr kumimoji="0" lang="zh-CN" altLang="en-US" sz="1800" b="1" i="0" u="none" strike="noStrike" kern="1200" cap="none" spc="0" normalizeH="0" baseline="0" noProof="0" dirty="0">
              <a:ln>
                <a:noFill/>
              </a:ln>
              <a:solidFill>
                <a:srgbClr val="ED7D31"/>
              </a:solidFill>
              <a:effectLst/>
              <a:uLnTx/>
              <a:uFillTx/>
              <a:latin typeface="Verdana"/>
              <a:ea typeface="+mn-ea"/>
              <a:cs typeface="+mn-cs"/>
            </a:endParaRPr>
          </a:p>
        </p:txBody>
      </p:sp>
      <p:grpSp>
        <p:nvGrpSpPr>
          <p:cNvPr id="17" name="Group 16">
            <a:extLst>
              <a:ext uri="{FF2B5EF4-FFF2-40B4-BE49-F238E27FC236}">
                <a16:creationId xmlns:a16="http://schemas.microsoft.com/office/drawing/2014/main" id="{CF686F5B-B8B9-BF5D-E9DF-A387629992F7}"/>
              </a:ext>
            </a:extLst>
          </p:cNvPr>
          <p:cNvGrpSpPr/>
          <p:nvPr/>
        </p:nvGrpSpPr>
        <p:grpSpPr>
          <a:xfrm>
            <a:off x="5852240" y="2772085"/>
            <a:ext cx="5972435" cy="1625065"/>
            <a:chOff x="5852240" y="2772143"/>
            <a:chExt cx="5972435" cy="1625065"/>
          </a:xfrm>
        </p:grpSpPr>
        <p:pic>
          <p:nvPicPr>
            <p:cNvPr id="11" name="Picture 10" descr="A close up of a sign&#10;&#10;AI-generated content may be incorrect.">
              <a:extLst>
                <a:ext uri="{FF2B5EF4-FFF2-40B4-BE49-F238E27FC236}">
                  <a16:creationId xmlns:a16="http://schemas.microsoft.com/office/drawing/2014/main" id="{3FE60142-C76F-32C3-E3E7-F5D0BA689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240" y="2772143"/>
              <a:ext cx="3859117" cy="800218"/>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C1410058-0510-B4CF-9EB2-0F815C123A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240" y="3534878"/>
              <a:ext cx="5972435" cy="862330"/>
            </a:xfrm>
            <a:prstGeom prst="rect">
              <a:avLst/>
            </a:prstGeom>
          </p:spPr>
        </p:pic>
      </p:grpSp>
      <p:sp>
        <p:nvSpPr>
          <p:cNvPr id="9" name="椭圆 8">
            <a:extLst>
              <a:ext uri="{FF2B5EF4-FFF2-40B4-BE49-F238E27FC236}">
                <a16:creationId xmlns:a16="http://schemas.microsoft.com/office/drawing/2014/main" id="{A317C20F-40D9-CAB3-8873-C10D6768166F}"/>
              </a:ext>
            </a:extLst>
          </p:cNvPr>
          <p:cNvSpPr/>
          <p:nvPr/>
        </p:nvSpPr>
        <p:spPr>
          <a:xfrm>
            <a:off x="5944782" y="4470336"/>
            <a:ext cx="302436" cy="29890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3142960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30100"/>
            <a:ext cx="1009011" cy="529068"/>
          </a:xfrm>
        </p:spPr>
        <p:txBody>
          <a:bodyPr>
            <a:normAutofit fontScale="90000"/>
          </a:bodyPr>
          <a:lstStyle/>
          <a:p>
            <a:r>
              <a:rPr lang="zh-CN" altLang="en-US" dirty="0">
                <a:sym typeface="+mn-ea"/>
              </a:rPr>
              <a:t>登录</a:t>
            </a:r>
          </a:p>
        </p:txBody>
      </p:sp>
      <p:sp>
        <p:nvSpPr>
          <p:cNvPr id="3" name="内容占位符 2"/>
          <p:cNvSpPr>
            <a:spLocks noGrp="1"/>
          </p:cNvSpPr>
          <p:nvPr>
            <p:ph idx="1"/>
          </p:nvPr>
        </p:nvSpPr>
        <p:spPr>
          <a:xfrm>
            <a:off x="838200" y="971787"/>
            <a:ext cx="7676256" cy="430635"/>
          </a:xfrm>
        </p:spPr>
        <p:txBody>
          <a:bodyPr/>
          <a:lstStyle/>
          <a:p>
            <a:r>
              <a:rPr lang="zh-CN" altLang="en-US" dirty="0"/>
              <a:t>激活邮箱后，直接跳转登陆状态，显示您的账户和机构名称</a:t>
            </a:r>
          </a:p>
        </p:txBody>
      </p:sp>
      <p:sp>
        <p:nvSpPr>
          <p:cNvPr id="10" name="箭头: 下 9"/>
          <p:cNvSpPr/>
          <p:nvPr/>
        </p:nvSpPr>
        <p:spPr>
          <a:xfrm>
            <a:off x="9909245" y="1291785"/>
            <a:ext cx="154921" cy="21594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6" name="Picture 5" descr="A screenshot of a computer&#10;&#10;AI-generated content may be incorrect.">
            <a:extLst>
              <a:ext uri="{FF2B5EF4-FFF2-40B4-BE49-F238E27FC236}">
                <a16:creationId xmlns:a16="http://schemas.microsoft.com/office/drawing/2014/main" id="{F92EF5DB-4F9E-B7BF-C661-AB881F473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595" y="1515041"/>
            <a:ext cx="10302809" cy="5125099"/>
          </a:xfrm>
          <a:prstGeom prst="rect">
            <a:avLst/>
          </a:prstGeom>
          <a:effectLst>
            <a:outerShdw blurRad="63500" sx="102000" sy="102000" algn="ctr" rotWithShape="0">
              <a:prstClr val="black">
                <a:alpha val="40000"/>
              </a:prstClr>
            </a:outerShdw>
          </a:effectLst>
        </p:spPr>
      </p:pic>
      <p:sp>
        <p:nvSpPr>
          <p:cNvPr id="7" name="文本框 19">
            <a:extLst>
              <a:ext uri="{FF2B5EF4-FFF2-40B4-BE49-F238E27FC236}">
                <a16:creationId xmlns:a16="http://schemas.microsoft.com/office/drawing/2014/main" id="{F23FF462-6F73-905D-2BBB-1A66C5ED461D}"/>
              </a:ext>
            </a:extLst>
          </p:cNvPr>
          <p:cNvSpPr txBox="1"/>
          <p:nvPr/>
        </p:nvSpPr>
        <p:spPr>
          <a:xfrm>
            <a:off x="9485231" y="980519"/>
            <a:ext cx="1002948" cy="313932"/>
          </a:xfrm>
          <a:prstGeom prst="rect">
            <a:avLst/>
          </a:prstGeom>
          <a:solidFill>
            <a:schemeClr val="bg1"/>
          </a:solidFill>
          <a:ln w="19050">
            <a:solidFill>
              <a:srgbClr val="ED7D31"/>
            </a:solidFill>
          </a:ln>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机构名称</a:t>
            </a:r>
          </a:p>
        </p:txBody>
      </p:sp>
      <p:sp>
        <p:nvSpPr>
          <p:cNvPr id="11" name="文本框 19">
            <a:extLst>
              <a:ext uri="{FF2B5EF4-FFF2-40B4-BE49-F238E27FC236}">
                <a16:creationId xmlns:a16="http://schemas.microsoft.com/office/drawing/2014/main" id="{2B57FB70-6520-F951-9A9D-E2AD0D43689E}"/>
              </a:ext>
            </a:extLst>
          </p:cNvPr>
          <p:cNvSpPr txBox="1"/>
          <p:nvPr/>
        </p:nvSpPr>
        <p:spPr>
          <a:xfrm>
            <a:off x="10488179" y="980519"/>
            <a:ext cx="1002948" cy="313932"/>
          </a:xfrm>
          <a:prstGeom prst="rect">
            <a:avLst/>
          </a:prstGeom>
          <a:solidFill>
            <a:schemeClr val="bg1"/>
          </a:solidFill>
          <a:ln w="19050">
            <a:solidFill>
              <a:srgbClr val="ED7D31"/>
            </a:solidFill>
          </a:ln>
        </p:spPr>
        <p:txBody>
          <a:bodyPr wrap="square">
            <a:spAutoFit/>
          </a:bodyPr>
          <a:lstStyle/>
          <a:p>
            <a:pPr marL="0" marR="0" lvl="0" indent="0" algn="l" defTabSz="914400" rtl="0" eaLnBrk="1" fontAlgn="base" latinLnBrk="0" hangingPunct="1">
              <a:lnSpc>
                <a:spcPct val="90000"/>
              </a:lnSpc>
              <a:spcBef>
                <a:spcPts val="1000"/>
              </a:spcBef>
              <a:spcAft>
                <a:spcPct val="0"/>
              </a:spcAft>
              <a:buClrTx/>
              <a:buSzTx/>
              <a:buFontTx/>
              <a:buNone/>
              <a:tabLst/>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个人账号</a:t>
            </a:r>
          </a:p>
        </p:txBody>
      </p:sp>
      <p:sp>
        <p:nvSpPr>
          <p:cNvPr id="4" name="箭头: 下 9">
            <a:extLst>
              <a:ext uri="{FF2B5EF4-FFF2-40B4-BE49-F238E27FC236}">
                <a16:creationId xmlns:a16="http://schemas.microsoft.com/office/drawing/2014/main" id="{3A785DFC-7B37-4008-BEB6-F9CC031FA113}"/>
              </a:ext>
            </a:extLst>
          </p:cNvPr>
          <p:cNvSpPr/>
          <p:nvPr/>
        </p:nvSpPr>
        <p:spPr>
          <a:xfrm>
            <a:off x="10792184" y="1299100"/>
            <a:ext cx="154921" cy="215942"/>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5484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4BE7E-B7FC-183E-2F86-58099757E2D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773CF6EE-54A3-84F2-F509-869493CC3C08}"/>
              </a:ext>
            </a:extLst>
          </p:cNvPr>
          <p:cNvSpPr>
            <a:spLocks noGrp="1"/>
          </p:cNvSpPr>
          <p:nvPr>
            <p:ph type="title"/>
          </p:nvPr>
        </p:nvSpPr>
        <p:spPr>
          <a:xfrm>
            <a:off x="866775" y="2844699"/>
            <a:ext cx="8920163" cy="529068"/>
          </a:xfrm>
        </p:spPr>
        <p:txBody>
          <a:bodyPr>
            <a:normAutofit fontScale="90000"/>
          </a:bodyPr>
          <a:lstStyle/>
          <a:p>
            <a:r>
              <a:rPr lang="en-US" altLang="zh-CN" dirty="0">
                <a:sym typeface="+mn-ea"/>
              </a:rPr>
              <a:t>Q2:Emerald</a:t>
            </a:r>
            <a:r>
              <a:rPr lang="zh-CN" altLang="en-US" dirty="0">
                <a:sym typeface="+mn-ea"/>
              </a:rPr>
              <a:t>数据库平台网址？</a:t>
            </a:r>
            <a:br>
              <a:rPr lang="en-US" altLang="zh-CN" dirty="0">
                <a:sym typeface="+mn-ea"/>
              </a:rPr>
            </a:br>
            <a:br>
              <a:rPr lang="en-US" altLang="zh-CN" dirty="0">
                <a:sym typeface="+mn-ea"/>
              </a:rPr>
            </a:br>
            <a:br>
              <a:rPr lang="en-US" altLang="zh-CN" dirty="0">
                <a:sym typeface="+mn-ea"/>
              </a:rPr>
            </a:br>
            <a:br>
              <a:rPr lang="en-US" altLang="zh-CN" dirty="0">
                <a:sym typeface="+mn-ea"/>
              </a:rPr>
            </a:br>
            <a:br>
              <a:rPr lang="en-US" altLang="zh-CN" dirty="0">
                <a:sym typeface="+mn-ea"/>
              </a:rPr>
            </a:br>
            <a:br>
              <a:rPr lang="en-US" altLang="zh-CN" dirty="0">
                <a:sym typeface="+mn-ea"/>
              </a:rPr>
            </a:br>
            <a:br>
              <a:rPr lang="en-US" altLang="zh-CN" dirty="0">
                <a:sym typeface="+mn-ea"/>
              </a:rPr>
            </a:br>
            <a:br>
              <a:rPr lang="en-US" altLang="zh-CN" dirty="0">
                <a:sym typeface="+mn-ea"/>
              </a:rPr>
            </a:br>
            <a:br>
              <a:rPr lang="en-US" altLang="zh-CN" dirty="0">
                <a:sym typeface="+mn-ea"/>
              </a:rPr>
            </a:br>
            <a:r>
              <a:rPr lang="en-US" altLang="zh-CN" dirty="0">
                <a:sym typeface="+mn-ea"/>
              </a:rPr>
              <a:t>Q3:Emerald</a:t>
            </a:r>
            <a:r>
              <a:rPr lang="zh-CN" altLang="en-US" dirty="0">
                <a:sym typeface="+mn-ea"/>
              </a:rPr>
              <a:t>远程访问一次授权后，多少天有效？</a:t>
            </a:r>
          </a:p>
        </p:txBody>
      </p:sp>
    </p:spTree>
    <p:extLst>
      <p:ext uri="{BB962C8B-B14F-4D97-AF65-F5344CB8AC3E}">
        <p14:creationId xmlns:p14="http://schemas.microsoft.com/office/powerpoint/2010/main" val="100416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4187601"/>
            <a:ext cx="10515600" cy="1482959"/>
          </a:xfrm>
        </p:spPr>
        <p:txBody>
          <a:bodyPr>
            <a:normAutofit/>
          </a:bodyPr>
          <a:lstStyle/>
          <a:p>
            <a:r>
              <a:rPr lang="en-US" altLang="zh-CN" sz="4800" b="1" dirty="0">
                <a:latin typeface="微软雅黑" panose="020B0503020204020204" pitchFamily="34" charset="-122"/>
                <a:ea typeface="微软雅黑" panose="020B0503020204020204" pitchFamily="34" charset="-122"/>
              </a:rPr>
              <a:t>Writing An Academic Paper</a:t>
            </a:r>
            <a:br>
              <a:rPr lang="en-US" altLang="zh-CN" sz="4800" b="1" dirty="0">
                <a:latin typeface="微软雅黑" panose="020B0503020204020204" pitchFamily="34" charset="-122"/>
                <a:ea typeface="微软雅黑" panose="020B0503020204020204" pitchFamily="34" charset="-122"/>
              </a:rPr>
            </a:br>
            <a:r>
              <a:rPr lang="en-US" altLang="zh-CN" sz="4800" b="1" dirty="0">
                <a:latin typeface="微软雅黑" panose="020B0503020204020204" pitchFamily="34" charset="-122"/>
                <a:ea typeface="微软雅黑" panose="020B0503020204020204" pitchFamily="34" charset="-122"/>
              </a:rPr>
              <a:t>-</a:t>
            </a:r>
            <a:r>
              <a:rPr lang="en-US" altLang="zh-CN" sz="3600" b="1" dirty="0">
                <a:solidFill>
                  <a:srgbClr val="00B050"/>
                </a:solidFill>
                <a:latin typeface="微软雅黑" panose="020B0503020204020204" pitchFamily="34" charset="-122"/>
                <a:ea typeface="微软雅黑" panose="020B0503020204020204" pitchFamily="34" charset="-122"/>
              </a:rPr>
              <a:t>From </a:t>
            </a:r>
            <a:r>
              <a:rPr lang="en-US" altLang="zh-CN" sz="3600" dirty="0">
                <a:solidFill>
                  <a:srgbClr val="00B050"/>
                </a:solidFill>
                <a:latin typeface="微软雅黑" panose="020B0503020204020204" pitchFamily="34" charset="-122"/>
              </a:rPr>
              <a:t>a</a:t>
            </a:r>
            <a:r>
              <a:rPr lang="zh-CN" altLang="en-US" sz="3600" dirty="0">
                <a:solidFill>
                  <a:srgbClr val="00B050"/>
                </a:solidFill>
                <a:latin typeface="微软雅黑" panose="020B0503020204020204" pitchFamily="34" charset="-122"/>
              </a:rPr>
              <a:t> </a:t>
            </a:r>
            <a:r>
              <a:rPr lang="en-US" altLang="zh-CN" sz="3600" dirty="0">
                <a:solidFill>
                  <a:srgbClr val="00B050"/>
                </a:solidFill>
                <a:latin typeface="微软雅黑" panose="020B0503020204020204" pitchFamily="34" charset="-122"/>
              </a:rPr>
              <a:t>publisher’s</a:t>
            </a:r>
            <a:r>
              <a:rPr lang="zh-CN" altLang="en-US" sz="3600" dirty="0">
                <a:solidFill>
                  <a:srgbClr val="00B050"/>
                </a:solidFill>
                <a:latin typeface="微软雅黑" panose="020B0503020204020204" pitchFamily="34" charset="-122"/>
              </a:rPr>
              <a:t> </a:t>
            </a:r>
            <a:r>
              <a:rPr lang="en-US" altLang="zh-CN" sz="3600" dirty="0">
                <a:solidFill>
                  <a:srgbClr val="00B050"/>
                </a:solidFill>
                <a:latin typeface="微软雅黑" panose="020B0503020204020204" pitchFamily="34" charset="-122"/>
              </a:rPr>
              <a:t>perspective</a:t>
            </a:r>
            <a:endParaRPr lang="zh-CN" altLang="en-US" sz="3600" dirty="0">
              <a:solidFill>
                <a:srgbClr val="00B050"/>
              </a:solidFill>
              <a:latin typeface="微软雅黑" panose="020B0503020204020204" pitchFamily="34" charset="-122"/>
            </a:endParaRPr>
          </a:p>
        </p:txBody>
      </p:sp>
      <p:sp>
        <p:nvSpPr>
          <p:cNvPr id="5" name="椭圆形标注 4"/>
          <p:cNvSpPr/>
          <p:nvPr/>
        </p:nvSpPr>
        <p:spPr>
          <a:xfrm>
            <a:off x="4764198" y="1106600"/>
            <a:ext cx="3553055" cy="2411220"/>
          </a:xfrm>
          <a:prstGeom prst="wedgeEllipseCallout">
            <a:avLst/>
          </a:prstGeom>
          <a:solidFill>
            <a:srgbClr val="066E75"/>
          </a:solidFill>
          <a:ln>
            <a:solidFill>
              <a:srgbClr val="066E75"/>
            </a:solidFill>
          </a:ln>
        </p:spPr>
        <p:style>
          <a:lnRef idx="2">
            <a:schemeClr val="accent1">
              <a:shade val="50000"/>
            </a:schemeClr>
          </a:lnRef>
          <a:fillRef idx="1">
            <a:schemeClr val="accent1"/>
          </a:fillRef>
          <a:effectRef idx="0">
            <a:schemeClr val="accent1"/>
          </a:effectRef>
          <a:fontRef idx="minor">
            <a:schemeClr val="lt1"/>
          </a:fontRef>
        </p:style>
        <p:txBody>
          <a:bodyPr lIns="717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如何写好一篇合乎规范、易</a:t>
            </a: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受</a:t>
            </a:r>
            <a:r>
              <a:rPr kumimoji="0" lang="en-US" altLang="zh-CN"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主编青睐的论文</a:t>
            </a:r>
            <a:r>
              <a:rPr kumimoji="0" lang="zh-CN" altLang="en-US" sz="1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a:t>
            </a:r>
            <a:endParaRPr kumimoji="0" lang="zh-CN" altLang="en-US" sz="1800" b="1" i="0" u="none" strike="noStrike" kern="1200" cap="none" spc="0" normalizeH="0" baseline="0" noProof="0" dirty="0">
              <a:ln>
                <a:noFill/>
              </a:ln>
              <a:solidFill>
                <a:srgbClr val="E7E6E6"/>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论文类型（社会科学）</a:t>
            </a:r>
          </a:p>
        </p:txBody>
      </p:sp>
      <p:sp>
        <p:nvSpPr>
          <p:cNvPr id="7" name="内容占位符 6"/>
          <p:cNvSpPr>
            <a:spLocks noGrp="1"/>
          </p:cNvSpPr>
          <p:nvPr>
            <p:ph idx="1"/>
          </p:nvPr>
        </p:nvSpPr>
        <p:spPr>
          <a:xfrm>
            <a:off x="1556238" y="1683173"/>
            <a:ext cx="2883877" cy="447562"/>
          </a:xfrm>
        </p:spPr>
        <p:txBody>
          <a:bodyPr>
            <a:noAutofit/>
          </a:bodyPr>
          <a:lstStyle/>
          <a:p>
            <a:pPr marL="0" indent="0">
              <a:buNone/>
            </a:pPr>
            <a:r>
              <a:rPr lang="en-US" altLang="zh-CN" sz="2800" b="1" dirty="0">
                <a:solidFill>
                  <a:schemeClr val="accent2"/>
                </a:solidFill>
              </a:rPr>
              <a:t>Research Paper</a:t>
            </a:r>
          </a:p>
        </p:txBody>
      </p:sp>
      <p:pic>
        <p:nvPicPr>
          <p:cNvPr id="12" name="Picture 2" descr=" "/>
          <p:cNvPicPr>
            <a:picLocks noChangeAspect="1" noChangeArrowheads="1"/>
          </p:cNvPicPr>
          <p:nvPr/>
        </p:nvPicPr>
        <p:blipFill rotWithShape="1">
          <a:blip r:embed="rId3">
            <a:extLst>
              <a:ext uri="{28A0092B-C50C-407E-A947-70E740481C1C}">
                <a14:useLocalDpi xmlns:a14="http://schemas.microsoft.com/office/drawing/2010/main" val="0"/>
              </a:ext>
            </a:extLst>
          </a:blip>
          <a:srcRect l="64173" t="19790" r="26065" b="20630"/>
          <a:stretch>
            <a:fillRect/>
          </a:stretch>
        </p:blipFill>
        <p:spPr bwMode="auto">
          <a:xfrm>
            <a:off x="838200" y="1612835"/>
            <a:ext cx="656492" cy="517900"/>
          </a:xfrm>
          <a:prstGeom prst="rect">
            <a:avLst/>
          </a:prstGeom>
          <a:noFill/>
          <a:extLst>
            <a:ext uri="{909E8E84-426E-40DD-AFC4-6F175D3DCCD1}">
              <a14:hiddenFill xmlns:a14="http://schemas.microsoft.com/office/drawing/2010/main">
                <a:solidFill>
                  <a:srgbClr val="FFFFFF"/>
                </a:solidFill>
              </a14:hiddenFill>
            </a:ext>
          </a:extLst>
        </p:spPr>
      </p:pic>
      <p:sp>
        <p:nvSpPr>
          <p:cNvPr id="13" name="内容占位符 6"/>
          <p:cNvSpPr txBox="1"/>
          <p:nvPr/>
        </p:nvSpPr>
        <p:spPr>
          <a:xfrm>
            <a:off x="1556238" y="3655581"/>
            <a:ext cx="3609651" cy="447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sz="2800" b="1" dirty="0">
                <a:solidFill>
                  <a:srgbClr val="077E87"/>
                </a:solidFill>
              </a:rPr>
              <a:t>Literature Review</a:t>
            </a:r>
            <a:endParaRPr lang="zh-CN" altLang="en-US" sz="2800" b="1" dirty="0">
              <a:solidFill>
                <a:srgbClr val="077E87"/>
              </a:solidFill>
            </a:endParaRPr>
          </a:p>
        </p:txBody>
      </p:sp>
      <p:pic>
        <p:nvPicPr>
          <p:cNvPr id="14" name="Picture 2" descr=" "/>
          <p:cNvPicPr>
            <a:picLocks noChangeAspect="1" noChangeArrowheads="1"/>
          </p:cNvPicPr>
          <p:nvPr/>
        </p:nvPicPr>
        <p:blipFill rotWithShape="1">
          <a:blip r:embed="rId3">
            <a:extLst>
              <a:ext uri="{28A0092B-C50C-407E-A947-70E740481C1C}">
                <a14:useLocalDpi xmlns:a14="http://schemas.microsoft.com/office/drawing/2010/main" val="0"/>
              </a:ext>
            </a:extLst>
          </a:blip>
          <a:srcRect l="64173" t="19790" r="26065" b="20630"/>
          <a:stretch>
            <a:fillRect/>
          </a:stretch>
        </p:blipFill>
        <p:spPr bwMode="auto">
          <a:xfrm>
            <a:off x="838200" y="3579447"/>
            <a:ext cx="656492" cy="517900"/>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p:cNvSpPr txBox="1"/>
          <p:nvPr/>
        </p:nvSpPr>
        <p:spPr>
          <a:xfrm>
            <a:off x="1556238" y="2130735"/>
            <a:ext cx="4053254"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研究型论文，涉及建模、测试、市场调研、数据分析、实证研究等</a:t>
            </a:r>
          </a:p>
        </p:txBody>
      </p:sp>
      <p:sp>
        <p:nvSpPr>
          <p:cNvPr id="16" name="文本框 15"/>
          <p:cNvSpPr txBox="1"/>
          <p:nvPr/>
        </p:nvSpPr>
        <p:spPr>
          <a:xfrm>
            <a:off x="1556238" y="4097347"/>
            <a:ext cx="4053254"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文献综述</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文献评论，主要目的是为了注释或评论某一特定领域的文献</a:t>
            </a:r>
          </a:p>
        </p:txBody>
      </p:sp>
      <p:sp>
        <p:nvSpPr>
          <p:cNvPr id="17" name="内容占位符 6"/>
          <p:cNvSpPr txBox="1"/>
          <p:nvPr/>
        </p:nvSpPr>
        <p:spPr>
          <a:xfrm>
            <a:off x="6582510" y="1688969"/>
            <a:ext cx="2883877" cy="447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zh-CN" b="1" dirty="0">
                <a:solidFill>
                  <a:schemeClr val="accent5">
                    <a:lumMod val="50000"/>
                  </a:schemeClr>
                </a:solidFill>
              </a:rPr>
              <a:t>Case Study</a:t>
            </a:r>
            <a:endParaRPr lang="zh-CN" altLang="en-US" b="1" dirty="0">
              <a:solidFill>
                <a:schemeClr val="accent5">
                  <a:lumMod val="50000"/>
                </a:schemeClr>
              </a:solidFill>
            </a:endParaRPr>
          </a:p>
        </p:txBody>
      </p:sp>
      <p:sp>
        <p:nvSpPr>
          <p:cNvPr id="18" name="文本框 17"/>
          <p:cNvSpPr txBox="1"/>
          <p:nvPr/>
        </p:nvSpPr>
        <p:spPr>
          <a:xfrm>
            <a:off x="6582510" y="2130735"/>
            <a:ext cx="4053254"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案例研究，主要描述实际案例或经验，具有一定的针对性和特殊性</a:t>
            </a:r>
          </a:p>
        </p:txBody>
      </p:sp>
      <p:sp>
        <p:nvSpPr>
          <p:cNvPr id="20" name="内容占位符 6"/>
          <p:cNvSpPr txBox="1"/>
          <p:nvPr/>
        </p:nvSpPr>
        <p:spPr>
          <a:xfrm>
            <a:off x="6582510" y="3655581"/>
            <a:ext cx="2883877" cy="447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其他</a:t>
            </a:r>
          </a:p>
        </p:txBody>
      </p:sp>
      <p:sp>
        <p:nvSpPr>
          <p:cNvPr id="21" name="文本框 20"/>
          <p:cNvSpPr txBox="1"/>
          <p:nvPr/>
        </p:nvSpPr>
        <p:spPr>
          <a:xfrm>
            <a:off x="6582509" y="4097347"/>
            <a:ext cx="4053253" cy="1526187"/>
          </a:xfrm>
          <a:prstGeom prst="rect">
            <a:avLst/>
          </a:prstGeom>
          <a:noFill/>
        </p:spPr>
        <p:txBody>
          <a:bodyPr wrap="square" rtlCol="0">
            <a:spAutoFit/>
          </a:bodyPr>
          <a:lstStyle/>
          <a:p>
            <a:pPr>
              <a:lnSpc>
                <a:spcPct val="150000"/>
              </a:lnSpc>
            </a:pPr>
            <a:r>
              <a:rPr lang="en-GB" altLang="zh-CN" sz="1600" dirty="0">
                <a:latin typeface="微软雅黑" panose="020B0503020204020204" pitchFamily="34" charset="-122"/>
                <a:ea typeface="微软雅黑" panose="020B0503020204020204" pitchFamily="34" charset="-122"/>
              </a:rPr>
              <a:t>Technical Paper</a:t>
            </a:r>
            <a:r>
              <a:rPr lang="zh-CN" altLang="en-US" sz="1600" dirty="0">
                <a:latin typeface="微软雅黑" panose="020B0503020204020204" pitchFamily="34" charset="-122"/>
                <a:ea typeface="微软雅黑" panose="020B0503020204020204" pitchFamily="34" charset="-122"/>
              </a:rPr>
              <a:t>（技术型论文）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GB" altLang="zh-CN" sz="1600" dirty="0">
                <a:latin typeface="微软雅黑" panose="020B0503020204020204" pitchFamily="34" charset="-122"/>
                <a:ea typeface="微软雅黑" panose="020B0503020204020204" pitchFamily="34" charset="-122"/>
              </a:rPr>
              <a:t>Conceptual Paper</a:t>
            </a:r>
            <a:r>
              <a:rPr lang="zh-CN" altLang="en-US" sz="1600" dirty="0">
                <a:latin typeface="微软雅黑" panose="020B0503020204020204" pitchFamily="34" charset="-122"/>
                <a:ea typeface="微软雅黑" panose="020B0503020204020204" pitchFamily="34" charset="-122"/>
              </a:rPr>
              <a:t>（理论</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概念型论文）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GB" altLang="zh-CN" sz="1600" dirty="0">
                <a:latin typeface="微软雅黑" panose="020B0503020204020204" pitchFamily="34" charset="-122"/>
                <a:ea typeface="微软雅黑" panose="020B0503020204020204" pitchFamily="34" charset="-122"/>
              </a:rPr>
              <a:t>General Review</a:t>
            </a:r>
            <a:r>
              <a:rPr lang="zh-CN" altLang="en-US" sz="1600" dirty="0">
                <a:latin typeface="微软雅黑" panose="020B0503020204020204" pitchFamily="34" charset="-122"/>
                <a:ea typeface="微软雅黑" panose="020B0503020204020204" pitchFamily="34" charset="-122"/>
              </a:rPr>
              <a:t>（一般性评论）</a:t>
            </a:r>
            <a:endParaRPr lang="en-GB" altLang="zh-CN" sz="1600" dirty="0">
              <a:latin typeface="微软雅黑" panose="020B0503020204020204" pitchFamily="34" charset="-122"/>
              <a:ea typeface="微软雅黑" panose="020B0503020204020204" pitchFamily="34" charset="-122"/>
            </a:endParaRPr>
          </a:p>
          <a:p>
            <a:pPr>
              <a:lnSpc>
                <a:spcPct val="150000"/>
              </a:lnSpc>
            </a:pPr>
            <a:r>
              <a:rPr lang="en-GB" altLang="zh-CN" sz="1600" dirty="0">
                <a:latin typeface="微软雅黑" panose="020B0503020204020204" pitchFamily="34" charset="-122"/>
                <a:ea typeface="微软雅黑" panose="020B0503020204020204" pitchFamily="34" charset="-122"/>
              </a:rPr>
              <a:t>Viewpoint</a:t>
            </a:r>
            <a:r>
              <a:rPr lang="zh-CN" altLang="en-US" sz="1600" dirty="0">
                <a:latin typeface="微软雅黑" panose="020B0503020204020204" pitchFamily="34" charset="-122"/>
                <a:ea typeface="微软雅黑" panose="020B0503020204020204" pitchFamily="34" charset="-122"/>
              </a:rPr>
              <a:t>（观点）</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696" y="467386"/>
            <a:ext cx="10410371" cy="753460"/>
          </a:xfrm>
        </p:spPr>
        <p:txBody>
          <a:bodyPr>
            <a:normAutofit/>
          </a:bodyPr>
          <a:lstStyle/>
          <a:p>
            <a:r>
              <a:rPr lang="en-US" altLang="zh-CN" b="1" dirty="0"/>
              <a:t>Research Paper Structure</a:t>
            </a:r>
            <a:endParaRPr lang="zh-CN" altLang="en-US" b="1" dirty="0"/>
          </a:p>
        </p:txBody>
      </p:sp>
      <p:graphicFrame>
        <p:nvGraphicFramePr>
          <p:cNvPr id="5" name="内容占位符 4"/>
          <p:cNvGraphicFramePr>
            <a:graphicFrameLocks noGrp="1"/>
          </p:cNvGraphicFramePr>
          <p:nvPr>
            <p:ph idx="1"/>
          </p:nvPr>
        </p:nvGraphicFramePr>
        <p:xfrm>
          <a:off x="838200" y="1395167"/>
          <a:ext cx="10515600" cy="4781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D8FE759C-447E-BF64-41DE-8DAFAE3BCAAE}"/>
              </a:ext>
            </a:extLst>
          </p:cNvPr>
          <p:cNvPicPr>
            <a:picLocks noChangeAspect="1"/>
          </p:cNvPicPr>
          <p:nvPr/>
        </p:nvPicPr>
        <p:blipFill>
          <a:blip r:embed="rId3"/>
          <a:stretch>
            <a:fillRect/>
          </a:stretch>
        </p:blipFill>
        <p:spPr>
          <a:xfrm>
            <a:off x="6929100" y="1250425"/>
            <a:ext cx="3665377" cy="4910386"/>
          </a:xfrm>
          <a:prstGeom prst="rect">
            <a:avLst/>
          </a:prstGeom>
        </p:spPr>
      </p:pic>
      <p:pic>
        <p:nvPicPr>
          <p:cNvPr id="13" name="图片 12">
            <a:extLst>
              <a:ext uri="{FF2B5EF4-FFF2-40B4-BE49-F238E27FC236}">
                <a16:creationId xmlns:a16="http://schemas.microsoft.com/office/drawing/2014/main" id="{2069A026-E86C-910E-6F5E-4651AB0802D9}"/>
              </a:ext>
            </a:extLst>
          </p:cNvPr>
          <p:cNvPicPr>
            <a:picLocks noChangeAspect="1"/>
          </p:cNvPicPr>
          <p:nvPr/>
        </p:nvPicPr>
        <p:blipFill>
          <a:blip r:embed="rId4"/>
          <a:stretch>
            <a:fillRect/>
          </a:stretch>
        </p:blipFill>
        <p:spPr>
          <a:xfrm>
            <a:off x="1722474" y="898611"/>
            <a:ext cx="3769978" cy="5867489"/>
          </a:xfrm>
          <a:prstGeom prst="rect">
            <a:avLst/>
          </a:prstGeom>
        </p:spPr>
      </p:pic>
      <p:sp>
        <p:nvSpPr>
          <p:cNvPr id="2" name="标题 1"/>
          <p:cNvSpPr>
            <a:spLocks noGrp="1"/>
          </p:cNvSpPr>
          <p:nvPr>
            <p:ph type="title"/>
          </p:nvPr>
        </p:nvSpPr>
        <p:spPr>
          <a:xfrm>
            <a:off x="7021466" y="4897918"/>
            <a:ext cx="3183053" cy="2711975"/>
          </a:xfrm>
        </p:spPr>
        <p:txBody>
          <a:bodyPr>
            <a:normAutofit/>
          </a:bodyPr>
          <a:lstStyle/>
          <a:p>
            <a:r>
              <a:rPr lang="zh-CN" altLang="en-US" b="1" dirty="0"/>
              <a:t>结构速览实例</a:t>
            </a:r>
          </a:p>
        </p:txBody>
      </p:sp>
      <p:sp>
        <p:nvSpPr>
          <p:cNvPr id="14" name="文本框 13">
            <a:extLst>
              <a:ext uri="{FF2B5EF4-FFF2-40B4-BE49-F238E27FC236}">
                <a16:creationId xmlns:a16="http://schemas.microsoft.com/office/drawing/2014/main" id="{2A0698DF-4D53-4D6F-E907-BFC75FCEC6F5}"/>
              </a:ext>
            </a:extLst>
          </p:cNvPr>
          <p:cNvSpPr txBox="1"/>
          <p:nvPr/>
        </p:nvSpPr>
        <p:spPr>
          <a:xfrm>
            <a:off x="1722474" y="358721"/>
            <a:ext cx="3273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 effect of advertising strategies on a short video platform: evidence from TikTok</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6" name="流程图: 可选过程 15">
            <a:extLst>
              <a:ext uri="{FF2B5EF4-FFF2-40B4-BE49-F238E27FC236}">
                <a16:creationId xmlns:a16="http://schemas.microsoft.com/office/drawing/2014/main" id="{8A273A31-0FA7-0E96-41DF-CB8A3EAB7E66}"/>
              </a:ext>
            </a:extLst>
          </p:cNvPr>
          <p:cNvSpPr/>
          <p:nvPr/>
        </p:nvSpPr>
        <p:spPr>
          <a:xfrm>
            <a:off x="1573619" y="358721"/>
            <a:ext cx="3540641" cy="461665"/>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9" name="文本框 18">
            <a:extLst>
              <a:ext uri="{FF2B5EF4-FFF2-40B4-BE49-F238E27FC236}">
                <a16:creationId xmlns:a16="http://schemas.microsoft.com/office/drawing/2014/main" id="{4491E017-3565-886D-F364-1EE6F7CDA658}"/>
              </a:ext>
            </a:extLst>
          </p:cNvPr>
          <p:cNvSpPr txBox="1"/>
          <p:nvPr/>
        </p:nvSpPr>
        <p:spPr>
          <a:xfrm>
            <a:off x="6836735" y="60409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0" name="文本框 19">
            <a:extLst>
              <a:ext uri="{FF2B5EF4-FFF2-40B4-BE49-F238E27FC236}">
                <a16:creationId xmlns:a16="http://schemas.microsoft.com/office/drawing/2014/main" id="{59908AC3-1436-FB0F-FD3C-B120344A877A}"/>
              </a:ext>
            </a:extLst>
          </p:cNvPr>
          <p:cNvSpPr txBox="1"/>
          <p:nvPr/>
        </p:nvSpPr>
        <p:spPr>
          <a:xfrm>
            <a:off x="6697729" y="347560"/>
            <a:ext cx="4765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How TikTok leads users to flow experience: investigating the effects of technology affordances with user experience level and video length as moderators</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1" name="流程图: 可选过程 20">
            <a:extLst>
              <a:ext uri="{FF2B5EF4-FFF2-40B4-BE49-F238E27FC236}">
                <a16:creationId xmlns:a16="http://schemas.microsoft.com/office/drawing/2014/main" id="{C1FEDAD8-5DD5-17F6-F46A-CA2FC754A6CA}"/>
              </a:ext>
            </a:extLst>
          </p:cNvPr>
          <p:cNvSpPr/>
          <p:nvPr/>
        </p:nvSpPr>
        <p:spPr>
          <a:xfrm>
            <a:off x="6697729" y="327095"/>
            <a:ext cx="4765139" cy="646331"/>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5400" b="1" dirty="0">
                <a:latin typeface="微软雅黑" panose="020B0503020204020204" pitchFamily="34" charset="-122"/>
                <a:ea typeface="微软雅黑" panose="020B0503020204020204" pitchFamily="34" charset="-122"/>
              </a:rPr>
              <a:t>Emerald</a:t>
            </a:r>
            <a:r>
              <a:rPr lang="zh-CN" altLang="en-US" sz="5400" b="1" dirty="0">
                <a:latin typeface="微软雅黑" panose="020B0503020204020204" pitchFamily="34" charset="-122"/>
                <a:ea typeface="微软雅黑" panose="020B0503020204020204" pitchFamily="34" charset="-122"/>
              </a:rPr>
              <a:t>资源介绍</a:t>
            </a:r>
          </a:p>
        </p:txBody>
      </p:sp>
      <p:sp>
        <p:nvSpPr>
          <p:cNvPr id="3" name="文本占位符 2"/>
          <p:cNvSpPr>
            <a:spLocks noGrp="1"/>
          </p:cNvSpPr>
          <p:nvPr>
            <p:ph type="body" idx="1"/>
          </p:nvPr>
        </p:nvSpPr>
        <p:spPr/>
        <p:txBody>
          <a:bodyPr/>
          <a:lstStyle/>
          <a:p>
            <a:r>
              <a:rPr lang="en-US" altLang="zh-CN" dirty="0"/>
              <a:t>Nurturing Fresh Thinking</a:t>
            </a:r>
            <a:endParaRPr lang="zh-CN" altLang="en-US" dirty="0"/>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5297" r="15172"/>
          <a:stretch>
            <a:fillRect/>
          </a:stretch>
        </p:blipFill>
        <p:spPr>
          <a:xfrm>
            <a:off x="831851" y="1116000"/>
            <a:ext cx="4479452" cy="2684255"/>
          </a:xfrm>
          <a:prstGeom prst="roundRect">
            <a:avLst/>
          </a:prstGeom>
          <a:ln w="3175">
            <a:noFill/>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E8785-DED6-28D2-E105-4B95EA611A3A}"/>
              </a:ext>
            </a:extLst>
          </p:cNvPr>
          <p:cNvSpPr>
            <a:spLocks noGrp="1"/>
          </p:cNvSpPr>
          <p:nvPr>
            <p:ph type="title"/>
          </p:nvPr>
        </p:nvSpPr>
        <p:spPr/>
        <p:txBody>
          <a:bodyPr/>
          <a:lstStyle/>
          <a:p>
            <a:r>
              <a:rPr lang="zh-CN" altLang="en-US" dirty="0"/>
              <a:t>高质量期刊论文写作中的常见问题</a:t>
            </a:r>
          </a:p>
        </p:txBody>
      </p:sp>
      <p:sp>
        <p:nvSpPr>
          <p:cNvPr id="4" name="文本框 3">
            <a:extLst>
              <a:ext uri="{FF2B5EF4-FFF2-40B4-BE49-F238E27FC236}">
                <a16:creationId xmlns:a16="http://schemas.microsoft.com/office/drawing/2014/main" id="{552E2BF7-36F8-6F82-6AB0-32ED3F935415}"/>
              </a:ext>
            </a:extLst>
          </p:cNvPr>
          <p:cNvSpPr txBox="1"/>
          <p:nvPr/>
        </p:nvSpPr>
        <p:spPr>
          <a:xfrm>
            <a:off x="755650" y="1590692"/>
            <a:ext cx="4751614" cy="337284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rPr>
              <a:t>     研究问题：</a:t>
            </a:r>
            <a:endParaRPr kumimoji="0" lang="en-US" altLang="zh-CN" sz="16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问题</a:t>
            </a:r>
            <a:r>
              <a:rPr kumimoji="0" lang="zh-CN" altLang="en-US" sz="1600" b="0"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不明确</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，不知要解决什么问题，读后不得要领</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-no clear</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问题经常变化，</a:t>
            </a:r>
            <a:r>
              <a:rPr kumimoji="0" lang="zh-CN" altLang="en-US" sz="1600" b="0"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不集中</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-no</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focus</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问题过多，各个主题之间缺乏有机联系，难以在逻辑上形成一个整体</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-no simple, no general, no logic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问题过大</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，或似是而非的真理</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-no possibility of empirical testing, no solution</a:t>
            </a:r>
          </a:p>
        </p:txBody>
      </p:sp>
      <p:sp>
        <p:nvSpPr>
          <p:cNvPr id="5" name="文本框 4">
            <a:extLst>
              <a:ext uri="{FF2B5EF4-FFF2-40B4-BE49-F238E27FC236}">
                <a16:creationId xmlns:a16="http://schemas.microsoft.com/office/drawing/2014/main" id="{9CCB9609-75D8-A013-3257-1ED1B48E4446}"/>
              </a:ext>
            </a:extLst>
          </p:cNvPr>
          <p:cNvSpPr txBox="1"/>
          <p:nvPr/>
        </p:nvSpPr>
        <p:spPr>
          <a:xfrm>
            <a:off x="6224814" y="1440674"/>
            <a:ext cx="5465536" cy="4521559"/>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文字表达</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病句、不严谨</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上下文逻辑</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偏离主题、逻辑无关</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概念框架阐述：理论基础薄弱</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假设论证：写作是精益求精的归纳或演绎的过程</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数据分析：数据采集与分析不到位</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贡献表述</a:t>
            </a: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Impact of research not explained: research significance statement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rPr>
              <a:t>参考文献：</a:t>
            </a:r>
            <a:r>
              <a:rPr kumimoji="0" lang="en-US" altLang="zh-CN" sz="1600" b="0"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rPr>
              <a:t>References too old / missing recent key Papers on topic</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600" b="0"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rPr>
              <a:t>文章立意：缺乏新颖性与理论贡献</a:t>
            </a:r>
            <a:r>
              <a:rPr kumimoji="0" lang="en-US" altLang="zh-CN" sz="1600" b="0"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rPr>
              <a:t>-Paper does not add to literature on the subject</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6" name="文本框 5">
            <a:extLst>
              <a:ext uri="{FF2B5EF4-FFF2-40B4-BE49-F238E27FC236}">
                <a16:creationId xmlns:a16="http://schemas.microsoft.com/office/drawing/2014/main" id="{AE0B2C3B-CA06-523C-67FD-D93DD4F5E6BC}"/>
              </a:ext>
            </a:extLst>
          </p:cNvPr>
          <p:cNvSpPr txBox="1"/>
          <p:nvPr/>
        </p:nvSpPr>
        <p:spPr>
          <a:xfrm>
            <a:off x="8186057" y="5998029"/>
            <a:ext cx="44631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部分引自浙江工商大学 王永贵校长的报告</a:t>
            </a:r>
          </a:p>
        </p:txBody>
      </p:sp>
    </p:spTree>
    <p:extLst>
      <p:ext uri="{BB962C8B-B14F-4D97-AF65-F5344CB8AC3E}">
        <p14:creationId xmlns:p14="http://schemas.microsoft.com/office/powerpoint/2010/main" val="1166305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BEBA8EAE-BF5A-486C-A8C5-ECC9F3942E4B}">
                <a14:imgProps xmlns:a14="http://schemas.microsoft.com/office/drawing/2010/main">
                  <a14:imgLayer r:embed="rId4">
                    <a14:imgEffect>
                      <a14:brightnessContrast bright="30000"/>
                    </a14:imgEffect>
                  </a14:imgLayer>
                </a14:imgProps>
              </a:ext>
            </a:extLst>
          </a:blip>
          <a:stretch>
            <a:fillRect/>
          </a:stretch>
        </p:blipFill>
        <p:spPr>
          <a:xfrm>
            <a:off x="829895" y="1113768"/>
            <a:ext cx="4334632" cy="2597121"/>
          </a:xfrm>
          <a:prstGeom prst="roundRect">
            <a:avLst/>
          </a:prstGeom>
          <a:ln w="3175">
            <a:noFill/>
          </a:ln>
          <a:effectLst>
            <a:outerShdw blurRad="50800" dist="38100" dir="8100000" algn="tr" rotWithShape="0">
              <a:prstClr val="black">
                <a:alpha val="40000"/>
              </a:prstClr>
            </a:outerShdw>
          </a:effectLst>
        </p:spPr>
      </p:pic>
      <p:sp>
        <p:nvSpPr>
          <p:cNvPr id="2" name="标题 1"/>
          <p:cNvSpPr>
            <a:spLocks noGrp="1"/>
          </p:cNvSpPr>
          <p:nvPr>
            <p:ph type="title"/>
          </p:nvPr>
        </p:nvSpPr>
        <p:spPr/>
        <p:txBody>
          <a:bodyPr>
            <a:normAutofit/>
          </a:bodyPr>
          <a:lstStyle/>
          <a:p>
            <a:r>
              <a:rPr lang="zh-CN" altLang="en-US" sz="5400" b="1" dirty="0">
                <a:latin typeface="微软雅黑" panose="020B0503020204020204" pitchFamily="34" charset="-122"/>
                <a:ea typeface="微软雅黑" panose="020B0503020204020204" pitchFamily="34" charset="-122"/>
              </a:rPr>
              <a:t>国际期刊投稿指南</a:t>
            </a:r>
          </a:p>
        </p:txBody>
      </p:sp>
      <p:sp>
        <p:nvSpPr>
          <p:cNvPr id="3" name="文本占位符 2"/>
          <p:cNvSpPr>
            <a:spLocks noGrp="1"/>
          </p:cNvSpPr>
          <p:nvPr>
            <p:ph type="body" idx="1"/>
          </p:nvPr>
        </p:nvSpPr>
        <p:spPr/>
        <p:txBody>
          <a:bodyPr/>
          <a:lstStyle/>
          <a:p>
            <a:r>
              <a:rPr lang="en-US" altLang="zh-CN" dirty="0"/>
              <a:t>Guide to paper submission</a:t>
            </a:r>
            <a:endParaRPr lang="zh-CN"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目标期刊选择方式</a:t>
            </a:r>
          </a:p>
        </p:txBody>
      </p:sp>
      <p:graphicFrame>
        <p:nvGraphicFramePr>
          <p:cNvPr id="10" name="图示 9"/>
          <p:cNvGraphicFramePr/>
          <p:nvPr/>
        </p:nvGraphicFramePr>
        <p:xfrm>
          <a:off x="1128131" y="1579178"/>
          <a:ext cx="9269896" cy="73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2"/>
          <p:cNvSpPr txBox="1"/>
          <p:nvPr/>
        </p:nvSpPr>
        <p:spPr>
          <a:xfrm>
            <a:off x="1687513" y="2867189"/>
            <a:ext cx="6080125" cy="2169825"/>
          </a:xfrm>
          <a:prstGeom prst="rect">
            <a:avLst/>
          </a:prstGeom>
          <a:noFill/>
        </p:spPr>
        <p:txBody>
          <a:bodyPr wrap="square">
            <a:spAutoFit/>
          </a:bodyPr>
          <a:lstStyle/>
          <a:p>
            <a:pPr marL="355600" marR="0" lvl="0" indent="-355600" algn="l" defTabSz="946150" rtl="0" eaLnBrk="1" fontAlgn="auto" latinLnBrk="0" hangingPunct="1">
              <a:lnSpc>
                <a:spcPct val="150000"/>
              </a:lnSpc>
              <a:spcBef>
                <a:spcPts val="0"/>
              </a:spcBef>
              <a:spcAft>
                <a:spcPts val="0"/>
              </a:spcAft>
              <a:buClrTx/>
              <a:buSzTx/>
              <a:buFontTx/>
              <a:buChar char="•"/>
              <a:defRPr/>
            </a:pPr>
            <a:r>
              <a:rPr kumimoji="0" lang="en-US" altLang="zh-CN" sz="1800" b="0"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International Journal of Operations &amp; Production Management</a:t>
            </a:r>
          </a:p>
          <a:p>
            <a:pPr marL="355600" marR="0" lvl="0" indent="-355600" algn="l" defTabSz="946150" rtl="0" eaLnBrk="1" fontAlgn="auto" latinLnBrk="0" hangingPunct="1">
              <a:lnSpc>
                <a:spcPct val="150000"/>
              </a:lnSpc>
              <a:spcBef>
                <a:spcPts val="0"/>
              </a:spcBef>
              <a:spcAft>
                <a:spcPts val="0"/>
              </a:spcAft>
              <a:buClrTx/>
              <a:buSzTx/>
              <a:buFontTx/>
              <a:buChar char="•"/>
              <a:defRPr/>
            </a:pPr>
            <a:r>
              <a:rPr kumimoji="0" lang="en-US" altLang="zh-CN" sz="1800" b="0"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International Journal of Physical Distribution &amp; Logistics Management</a:t>
            </a:r>
          </a:p>
          <a:p>
            <a:pPr marL="355600" marR="0" lvl="0" indent="-355600" algn="l" defTabSz="946150" rtl="0" eaLnBrk="1" fontAlgn="auto" latinLnBrk="0" hangingPunct="1">
              <a:lnSpc>
                <a:spcPct val="150000"/>
              </a:lnSpc>
              <a:spcBef>
                <a:spcPts val="0"/>
              </a:spcBef>
              <a:spcAft>
                <a:spcPts val="0"/>
              </a:spcAft>
              <a:buClrTx/>
              <a:buSzTx/>
              <a:buFontTx/>
              <a:buChar char="•"/>
              <a:defRPr/>
            </a:pPr>
            <a:r>
              <a:rPr kumimoji="0" lang="en-US" altLang="zh-CN" sz="1800" b="0" i="1"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Supply Chain Management</a:t>
            </a:r>
          </a:p>
        </p:txBody>
      </p:sp>
      <p:pic>
        <p:nvPicPr>
          <p:cNvPr id="9"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4490" y="2759268"/>
            <a:ext cx="1741714" cy="2204878"/>
          </a:xfrm>
          <a:prstGeom prst="rect">
            <a:avLst/>
          </a:prstGeom>
          <a:effectLst>
            <a:outerShdw blurRad="63500" sx="102000" sy="102000" algn="ctr" rotWithShape="0">
              <a:prstClr val="black">
                <a:alpha val="40000"/>
              </a:prstClr>
            </a:outerShdw>
          </a:effectLst>
        </p:spPr>
      </p:pic>
      <p:pic>
        <p:nvPicPr>
          <p:cNvPr id="11"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9975" y="3488712"/>
            <a:ext cx="1733688" cy="2204879"/>
          </a:xfrm>
          <a:prstGeom prst="rect">
            <a:avLst/>
          </a:prstGeom>
          <a:effectLst>
            <a:outerShdw blurRad="63500" sx="102000" sy="102000" algn="ctr" rotWithShape="0">
              <a:prstClr val="black">
                <a:alpha val="40000"/>
              </a:prstClr>
            </a:outerShdw>
          </a:effectLst>
        </p:spPr>
      </p:pic>
      <p:pic>
        <p:nvPicPr>
          <p:cNvPr id="8"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7001" y="4229304"/>
            <a:ext cx="1771790" cy="2204879"/>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7956FC-3E6D-6F79-9877-51AE8D235AC6}"/>
              </a:ext>
            </a:extLst>
          </p:cNvPr>
          <p:cNvSpPr>
            <a:spLocks noGrp="1"/>
          </p:cNvSpPr>
          <p:nvPr>
            <p:ph type="title"/>
          </p:nvPr>
        </p:nvSpPr>
        <p:spPr>
          <a:xfrm>
            <a:off x="809767" y="361169"/>
            <a:ext cx="10515600" cy="753460"/>
          </a:xfrm>
        </p:spPr>
        <p:txBody>
          <a:bodyPr/>
          <a:lstStyle/>
          <a:p>
            <a:r>
              <a:rPr lang="zh-CN" altLang="en-US" sz="2800" b="1" dirty="0"/>
              <a:t>选刊工具和途径介绍 </a:t>
            </a:r>
            <a:r>
              <a:rPr lang="en-US" altLang="zh-CN" sz="2000" dirty="0"/>
              <a:t>(</a:t>
            </a:r>
            <a:r>
              <a:rPr lang="zh-CN" altLang="en-US" sz="2000" dirty="0"/>
              <a:t>以查询</a:t>
            </a:r>
            <a:r>
              <a:rPr lang="en-US" altLang="zh-CN" sz="2000" dirty="0"/>
              <a:t>Emerald</a:t>
            </a:r>
            <a:r>
              <a:rPr lang="zh-CN" altLang="en-US" sz="2000" dirty="0"/>
              <a:t>目标期刊为例</a:t>
            </a:r>
            <a:r>
              <a:rPr lang="en-US" altLang="zh-CN" sz="2000" dirty="0"/>
              <a:t>)</a:t>
            </a:r>
            <a:endParaRPr lang="zh-CN" altLang="en-US" dirty="0"/>
          </a:p>
        </p:txBody>
      </p:sp>
      <p:sp>
        <p:nvSpPr>
          <p:cNvPr id="3" name="内容占位符 2">
            <a:extLst>
              <a:ext uri="{FF2B5EF4-FFF2-40B4-BE49-F238E27FC236}">
                <a16:creationId xmlns:a16="http://schemas.microsoft.com/office/drawing/2014/main" id="{80709836-BC21-DB09-F6FB-C4551CBDC93D}"/>
              </a:ext>
            </a:extLst>
          </p:cNvPr>
          <p:cNvSpPr>
            <a:spLocks noGrp="1"/>
          </p:cNvSpPr>
          <p:nvPr>
            <p:ph idx="1"/>
          </p:nvPr>
        </p:nvSpPr>
        <p:spPr>
          <a:xfrm>
            <a:off x="838200" y="1099448"/>
            <a:ext cx="10515600" cy="390474"/>
          </a:xfrm>
        </p:spPr>
        <p:txBody>
          <a:bodyPr>
            <a:normAutofit/>
          </a:bodyPr>
          <a:lstStyle/>
          <a:p>
            <a:pPr marL="0" indent="0">
              <a:buNone/>
            </a:pPr>
            <a:r>
              <a:rPr lang="en-US" altLang="zh-CN" sz="2000" b="1" dirty="0">
                <a:solidFill>
                  <a:srgbClr val="0070C0"/>
                </a:solidFill>
              </a:rPr>
              <a:t>1) </a:t>
            </a:r>
            <a:r>
              <a:rPr lang="zh-CN" altLang="en-US" sz="2000" b="1" dirty="0">
                <a:solidFill>
                  <a:srgbClr val="0070C0"/>
                </a:solidFill>
              </a:rPr>
              <a:t>出版社数据库平台选刊    </a:t>
            </a:r>
            <a:r>
              <a:rPr lang="en-US" altLang="zh-CN" sz="1600" dirty="0">
                <a:solidFill>
                  <a:schemeClr val="bg2">
                    <a:lumMod val="50000"/>
                  </a:schemeClr>
                </a:solidFill>
              </a:rPr>
              <a:t>2) </a:t>
            </a:r>
            <a:r>
              <a:rPr lang="zh-CN" altLang="en-US" sz="1600" dirty="0">
                <a:solidFill>
                  <a:schemeClr val="bg2">
                    <a:lumMod val="50000"/>
                  </a:schemeClr>
                </a:solidFill>
              </a:rPr>
              <a:t>引文数据库选刊</a:t>
            </a:r>
            <a:r>
              <a:rPr lang="en-US" altLang="zh-CN" sz="1600" dirty="0">
                <a:solidFill>
                  <a:schemeClr val="bg2">
                    <a:lumMod val="50000"/>
                  </a:schemeClr>
                </a:solidFill>
              </a:rPr>
              <a:t>    3) </a:t>
            </a:r>
            <a:r>
              <a:rPr lang="zh-CN" altLang="en-US" sz="1600" dirty="0">
                <a:solidFill>
                  <a:schemeClr val="bg2">
                    <a:lumMod val="50000"/>
                  </a:schemeClr>
                </a:solidFill>
              </a:rPr>
              <a:t>选刊网站选刊</a:t>
            </a:r>
            <a:endParaRPr lang="en-US" altLang="zh-CN" sz="1600" dirty="0">
              <a:solidFill>
                <a:schemeClr val="bg2">
                  <a:lumMod val="50000"/>
                </a:schemeClr>
              </a:solidFill>
            </a:endParaRPr>
          </a:p>
          <a:p>
            <a:pPr marL="0" indent="0">
              <a:buNone/>
            </a:pPr>
            <a:endParaRPr lang="en-US" altLang="zh-CN" dirty="0"/>
          </a:p>
          <a:p>
            <a:pPr marL="0" indent="0">
              <a:buNone/>
            </a:pPr>
            <a:endParaRPr lang="en-US" altLang="zh-CN" dirty="0"/>
          </a:p>
          <a:p>
            <a:pPr marL="0" indent="0">
              <a:buNone/>
            </a:pPr>
            <a:endParaRPr lang="zh-CN" altLang="en-US" dirty="0"/>
          </a:p>
        </p:txBody>
      </p:sp>
      <p:pic>
        <p:nvPicPr>
          <p:cNvPr id="8" name="图片 7" descr="图形用户界面, 文本, 应用程序, 电子邮件&#10;&#10;描述已自动生成">
            <a:extLst>
              <a:ext uri="{FF2B5EF4-FFF2-40B4-BE49-F238E27FC236}">
                <a16:creationId xmlns:a16="http://schemas.microsoft.com/office/drawing/2014/main" id="{FF6FE187-493F-56F5-AD71-85CB1E96E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444" y="1799030"/>
            <a:ext cx="8049420" cy="4086904"/>
          </a:xfrm>
          <a:prstGeom prst="rect">
            <a:avLst/>
          </a:prstGeom>
        </p:spPr>
      </p:pic>
      <p:sp>
        <p:nvSpPr>
          <p:cNvPr id="9" name="矩形: 圆角 8">
            <a:extLst>
              <a:ext uri="{FF2B5EF4-FFF2-40B4-BE49-F238E27FC236}">
                <a16:creationId xmlns:a16="http://schemas.microsoft.com/office/drawing/2014/main" id="{D96FBC90-BB34-5CA3-584F-19BABA6D7C05}"/>
              </a:ext>
            </a:extLst>
          </p:cNvPr>
          <p:cNvSpPr/>
          <p:nvPr/>
        </p:nvSpPr>
        <p:spPr>
          <a:xfrm>
            <a:off x="790433" y="2921760"/>
            <a:ext cx="2769460" cy="1297452"/>
          </a:xfrm>
          <a:prstGeom prst="roundRect">
            <a:avLst/>
          </a:prstGeom>
          <a:solidFill>
            <a:srgbClr val="4CB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 </a:t>
            </a:r>
            <a:r>
              <a:rPr kumimoji="0" lang="zh-CN" altLang="en-US" sz="2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关键</a:t>
            </a:r>
            <a:r>
              <a:rPr lang="zh-CN" altLang="en-US" sz="2200" b="1" dirty="0">
                <a:solidFill>
                  <a:prstClr val="white"/>
                </a:solidFill>
                <a:latin typeface="微软雅黑" panose="020B0503020204020204" pitchFamily="34" charset="-122"/>
                <a:ea typeface="微软雅黑" panose="020B0503020204020204" pitchFamily="34" charset="-122"/>
              </a:rPr>
              <a:t>词</a:t>
            </a:r>
            <a:r>
              <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检索</a:t>
            </a:r>
            <a:endParaRPr kumimoji="0" lang="zh-CN" altLang="en-US" sz="22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0" name="矩形: 圆角 9">
            <a:extLst>
              <a:ext uri="{FF2B5EF4-FFF2-40B4-BE49-F238E27FC236}">
                <a16:creationId xmlns:a16="http://schemas.microsoft.com/office/drawing/2014/main" id="{A67B79A2-4F83-76F4-9499-4AF15A58E1CD}"/>
              </a:ext>
            </a:extLst>
          </p:cNvPr>
          <p:cNvSpPr/>
          <p:nvPr/>
        </p:nvSpPr>
        <p:spPr>
          <a:xfrm>
            <a:off x="4956632" y="2138382"/>
            <a:ext cx="5950857" cy="413179"/>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圆角 10">
            <a:extLst>
              <a:ext uri="{FF2B5EF4-FFF2-40B4-BE49-F238E27FC236}">
                <a16:creationId xmlns:a16="http://schemas.microsoft.com/office/drawing/2014/main" id="{9112F3C7-6EC8-3E7E-3071-B394B4576432}"/>
              </a:ext>
            </a:extLst>
          </p:cNvPr>
          <p:cNvSpPr/>
          <p:nvPr/>
        </p:nvSpPr>
        <p:spPr>
          <a:xfrm>
            <a:off x="9763592" y="4994487"/>
            <a:ext cx="747895" cy="413179"/>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87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CF3B0D2-75DF-47B0-58E0-80F5B6CD935F}"/>
              </a:ext>
            </a:extLst>
          </p:cNvPr>
          <p:cNvPicPr>
            <a:picLocks noChangeAspect="1"/>
          </p:cNvPicPr>
          <p:nvPr/>
        </p:nvPicPr>
        <p:blipFill>
          <a:blip r:embed="rId3"/>
          <a:stretch>
            <a:fillRect/>
          </a:stretch>
        </p:blipFill>
        <p:spPr>
          <a:xfrm>
            <a:off x="831376" y="1382169"/>
            <a:ext cx="10017205" cy="657454"/>
          </a:xfrm>
          <a:prstGeom prst="rect">
            <a:avLst/>
          </a:prstGeom>
        </p:spPr>
      </p:pic>
      <p:pic>
        <p:nvPicPr>
          <p:cNvPr id="7" name="图片 6" descr="图形用户界面, 文本, 应用程序, 电子邮件&#10;&#10;描述已自动生成">
            <a:extLst>
              <a:ext uri="{FF2B5EF4-FFF2-40B4-BE49-F238E27FC236}">
                <a16:creationId xmlns:a16="http://schemas.microsoft.com/office/drawing/2014/main" id="{D99E64C9-24E7-6752-B784-124154C2C1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09" y="2148820"/>
            <a:ext cx="7391400" cy="3626909"/>
          </a:xfrm>
          <a:prstGeom prst="rect">
            <a:avLst/>
          </a:prstGeom>
        </p:spPr>
      </p:pic>
      <p:sp>
        <p:nvSpPr>
          <p:cNvPr id="11" name="矩形: 圆角 10">
            <a:extLst>
              <a:ext uri="{FF2B5EF4-FFF2-40B4-BE49-F238E27FC236}">
                <a16:creationId xmlns:a16="http://schemas.microsoft.com/office/drawing/2014/main" id="{580B0230-034E-0921-CFD4-B0F84875B555}"/>
              </a:ext>
            </a:extLst>
          </p:cNvPr>
          <p:cNvSpPr/>
          <p:nvPr/>
        </p:nvSpPr>
        <p:spPr>
          <a:xfrm>
            <a:off x="5712525" y="3271080"/>
            <a:ext cx="1526676" cy="2057400"/>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矩形: 圆角 2">
            <a:extLst>
              <a:ext uri="{FF2B5EF4-FFF2-40B4-BE49-F238E27FC236}">
                <a16:creationId xmlns:a16="http://schemas.microsoft.com/office/drawing/2014/main" id="{DC477338-B57A-E0D1-FB8C-301795B7BED0}"/>
              </a:ext>
            </a:extLst>
          </p:cNvPr>
          <p:cNvSpPr/>
          <p:nvPr/>
        </p:nvSpPr>
        <p:spPr>
          <a:xfrm>
            <a:off x="743057" y="466198"/>
            <a:ext cx="5732806" cy="709682"/>
          </a:xfrm>
          <a:prstGeom prst="roundRect">
            <a:avLst/>
          </a:prstGeom>
          <a:solidFill>
            <a:srgbClr val="4CB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b.</a:t>
            </a:r>
            <a:r>
              <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lang="zh-CN" altLang="en-US" sz="2200" dirty="0">
                <a:solidFill>
                  <a:prstClr val="white"/>
                </a:solidFill>
                <a:latin typeface="微软雅黑" panose="020B0503020204020204" pitchFamily="34" charset="-122"/>
                <a:ea typeface="微软雅黑" panose="020B0503020204020204" pitchFamily="34" charset="-122"/>
              </a:rPr>
              <a:t>使用浏览功能</a:t>
            </a:r>
            <a:r>
              <a:rPr lang="en-US" altLang="zh-CN" sz="2200" dirty="0">
                <a:solidFill>
                  <a:prstClr val="white"/>
                </a:solidFill>
                <a:latin typeface="微软雅黑" panose="020B0503020204020204" pitchFamily="34" charset="-122"/>
                <a:ea typeface="微软雅黑" panose="020B0503020204020204" pitchFamily="34" charset="-122"/>
              </a:rPr>
              <a:t>——</a:t>
            </a:r>
            <a:r>
              <a:rPr lang="zh-CN" altLang="en-US" sz="2200" dirty="0">
                <a:solidFill>
                  <a:prstClr val="white"/>
                </a:solidFill>
                <a:latin typeface="微软雅黑" panose="020B0503020204020204" pitchFamily="34" charset="-122"/>
                <a:ea typeface="微软雅黑" panose="020B0503020204020204" pitchFamily="34" charset="-122"/>
              </a:rPr>
              <a:t>从</a:t>
            </a:r>
            <a:r>
              <a:rPr lang="zh-CN" altLang="en-US" sz="2200" b="1" dirty="0">
                <a:solidFill>
                  <a:prstClr val="white"/>
                </a:solidFill>
                <a:latin typeface="微软雅黑" panose="020B0503020204020204" pitchFamily="34" charset="-122"/>
                <a:ea typeface="微软雅黑" panose="020B0503020204020204" pitchFamily="34" charset="-122"/>
              </a:rPr>
              <a:t>学科角度</a:t>
            </a:r>
            <a:r>
              <a:rPr lang="zh-CN" altLang="en-US" sz="2200" dirty="0">
                <a:solidFill>
                  <a:prstClr val="white"/>
                </a:solidFill>
                <a:latin typeface="微软雅黑" panose="020B0503020204020204" pitchFamily="34" charset="-122"/>
                <a:ea typeface="微软雅黑" panose="020B0503020204020204" pitchFamily="34" charset="-122"/>
              </a:rPr>
              <a:t>检索</a:t>
            </a:r>
            <a:endParaRPr kumimoji="0" lang="zh-CN" altLang="en-US" sz="22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80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7106481-63C3-CC94-4A7B-0ADEAE85DCBF}"/>
              </a:ext>
            </a:extLst>
          </p:cNvPr>
          <p:cNvSpPr>
            <a:spLocks noGrp="1"/>
          </p:cNvSpPr>
          <p:nvPr>
            <p:ph idx="1"/>
          </p:nvPr>
        </p:nvSpPr>
        <p:spPr>
          <a:xfrm>
            <a:off x="581736" y="1561671"/>
            <a:ext cx="11028528" cy="1414387"/>
          </a:xfrm>
        </p:spPr>
        <p:txBody>
          <a:bodyPr>
            <a:normAutofit/>
          </a:bodyPr>
          <a:lstStyle/>
          <a:p>
            <a:pPr marL="0" indent="0">
              <a:lnSpc>
                <a:spcPct val="120000"/>
              </a:lnSpc>
              <a:buNone/>
            </a:pPr>
            <a:r>
              <a:rPr lang="en-US" altLang="zh-CN" b="1" dirty="0"/>
              <a:t>    Web of Science</a:t>
            </a:r>
            <a:r>
              <a:rPr lang="zh-CN" altLang="en-US" b="1" dirty="0"/>
              <a:t>选刊 </a:t>
            </a:r>
            <a:endParaRPr lang="en-US" altLang="zh-CN" b="1" dirty="0"/>
          </a:p>
          <a:p>
            <a:pPr marL="0" indent="0">
              <a:lnSpc>
                <a:spcPct val="120000"/>
              </a:lnSpc>
              <a:buNone/>
            </a:pPr>
            <a:r>
              <a:rPr lang="en-US" altLang="zh-CN" sz="1800" b="1" kern="100" dirty="0">
                <a:solidFill>
                  <a:schemeClr val="accent2"/>
                </a:solidFill>
                <a:effectLst/>
                <a:latin typeface="微软雅黑" panose="020B0503020204020204" pitchFamily="34" charset="-122"/>
                <a:cs typeface="Times New Roman" panose="02020603050405020304" pitchFamily="18" charset="0"/>
              </a:rPr>
              <a:t>     a) </a:t>
            </a:r>
            <a:r>
              <a:rPr lang="zh-CN" altLang="en-US" sz="1800" b="1" kern="100" dirty="0">
                <a:solidFill>
                  <a:schemeClr val="accent2"/>
                </a:solidFill>
                <a:effectLst/>
                <a:latin typeface="微软雅黑" panose="020B0503020204020204" pitchFamily="34" charset="-122"/>
                <a:cs typeface="Times New Roman" panose="02020603050405020304" pitchFamily="18" charset="0"/>
              </a:rPr>
              <a:t>关键词选刊</a:t>
            </a:r>
            <a:r>
              <a:rPr lang="zh-CN" altLang="en-US" sz="1800" kern="100" dirty="0">
                <a:solidFill>
                  <a:schemeClr val="accent2"/>
                </a:solidFill>
                <a:effectLst/>
                <a:latin typeface="微软雅黑" panose="020B0503020204020204" pitchFamily="34" charset="-122"/>
                <a:cs typeface="Times New Roman" panose="02020603050405020304" pitchFamily="18" charset="0"/>
              </a:rPr>
              <a:t>：</a:t>
            </a:r>
            <a:r>
              <a:rPr lang="zh-CN" altLang="en-US" sz="1800" kern="100" dirty="0">
                <a:effectLst/>
                <a:latin typeface="微软雅黑" panose="020B0503020204020204" pitchFamily="34" charset="-122"/>
                <a:cs typeface="Times New Roman" panose="02020603050405020304" pitchFamily="18" charset="0"/>
              </a:rPr>
              <a:t>以</a:t>
            </a:r>
            <a:r>
              <a:rPr lang="en-US" altLang="zh-CN" sz="1800" kern="100" dirty="0">
                <a:effectLst/>
                <a:latin typeface="微软雅黑" panose="020B0503020204020204" pitchFamily="34" charset="-122"/>
                <a:cs typeface="Times New Roman" panose="02020603050405020304" pitchFamily="18" charset="0"/>
              </a:rPr>
              <a:t>media framing</a:t>
            </a:r>
            <a:r>
              <a:rPr lang="zh-CN" altLang="en-US" sz="1800" kern="100" dirty="0">
                <a:effectLst/>
                <a:latin typeface="微软雅黑" panose="020B0503020204020204" pitchFamily="34" charset="-122"/>
                <a:cs typeface="Times New Roman" panose="02020603050405020304" pitchFamily="18" charset="0"/>
              </a:rPr>
              <a:t>为例，在检索框中输入关键词，若有更多的关键词可“添加行”</a:t>
            </a:r>
            <a:endParaRPr lang="zh-CN" altLang="zh-CN" sz="1800" kern="100" dirty="0">
              <a:effectLst/>
              <a:latin typeface="微软雅黑" panose="020B0503020204020204" pitchFamily="34" charset="-122"/>
              <a:cs typeface="Times New Roman" panose="02020603050405020304" pitchFamily="18" charset="0"/>
            </a:endParaRPr>
          </a:p>
        </p:txBody>
      </p:sp>
      <p:pic>
        <p:nvPicPr>
          <p:cNvPr id="7" name="图片 6" descr="图形用户界面, 文本, 应用程序, 电子邮件&#10;&#10;描述已自动生成">
            <a:extLst>
              <a:ext uri="{FF2B5EF4-FFF2-40B4-BE49-F238E27FC236}">
                <a16:creationId xmlns:a16="http://schemas.microsoft.com/office/drawing/2014/main" id="{3B35804E-66B9-AFCF-7CB7-303A947147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12" t="2801" r="2198" b="7964"/>
          <a:stretch/>
        </p:blipFill>
        <p:spPr bwMode="auto">
          <a:xfrm>
            <a:off x="1938222" y="2673954"/>
            <a:ext cx="8083664" cy="338209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9" name="矩形: 圆角 8">
            <a:extLst>
              <a:ext uri="{FF2B5EF4-FFF2-40B4-BE49-F238E27FC236}">
                <a16:creationId xmlns:a16="http://schemas.microsoft.com/office/drawing/2014/main" id="{37CD8796-FB43-6242-FB69-0E0411C4EE61}"/>
              </a:ext>
            </a:extLst>
          </p:cNvPr>
          <p:cNvSpPr/>
          <p:nvPr/>
        </p:nvSpPr>
        <p:spPr>
          <a:xfrm>
            <a:off x="2064939" y="4528775"/>
            <a:ext cx="7830231" cy="79533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标题 1">
            <a:extLst>
              <a:ext uri="{FF2B5EF4-FFF2-40B4-BE49-F238E27FC236}">
                <a16:creationId xmlns:a16="http://schemas.microsoft.com/office/drawing/2014/main" id="{19F12CD4-F9D0-A568-F2EB-0E226C81A8C8}"/>
              </a:ext>
            </a:extLst>
          </p:cNvPr>
          <p:cNvSpPr txBox="1">
            <a:spLocks/>
          </p:cNvSpPr>
          <p:nvPr/>
        </p:nvSpPr>
        <p:spPr>
          <a:xfrm>
            <a:off x="838200" y="310631"/>
            <a:ext cx="10515600" cy="753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800" b="1" dirty="0"/>
              <a:t>选刊工具和途径介绍 </a:t>
            </a:r>
            <a:r>
              <a:rPr lang="en-US" altLang="zh-CN" sz="2000" dirty="0"/>
              <a:t>(</a:t>
            </a:r>
            <a:r>
              <a:rPr lang="zh-CN" altLang="en-US" sz="2000" dirty="0"/>
              <a:t>以查询</a:t>
            </a:r>
            <a:r>
              <a:rPr lang="en-US" altLang="zh-CN" sz="2000" dirty="0"/>
              <a:t>Emerald</a:t>
            </a:r>
            <a:r>
              <a:rPr lang="zh-CN" altLang="en-US" sz="2000" dirty="0"/>
              <a:t>目标期刊为例</a:t>
            </a:r>
            <a:r>
              <a:rPr lang="en-US" altLang="zh-CN" sz="2000" dirty="0"/>
              <a:t>)</a:t>
            </a:r>
            <a:endParaRPr lang="zh-CN" altLang="en-US" dirty="0"/>
          </a:p>
        </p:txBody>
      </p:sp>
      <p:sp>
        <p:nvSpPr>
          <p:cNvPr id="10" name="内容占位符 2">
            <a:extLst>
              <a:ext uri="{FF2B5EF4-FFF2-40B4-BE49-F238E27FC236}">
                <a16:creationId xmlns:a16="http://schemas.microsoft.com/office/drawing/2014/main" id="{7D92FA6D-EF29-7EF6-8832-2C6FA9F44D4A}"/>
              </a:ext>
            </a:extLst>
          </p:cNvPr>
          <p:cNvSpPr txBox="1">
            <a:spLocks/>
          </p:cNvSpPr>
          <p:nvPr/>
        </p:nvSpPr>
        <p:spPr>
          <a:xfrm>
            <a:off x="838200" y="989580"/>
            <a:ext cx="10515600" cy="39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600" dirty="0">
                <a:solidFill>
                  <a:schemeClr val="bg2">
                    <a:lumMod val="50000"/>
                  </a:schemeClr>
                </a:solidFill>
              </a:rPr>
              <a:t>1) </a:t>
            </a:r>
            <a:r>
              <a:rPr lang="zh-CN" altLang="en-US" sz="1600" dirty="0">
                <a:solidFill>
                  <a:schemeClr val="bg2">
                    <a:lumMod val="50000"/>
                  </a:schemeClr>
                </a:solidFill>
              </a:rPr>
              <a:t>出版社数据库平台选刊    </a:t>
            </a:r>
            <a:r>
              <a:rPr lang="en-US" altLang="zh-CN" sz="2000" b="1" dirty="0">
                <a:solidFill>
                  <a:srgbClr val="0070C0"/>
                </a:solidFill>
              </a:rPr>
              <a:t>2) </a:t>
            </a:r>
            <a:r>
              <a:rPr lang="zh-CN" altLang="en-US" sz="2000" b="1" dirty="0">
                <a:solidFill>
                  <a:srgbClr val="0070C0"/>
                </a:solidFill>
              </a:rPr>
              <a:t>引文数据库选刊</a:t>
            </a:r>
            <a:r>
              <a:rPr lang="en-US" altLang="zh-CN" sz="2000" b="1" dirty="0">
                <a:solidFill>
                  <a:srgbClr val="0070C0"/>
                </a:solidFill>
              </a:rPr>
              <a:t>    </a:t>
            </a:r>
            <a:r>
              <a:rPr lang="en-US" altLang="zh-CN" sz="1600" dirty="0">
                <a:solidFill>
                  <a:schemeClr val="bg2">
                    <a:lumMod val="50000"/>
                  </a:schemeClr>
                </a:solidFill>
              </a:rPr>
              <a:t>3) </a:t>
            </a:r>
            <a:r>
              <a:rPr lang="zh-CN" altLang="en-US" sz="1600" dirty="0">
                <a:solidFill>
                  <a:schemeClr val="bg2">
                    <a:lumMod val="50000"/>
                  </a:schemeClr>
                </a:solidFill>
              </a:rPr>
              <a:t>选刊网站选刊</a:t>
            </a:r>
            <a:endParaRPr lang="en-US" altLang="zh-CN" dirty="0"/>
          </a:p>
        </p:txBody>
      </p:sp>
      <p:sp>
        <p:nvSpPr>
          <p:cNvPr id="12" name="文本框 11">
            <a:extLst>
              <a:ext uri="{FF2B5EF4-FFF2-40B4-BE49-F238E27FC236}">
                <a16:creationId xmlns:a16="http://schemas.microsoft.com/office/drawing/2014/main" id="{BB4839DC-0D65-E62B-7D4F-CEA6D6DD36EC}"/>
              </a:ext>
            </a:extLst>
          </p:cNvPr>
          <p:cNvSpPr txBox="1"/>
          <p:nvPr/>
        </p:nvSpPr>
        <p:spPr>
          <a:xfrm>
            <a:off x="1603613" y="6332561"/>
            <a:ext cx="7171898" cy="584775"/>
          </a:xfrm>
          <a:prstGeom prst="rect">
            <a:avLst/>
          </a:prstGeom>
          <a:noFill/>
        </p:spPr>
        <p:txBody>
          <a:bodyPr wrap="square" rtlCol="0">
            <a:spAutoFit/>
          </a:bodyPr>
          <a:lstStyle/>
          <a:p>
            <a:r>
              <a:rPr lang="en-US" altLang="zh-CN" sz="1400" b="0" i="0" u="none" strike="noStrike" dirty="0">
                <a:solidFill>
                  <a:schemeClr val="bg1">
                    <a:lumMod val="50000"/>
                  </a:schemeClr>
                </a:solidFill>
                <a:effectLst/>
                <a:latin typeface="微软雅黑" panose="020B0503020204020204" pitchFamily="34" charset="-122"/>
                <a:ea typeface="微软雅黑" panose="020B0503020204020204" pitchFamily="34" charset="-122"/>
                <a:hlinkClick r:id="rId4">
                  <a:extLst>
                    <a:ext uri="{A12FA001-AC4F-418D-AE19-62706E023703}">
                      <ahyp:hlinkClr xmlns:ahyp="http://schemas.microsoft.com/office/drawing/2018/hyperlinkcolor" val="tx"/>
                    </a:ext>
                  </a:extLst>
                </a:hlinkClick>
              </a:rPr>
              <a:t>WOS</a:t>
            </a:r>
            <a:r>
              <a:rPr lang="zh-CN" altLang="en-US" sz="1400" b="0" i="0" u="none" strike="noStrike" dirty="0">
                <a:solidFill>
                  <a:schemeClr val="bg1">
                    <a:lumMod val="50000"/>
                  </a:schemeClr>
                </a:solidFill>
                <a:effectLst/>
                <a:latin typeface="微软雅黑" panose="020B0503020204020204" pitchFamily="34" charset="-122"/>
                <a:ea typeface="微软雅黑" panose="020B0503020204020204" pitchFamily="34" charset="-122"/>
                <a:hlinkClick r:id="rId4">
                  <a:extLst>
                    <a:ext uri="{A12FA001-AC4F-418D-AE19-62706E023703}">
                      <ahyp:hlinkClr xmlns:ahyp="http://schemas.microsoft.com/office/drawing/2018/hyperlinkcolor" val="tx"/>
                    </a:ext>
                  </a:extLst>
                </a:hlinkClick>
              </a:rPr>
              <a:t>官网：</a:t>
            </a:r>
            <a:r>
              <a:rPr lang="en-US" altLang="zh-CN" sz="1400" b="0" i="0" u="none" strike="noStrike" dirty="0">
                <a:solidFill>
                  <a:schemeClr val="bg1">
                    <a:lumMod val="50000"/>
                  </a:schemeClr>
                </a:solidFill>
                <a:effectLst/>
                <a:latin typeface="微软雅黑" panose="020B0503020204020204" pitchFamily="34" charset="-122"/>
                <a:ea typeface="微软雅黑" panose="020B0503020204020204" pitchFamily="34" charset="-122"/>
                <a:hlinkClick r:id="rId4">
                  <a:extLst>
                    <a:ext uri="{A12FA001-AC4F-418D-AE19-62706E023703}">
                      <ahyp:hlinkClr xmlns:ahyp="http://schemas.microsoft.com/office/drawing/2018/hyperlinkcolor" val="tx"/>
                    </a:ext>
                  </a:extLst>
                </a:hlinkClick>
              </a:rPr>
              <a:t>https://www.webofscience.com/wos</a:t>
            </a:r>
            <a:endParaRPr lang="en-US" altLang="zh-CN" sz="1100" b="0" i="0" u="none" strike="noStrike" dirty="0">
              <a:solidFill>
                <a:schemeClr val="bg1">
                  <a:lumMod val="50000"/>
                </a:schemeClr>
              </a:solidFill>
              <a:effectLst/>
              <a:latin typeface="微软雅黑" panose="020B0503020204020204" pitchFamily="34" charset="-122"/>
              <a:ea typeface="微软雅黑" panose="020B0503020204020204" pitchFamily="34" charset="-122"/>
              <a:hlinkClick r:id="rId4">
                <a:extLst>
                  <a:ext uri="{A12FA001-AC4F-418D-AE19-62706E023703}">
                    <ahyp:hlinkClr xmlns:ahyp="http://schemas.microsoft.com/office/drawing/2018/hyperlinkcolor" val="tx"/>
                  </a:ext>
                </a:extLst>
              </a:hlinkClick>
            </a:endParaRPr>
          </a:p>
          <a:p>
            <a:endParaRPr lang="zh-CN" altLang="en-US" dirty="0"/>
          </a:p>
        </p:txBody>
      </p:sp>
    </p:spTree>
    <p:extLst>
      <p:ext uri="{BB962C8B-B14F-4D97-AF65-F5344CB8AC3E}">
        <p14:creationId xmlns:p14="http://schemas.microsoft.com/office/powerpoint/2010/main" val="263944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图形用户界面, 文本, 应用程序, 电子邮件&#10;&#10;描述已自动生成">
            <a:extLst>
              <a:ext uri="{FF2B5EF4-FFF2-40B4-BE49-F238E27FC236}">
                <a16:creationId xmlns:a16="http://schemas.microsoft.com/office/drawing/2014/main" id="{90F4541A-955F-E5C7-DECC-3CE0876E9AF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93313" y="320331"/>
            <a:ext cx="2763665" cy="5761928"/>
          </a:xfrm>
          <a:prstGeom prst="rect">
            <a:avLst/>
          </a:prstGeom>
        </p:spPr>
      </p:pic>
      <p:pic>
        <p:nvPicPr>
          <p:cNvPr id="5" name="图片 4" descr="图片包含 文本&#10;&#10;描述已自动生成">
            <a:extLst>
              <a:ext uri="{FF2B5EF4-FFF2-40B4-BE49-F238E27FC236}">
                <a16:creationId xmlns:a16="http://schemas.microsoft.com/office/drawing/2014/main" id="{04CAF3C7-ADA2-F09D-423F-AC45BC90F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4962" y="395095"/>
            <a:ext cx="3917724" cy="2572834"/>
          </a:xfrm>
          <a:prstGeom prst="rect">
            <a:avLst/>
          </a:prstGeom>
        </p:spPr>
      </p:pic>
      <p:sp>
        <p:nvSpPr>
          <p:cNvPr id="12" name="文本框 11">
            <a:extLst>
              <a:ext uri="{FF2B5EF4-FFF2-40B4-BE49-F238E27FC236}">
                <a16:creationId xmlns:a16="http://schemas.microsoft.com/office/drawing/2014/main" id="{C0BDFDBB-DE86-9145-1202-3B3AC306E1DD}"/>
              </a:ext>
            </a:extLst>
          </p:cNvPr>
          <p:cNvSpPr txBox="1"/>
          <p:nvPr/>
        </p:nvSpPr>
        <p:spPr>
          <a:xfrm>
            <a:off x="5140167" y="3368807"/>
            <a:ext cx="4918233" cy="1200329"/>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点击“点击出版物标题”，即可查看与关键词相关的文章最多出现在哪些本期刊中。</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矩形: 圆角 12">
            <a:extLst>
              <a:ext uri="{FF2B5EF4-FFF2-40B4-BE49-F238E27FC236}">
                <a16:creationId xmlns:a16="http://schemas.microsoft.com/office/drawing/2014/main" id="{CB648395-C260-B965-B94B-66F8A0FEC5AD}"/>
              </a:ext>
            </a:extLst>
          </p:cNvPr>
          <p:cNvSpPr/>
          <p:nvPr/>
        </p:nvSpPr>
        <p:spPr>
          <a:xfrm>
            <a:off x="1893313" y="2913398"/>
            <a:ext cx="2543632" cy="455409"/>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9688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8F1E2C-DBEF-C067-4937-228C0E01D080}"/>
              </a:ext>
            </a:extLst>
          </p:cNvPr>
          <p:cNvSpPr>
            <a:spLocks noGrp="1"/>
          </p:cNvSpPr>
          <p:nvPr>
            <p:ph type="title"/>
          </p:nvPr>
        </p:nvSpPr>
        <p:spPr>
          <a:xfrm>
            <a:off x="919310" y="430257"/>
            <a:ext cx="10515600" cy="753460"/>
          </a:xfrm>
        </p:spPr>
        <p:txBody>
          <a:bodyPr>
            <a:normAutofit/>
          </a:bodyPr>
          <a:lstStyle/>
          <a:p>
            <a:r>
              <a:rPr lang="en-US" altLang="zh-CN" sz="2400" b="1" dirty="0">
                <a:solidFill>
                  <a:schemeClr val="tx1">
                    <a:lumMod val="75000"/>
                    <a:lumOff val="25000"/>
                  </a:schemeClr>
                </a:solidFill>
              </a:rPr>
              <a:t>Web of Science</a:t>
            </a:r>
            <a:r>
              <a:rPr lang="zh-CN" altLang="en-US" sz="2400" b="1" dirty="0">
                <a:solidFill>
                  <a:schemeClr val="tx1">
                    <a:lumMod val="75000"/>
                    <a:lumOff val="25000"/>
                  </a:schemeClr>
                </a:solidFill>
              </a:rPr>
              <a:t>选刊</a:t>
            </a:r>
          </a:p>
        </p:txBody>
      </p:sp>
      <p:sp>
        <p:nvSpPr>
          <p:cNvPr id="3" name="内容占位符 2">
            <a:extLst>
              <a:ext uri="{FF2B5EF4-FFF2-40B4-BE49-F238E27FC236}">
                <a16:creationId xmlns:a16="http://schemas.microsoft.com/office/drawing/2014/main" id="{E80A7278-DD48-DC01-6065-82AD2E9D9E39}"/>
              </a:ext>
            </a:extLst>
          </p:cNvPr>
          <p:cNvSpPr>
            <a:spLocks noGrp="1"/>
          </p:cNvSpPr>
          <p:nvPr>
            <p:ph idx="1"/>
          </p:nvPr>
        </p:nvSpPr>
        <p:spPr>
          <a:xfrm>
            <a:off x="838200" y="1080710"/>
            <a:ext cx="5153167" cy="1041517"/>
          </a:xfrm>
        </p:spPr>
        <p:txBody>
          <a:bodyPr>
            <a:normAutofit/>
          </a:bodyPr>
          <a:lstStyle/>
          <a:p>
            <a:pPr marL="0" indent="0">
              <a:lnSpc>
                <a:spcPct val="150000"/>
              </a:lnSpc>
              <a:buNone/>
            </a:pPr>
            <a:r>
              <a:rPr lang="en-US" altLang="zh-CN" sz="2000" b="1" dirty="0">
                <a:solidFill>
                  <a:schemeClr val="accent2"/>
                </a:solidFill>
              </a:rPr>
              <a:t>b) </a:t>
            </a:r>
            <a:r>
              <a:rPr lang="zh-CN" altLang="en-US" sz="2000" b="1" dirty="0">
                <a:solidFill>
                  <a:schemeClr val="accent2"/>
                </a:solidFill>
              </a:rPr>
              <a:t>标题及摘要选刊</a:t>
            </a:r>
            <a:r>
              <a:rPr lang="zh-CN" altLang="en-US" sz="2000" dirty="0"/>
              <a:t>：</a:t>
            </a:r>
            <a:r>
              <a:rPr lang="zh-CN" altLang="en-US" sz="1800" dirty="0"/>
              <a:t>在</a:t>
            </a:r>
            <a:r>
              <a:rPr lang="en-US" altLang="zh-CN" sz="1800" dirty="0"/>
              <a:t>WOS</a:t>
            </a:r>
            <a:r>
              <a:rPr lang="zh-CN" altLang="en-US" sz="1800" dirty="0"/>
              <a:t>页面右上角</a:t>
            </a:r>
            <a:r>
              <a:rPr lang="en-US" altLang="zh-CN" sz="1800" dirty="0"/>
              <a:t>Product</a:t>
            </a:r>
            <a:r>
              <a:rPr lang="zh-CN" altLang="en-US" sz="1800" dirty="0"/>
              <a:t>按钮中选择</a:t>
            </a:r>
            <a:r>
              <a:rPr lang="en-US" altLang="zh-CN" sz="1800" dirty="0"/>
              <a:t>Master Journal List</a:t>
            </a:r>
            <a:endParaRPr lang="zh-CN" altLang="en-US" sz="1800" dirty="0"/>
          </a:p>
        </p:txBody>
      </p:sp>
      <p:pic>
        <p:nvPicPr>
          <p:cNvPr id="4" name="图片 3" descr="图形用户界面, 应用程序&#10;&#10;描述已自动生成">
            <a:extLst>
              <a:ext uri="{FF2B5EF4-FFF2-40B4-BE49-F238E27FC236}">
                <a16:creationId xmlns:a16="http://schemas.microsoft.com/office/drawing/2014/main" id="{F66C10A8-EEA6-11C2-172A-AC8B6B0E8874}"/>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362852" y="659641"/>
            <a:ext cx="4520899" cy="1869619"/>
          </a:xfrm>
          <a:prstGeom prst="rect">
            <a:avLst/>
          </a:prstGeom>
          <a:noFill/>
          <a:ln>
            <a:noFill/>
          </a:ln>
        </p:spPr>
      </p:pic>
      <p:pic>
        <p:nvPicPr>
          <p:cNvPr id="5" name="图片 4">
            <a:extLst>
              <a:ext uri="{FF2B5EF4-FFF2-40B4-BE49-F238E27FC236}">
                <a16:creationId xmlns:a16="http://schemas.microsoft.com/office/drawing/2014/main" id="{A918FA38-5C65-D4FA-67A4-BD28C6689949}"/>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153879" y="2669673"/>
            <a:ext cx="9729872" cy="3318136"/>
          </a:xfrm>
          <a:prstGeom prst="rect">
            <a:avLst/>
          </a:prstGeom>
          <a:noFill/>
          <a:ln>
            <a:noFill/>
          </a:ln>
        </p:spPr>
      </p:pic>
    </p:spTree>
    <p:extLst>
      <p:ext uri="{BB962C8B-B14F-4D97-AF65-F5344CB8AC3E}">
        <p14:creationId xmlns:p14="http://schemas.microsoft.com/office/powerpoint/2010/main" val="2613987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B8C04D-08BC-2A8B-BCE5-2D7E08F5E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1929"/>
          <a:stretch/>
        </p:blipFill>
        <p:spPr>
          <a:xfrm>
            <a:off x="1018569" y="45367"/>
            <a:ext cx="10091058" cy="3488672"/>
          </a:xfrm>
          <a:prstGeom prst="rect">
            <a:avLst/>
          </a:prstGeom>
        </p:spPr>
      </p:pic>
      <p:pic>
        <p:nvPicPr>
          <p:cNvPr id="5" name="图片 4">
            <a:extLst>
              <a:ext uri="{FF2B5EF4-FFF2-40B4-BE49-F238E27FC236}">
                <a16:creationId xmlns:a16="http://schemas.microsoft.com/office/drawing/2014/main" id="{B66CA387-7955-3B49-61CB-77B2FC798D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7" t="-663" r="387" b="26731"/>
          <a:stretch/>
        </p:blipFill>
        <p:spPr>
          <a:xfrm>
            <a:off x="971035" y="3395685"/>
            <a:ext cx="10109207" cy="3318136"/>
          </a:xfrm>
          <a:prstGeom prst="rect">
            <a:avLst/>
          </a:prstGeom>
        </p:spPr>
      </p:pic>
    </p:spTree>
    <p:extLst>
      <p:ext uri="{BB962C8B-B14F-4D97-AF65-F5344CB8AC3E}">
        <p14:creationId xmlns:p14="http://schemas.microsoft.com/office/powerpoint/2010/main" val="31821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A5A44A4-E6BE-3565-C183-E9E2126B7A64}"/>
              </a:ext>
            </a:extLst>
          </p:cNvPr>
          <p:cNvSpPr>
            <a:spLocks noGrp="1"/>
          </p:cNvSpPr>
          <p:nvPr>
            <p:ph idx="1"/>
          </p:nvPr>
        </p:nvSpPr>
        <p:spPr>
          <a:xfrm>
            <a:off x="834251" y="2374966"/>
            <a:ext cx="3949826" cy="2876727"/>
          </a:xfrm>
        </p:spPr>
        <p:txBody>
          <a:bodyPr>
            <a:normAutofit/>
          </a:bodyPr>
          <a:lstStyle/>
          <a:p>
            <a:pPr marL="0" indent="0">
              <a:lnSpc>
                <a:spcPct val="120000"/>
              </a:lnSpc>
              <a:buNone/>
            </a:pPr>
            <a:r>
              <a:rPr lang="en-US" altLang="zh-CN" b="1" dirty="0"/>
              <a:t>Dimensions</a:t>
            </a:r>
            <a:r>
              <a:rPr lang="zh-CN" altLang="en-US" b="1" dirty="0"/>
              <a:t>选刊</a:t>
            </a:r>
            <a:endParaRPr lang="en-US" altLang="zh-CN" b="1" dirty="0"/>
          </a:p>
          <a:p>
            <a:pPr marL="0" indent="0">
              <a:lnSpc>
                <a:spcPct val="120000"/>
              </a:lnSpc>
              <a:buNone/>
            </a:pPr>
            <a:r>
              <a:rPr lang="en-US" altLang="zh-CN" sz="1800" b="1" dirty="0">
                <a:solidFill>
                  <a:schemeClr val="accent2"/>
                </a:solidFill>
                <a:latin typeface="微软雅黑" panose="020B0503020204020204" pitchFamily="34" charset="-122"/>
              </a:rPr>
              <a:t>a) </a:t>
            </a:r>
            <a:r>
              <a:rPr lang="zh-CN" altLang="en-US" sz="1800" b="1" dirty="0">
                <a:solidFill>
                  <a:schemeClr val="accent2"/>
                </a:solidFill>
                <a:latin typeface="微软雅黑" panose="020B0503020204020204" pitchFamily="34" charset="-122"/>
              </a:rPr>
              <a:t>关键词选刊：</a:t>
            </a:r>
            <a:endParaRPr lang="en-US" altLang="zh-CN" sz="1800" b="1" dirty="0">
              <a:solidFill>
                <a:schemeClr val="accent2"/>
              </a:solidFill>
              <a:latin typeface="微软雅黑" panose="020B0503020204020204" pitchFamily="34" charset="-122"/>
            </a:endParaRPr>
          </a:p>
          <a:p>
            <a:pPr marL="0" indent="0">
              <a:lnSpc>
                <a:spcPct val="120000"/>
              </a:lnSpc>
              <a:buNone/>
            </a:pPr>
            <a:r>
              <a:rPr lang="zh-CN" altLang="en-US" sz="1800" dirty="0">
                <a:latin typeface="微软雅黑" panose="020B0503020204020204" pitchFamily="34" charset="-122"/>
              </a:rPr>
              <a:t>“</a:t>
            </a:r>
            <a:r>
              <a:rPr lang="en-US" altLang="zh-CN" sz="1800" dirty="0">
                <a:latin typeface="微软雅黑" panose="020B0503020204020204" pitchFamily="34" charset="-122"/>
              </a:rPr>
              <a:t>Keyword Search”</a:t>
            </a:r>
            <a:r>
              <a:rPr lang="zh-CN" altLang="en-US" sz="1800" dirty="0">
                <a:latin typeface="微软雅黑" panose="020B0503020204020204" pitchFamily="34" charset="-122"/>
              </a:rPr>
              <a:t> </a:t>
            </a:r>
            <a:endParaRPr lang="en-US" altLang="zh-CN" sz="1800" dirty="0">
              <a:latin typeface="微软雅黑" panose="020B0503020204020204" pitchFamily="34" charset="-122"/>
            </a:endParaRPr>
          </a:p>
          <a:p>
            <a:pPr marL="0" indent="0">
              <a:lnSpc>
                <a:spcPct val="120000"/>
              </a:lnSpc>
              <a:buNone/>
            </a:pPr>
            <a:r>
              <a:rPr lang="en-US" altLang="zh-CN" sz="1800" b="1" dirty="0">
                <a:solidFill>
                  <a:schemeClr val="accent2"/>
                </a:solidFill>
                <a:latin typeface="微软雅黑" panose="020B0503020204020204" pitchFamily="34" charset="-122"/>
              </a:rPr>
              <a:t>b) </a:t>
            </a:r>
            <a:r>
              <a:rPr lang="zh-CN" altLang="en-US" sz="1800" b="1" dirty="0">
                <a:solidFill>
                  <a:schemeClr val="accent2"/>
                </a:solidFill>
                <a:latin typeface="微软雅黑" panose="020B0503020204020204" pitchFamily="34" charset="-122"/>
              </a:rPr>
              <a:t>摘要选刊：</a:t>
            </a:r>
            <a:endParaRPr lang="en-US" altLang="zh-CN" sz="1800" b="1" dirty="0">
              <a:solidFill>
                <a:schemeClr val="accent2"/>
              </a:solidFill>
              <a:latin typeface="微软雅黑" panose="020B0503020204020204" pitchFamily="34" charset="-122"/>
            </a:endParaRPr>
          </a:p>
          <a:p>
            <a:pPr marL="0" indent="0">
              <a:lnSpc>
                <a:spcPct val="120000"/>
              </a:lnSpc>
              <a:buNone/>
            </a:pPr>
            <a:r>
              <a:rPr lang="zh-CN" altLang="en-US" sz="1800" dirty="0">
                <a:latin typeface="微软雅黑" panose="020B0503020204020204" pitchFamily="34" charset="-122"/>
              </a:rPr>
              <a:t>“</a:t>
            </a:r>
            <a:r>
              <a:rPr lang="en-US" altLang="zh-CN" sz="1800" dirty="0">
                <a:latin typeface="微软雅黑" panose="020B0503020204020204" pitchFamily="34" charset="-122"/>
              </a:rPr>
              <a:t>Similar Documents”</a:t>
            </a:r>
            <a:endParaRPr lang="zh-CN" altLang="en-US" sz="2000" dirty="0">
              <a:latin typeface="微软雅黑" panose="020B0503020204020204" pitchFamily="34" charset="-122"/>
            </a:endParaRPr>
          </a:p>
        </p:txBody>
      </p:sp>
      <p:pic>
        <p:nvPicPr>
          <p:cNvPr id="4" name="图片 3" descr="图形用户界面, 文本, 应用程序, 电子邮件&#10;&#10;描述已自动生成">
            <a:extLst>
              <a:ext uri="{FF2B5EF4-FFF2-40B4-BE49-F238E27FC236}">
                <a16:creationId xmlns:a16="http://schemas.microsoft.com/office/drawing/2014/main" id="{38927C27-9911-86AF-27EC-4C50E07F3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1955" y="2004412"/>
            <a:ext cx="7848601" cy="3327103"/>
          </a:xfrm>
          <a:prstGeom prst="rect">
            <a:avLst/>
          </a:prstGeom>
          <a:effectLst>
            <a:outerShdw blurRad="63500" sx="102000" sy="102000" algn="ctr" rotWithShape="0">
              <a:prstClr val="black">
                <a:alpha val="40000"/>
              </a:prstClr>
            </a:outerShdw>
          </a:effectLst>
        </p:spPr>
      </p:pic>
      <p:sp>
        <p:nvSpPr>
          <p:cNvPr id="5" name="矩形: 圆角 4">
            <a:extLst>
              <a:ext uri="{FF2B5EF4-FFF2-40B4-BE49-F238E27FC236}">
                <a16:creationId xmlns:a16="http://schemas.microsoft.com/office/drawing/2014/main" id="{DFBA0FD2-FAC9-9FF8-40F5-C1E51424C1AE}"/>
              </a:ext>
            </a:extLst>
          </p:cNvPr>
          <p:cNvSpPr/>
          <p:nvPr/>
        </p:nvSpPr>
        <p:spPr>
          <a:xfrm>
            <a:off x="8915273" y="2456613"/>
            <a:ext cx="1837645" cy="300491"/>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标题 1">
            <a:extLst>
              <a:ext uri="{FF2B5EF4-FFF2-40B4-BE49-F238E27FC236}">
                <a16:creationId xmlns:a16="http://schemas.microsoft.com/office/drawing/2014/main" id="{1B5436FB-9B6D-5D67-494B-C10E9965DCE1}"/>
              </a:ext>
            </a:extLst>
          </p:cNvPr>
          <p:cNvSpPr txBox="1">
            <a:spLocks/>
          </p:cNvSpPr>
          <p:nvPr/>
        </p:nvSpPr>
        <p:spPr>
          <a:xfrm>
            <a:off x="838200" y="310631"/>
            <a:ext cx="10515600" cy="753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800" b="1" dirty="0"/>
              <a:t>选刊工具和途径介绍 </a:t>
            </a:r>
            <a:r>
              <a:rPr lang="en-US" altLang="zh-CN" sz="2000" dirty="0"/>
              <a:t>(</a:t>
            </a:r>
            <a:r>
              <a:rPr lang="zh-CN" altLang="en-US" sz="2000" dirty="0"/>
              <a:t>以查询</a:t>
            </a:r>
            <a:r>
              <a:rPr lang="en-US" altLang="zh-CN" sz="2000" dirty="0"/>
              <a:t>Emerald</a:t>
            </a:r>
            <a:r>
              <a:rPr lang="zh-CN" altLang="en-US" sz="2000" dirty="0"/>
              <a:t>目标期刊为例</a:t>
            </a:r>
            <a:r>
              <a:rPr lang="en-US" altLang="zh-CN" sz="2000" dirty="0"/>
              <a:t>)</a:t>
            </a:r>
            <a:endParaRPr lang="zh-CN" altLang="en-US" dirty="0"/>
          </a:p>
        </p:txBody>
      </p:sp>
      <p:sp>
        <p:nvSpPr>
          <p:cNvPr id="9" name="内容占位符 2">
            <a:extLst>
              <a:ext uri="{FF2B5EF4-FFF2-40B4-BE49-F238E27FC236}">
                <a16:creationId xmlns:a16="http://schemas.microsoft.com/office/drawing/2014/main" id="{3A3787F1-7582-52D4-D438-28342071CE0C}"/>
              </a:ext>
            </a:extLst>
          </p:cNvPr>
          <p:cNvSpPr txBox="1">
            <a:spLocks/>
          </p:cNvSpPr>
          <p:nvPr/>
        </p:nvSpPr>
        <p:spPr>
          <a:xfrm>
            <a:off x="838200" y="989580"/>
            <a:ext cx="10515600" cy="39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600" dirty="0">
                <a:solidFill>
                  <a:schemeClr val="bg2">
                    <a:lumMod val="50000"/>
                  </a:schemeClr>
                </a:solidFill>
              </a:rPr>
              <a:t>1) </a:t>
            </a:r>
            <a:r>
              <a:rPr lang="zh-CN" altLang="en-US" sz="1600" dirty="0">
                <a:solidFill>
                  <a:schemeClr val="bg2">
                    <a:lumMod val="50000"/>
                  </a:schemeClr>
                </a:solidFill>
              </a:rPr>
              <a:t>出版社数据库平台选刊    </a:t>
            </a:r>
            <a:r>
              <a:rPr lang="en-US" altLang="zh-CN" sz="2000" b="1" dirty="0">
                <a:solidFill>
                  <a:srgbClr val="0070C0"/>
                </a:solidFill>
              </a:rPr>
              <a:t>2) </a:t>
            </a:r>
            <a:r>
              <a:rPr lang="zh-CN" altLang="en-US" sz="2000" b="1" dirty="0">
                <a:solidFill>
                  <a:srgbClr val="0070C0"/>
                </a:solidFill>
              </a:rPr>
              <a:t>引文数据库选刊</a:t>
            </a:r>
            <a:r>
              <a:rPr lang="en-US" altLang="zh-CN" sz="2000" b="1" dirty="0">
                <a:solidFill>
                  <a:srgbClr val="0070C0"/>
                </a:solidFill>
              </a:rPr>
              <a:t>    </a:t>
            </a:r>
            <a:r>
              <a:rPr lang="en-US" altLang="zh-CN" sz="1600" dirty="0">
                <a:solidFill>
                  <a:schemeClr val="bg2">
                    <a:lumMod val="50000"/>
                  </a:schemeClr>
                </a:solidFill>
              </a:rPr>
              <a:t>3) </a:t>
            </a:r>
            <a:r>
              <a:rPr lang="zh-CN" altLang="en-US" sz="1600" dirty="0">
                <a:solidFill>
                  <a:schemeClr val="bg2">
                    <a:lumMod val="50000"/>
                  </a:schemeClr>
                </a:solidFill>
              </a:rPr>
              <a:t>选刊网站选刊</a:t>
            </a:r>
            <a:endParaRPr lang="en-US" altLang="zh-CN" dirty="0"/>
          </a:p>
        </p:txBody>
      </p:sp>
      <p:sp>
        <p:nvSpPr>
          <p:cNvPr id="10" name="文本框 9">
            <a:extLst>
              <a:ext uri="{FF2B5EF4-FFF2-40B4-BE49-F238E27FC236}">
                <a16:creationId xmlns:a16="http://schemas.microsoft.com/office/drawing/2014/main" id="{0B1CA6E2-7942-F4AF-FC5B-60179F8F0D16}"/>
              </a:ext>
            </a:extLst>
          </p:cNvPr>
          <p:cNvSpPr txBox="1"/>
          <p:nvPr/>
        </p:nvSpPr>
        <p:spPr>
          <a:xfrm>
            <a:off x="1644555" y="6270180"/>
            <a:ext cx="5274860" cy="584775"/>
          </a:xfrm>
          <a:prstGeom prst="rect">
            <a:avLst/>
          </a:prstGeom>
          <a:noFill/>
        </p:spPr>
        <p:txBody>
          <a:bodyPr wrap="square" rtlCol="0">
            <a:spAutoFit/>
          </a:bodyPr>
          <a:lstStyle/>
          <a:p>
            <a:r>
              <a:rPr lang="en-US" altLang="zh-CN" sz="1400" dirty="0">
                <a:solidFill>
                  <a:schemeClr val="bg1">
                    <a:lumMod val="50000"/>
                  </a:schemeClr>
                </a:solidFill>
                <a:latin typeface="微软雅黑" panose="020B0503020204020204" pitchFamily="34" charset="-122"/>
                <a:ea typeface="微软雅黑" panose="020B0503020204020204" pitchFamily="34" charset="-122"/>
              </a:rPr>
              <a:t>Dimensions</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官网</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1400" dirty="0">
                <a:solidFill>
                  <a:schemeClr val="bg1">
                    <a:lumMod val="50000"/>
                  </a:schemeClr>
                </a:solidFill>
                <a:latin typeface="微软雅黑" panose="020B0503020204020204" pitchFamily="34" charset="-122"/>
                <a:ea typeface="微软雅黑" panose="020B0503020204020204" pitchFamily="34" charset="-122"/>
                <a:hlinkClick r:id="rId4">
                  <a:extLst>
                    <a:ext uri="{A12FA001-AC4F-418D-AE19-62706E023703}">
                      <ahyp:hlinkClr xmlns:ahyp="http://schemas.microsoft.com/office/drawing/2018/hyperlinkcolor" val="tx"/>
                    </a:ext>
                  </a:extLst>
                </a:hlinkClick>
              </a:rPr>
              <a:t>Publications – Dimensions</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254422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dirty="0"/>
              <a:t>Emerald Resources</a:t>
            </a:r>
            <a:endParaRPr lang="zh-CN" altLang="en-US" dirty="0"/>
          </a:p>
        </p:txBody>
      </p:sp>
      <p:sp>
        <p:nvSpPr>
          <p:cNvPr id="10" name="文本框 9"/>
          <p:cNvSpPr txBox="1"/>
          <p:nvPr/>
        </p:nvSpPr>
        <p:spPr>
          <a:xfrm>
            <a:off x="1724926" y="5588000"/>
            <a:ext cx="19591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学术期刊 </a:t>
            </a:r>
            <a:r>
              <a:rPr kumimoji="0" lang="en-US" altLang="zh-CN"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380+</a:t>
            </a:r>
            <a:endParaRPr kumimoji="0" lang="zh-CN" altLang="en-US"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5037058" y="5588000"/>
            <a:ext cx="21178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prstClr val="black">
                    <a:lumMod val="75000"/>
                    <a:lumOff val="25000"/>
                  </a:prstClr>
                </a:solidFill>
                <a:latin typeface="微软雅黑" panose="020B0503020204020204" pitchFamily="34" charset="-122"/>
                <a:ea typeface="微软雅黑" panose="020B0503020204020204" pitchFamily="34" charset="-122"/>
              </a:rPr>
              <a:t>科研</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图书 </a:t>
            </a:r>
            <a:r>
              <a:rPr lang="en-US" altLang="zh-CN" sz="2000" b="1" dirty="0">
                <a:solidFill>
                  <a:srgbClr val="C5580F"/>
                </a:solidFill>
                <a:latin typeface="微软雅黑" panose="020B0503020204020204" pitchFamily="34" charset="-122"/>
                <a:ea typeface="微软雅黑" panose="020B0503020204020204" pitchFamily="34" charset="-122"/>
              </a:rPr>
              <a:t>50</a:t>
            </a:r>
            <a:r>
              <a:rPr kumimoji="0" lang="en-US" altLang="zh-CN"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00+</a:t>
            </a:r>
            <a:endParaRPr kumimoji="0" lang="zh-CN" altLang="en-US"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8428671" y="5588000"/>
            <a:ext cx="21178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商业案例 </a:t>
            </a:r>
            <a:r>
              <a:rPr kumimoji="0" lang="en-US" altLang="zh-CN"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2800+</a:t>
            </a:r>
            <a:endParaRPr kumimoji="0" lang="zh-CN" altLang="en-US" sz="20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endParaRPr>
          </a:p>
        </p:txBody>
      </p:sp>
      <p:grpSp>
        <p:nvGrpSpPr>
          <p:cNvPr id="20" name="组合 19"/>
          <p:cNvGrpSpPr/>
          <p:nvPr/>
        </p:nvGrpSpPr>
        <p:grpSpPr>
          <a:xfrm>
            <a:off x="1359630" y="1930074"/>
            <a:ext cx="2689783" cy="3134587"/>
            <a:chOff x="1316216" y="1924747"/>
            <a:chExt cx="2689783" cy="3134587"/>
          </a:xfrm>
          <a:effectLst>
            <a:outerShdw blurRad="63500" sx="102000" sy="102000" algn="ctr" rotWithShape="0">
              <a:prstClr val="black">
                <a:alpha val="40000"/>
              </a:prstClr>
            </a:outerShdw>
          </a:effectLst>
        </p:grpSpPr>
        <p:pic>
          <p:nvPicPr>
            <p:cNvPr id="3" name="图片 2"/>
            <p:cNvPicPr>
              <a:picLocks noChangeAspect="1"/>
            </p:cNvPicPr>
            <p:nvPr/>
          </p:nvPicPr>
          <p:blipFill>
            <a:blip r:embed="rId3"/>
            <a:stretch>
              <a:fillRect/>
            </a:stretch>
          </p:blipFill>
          <p:spPr>
            <a:xfrm>
              <a:off x="1316895" y="1930074"/>
              <a:ext cx="1300799" cy="1793027"/>
            </a:xfrm>
            <a:prstGeom prst="rect">
              <a:avLst/>
            </a:prstGeom>
            <a:effectLst>
              <a:outerShdw blurRad="50800" dist="38100" algn="l" rotWithShape="0">
                <a:prstClr val="black">
                  <a:alpha val="40000"/>
                </a:prstClr>
              </a:outerShdw>
            </a:effec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521" y="1924747"/>
              <a:ext cx="1300799" cy="1796027"/>
            </a:xfrm>
            <a:prstGeom prst="rect">
              <a:avLst/>
            </a:prstGeom>
            <a:effectLst>
              <a:outerShdw blurRad="50800" dist="38100" algn="l" rotWithShape="0">
                <a:prstClr val="black">
                  <a:alpha val="40000"/>
                </a:prstClr>
              </a:outerShdw>
            </a:effectLst>
          </p:spPr>
        </p:pic>
        <p:pic>
          <p:nvPicPr>
            <p:cNvPr id="15" name="图片 14"/>
            <p:cNvPicPr>
              <a:picLocks noChangeAspect="1"/>
            </p:cNvPicPr>
            <p:nvPr/>
          </p:nvPicPr>
          <p:blipFill>
            <a:blip r:embed="rId5"/>
            <a:stretch>
              <a:fillRect/>
            </a:stretch>
          </p:blipFill>
          <p:spPr>
            <a:xfrm>
              <a:off x="1316895" y="2606488"/>
              <a:ext cx="1300799" cy="1796027"/>
            </a:xfrm>
            <a:prstGeom prst="rect">
              <a:avLst/>
            </a:prstGeom>
            <a:effectLst>
              <a:outerShdw blurRad="50800" dist="38100" algn="l" rotWithShape="0">
                <a:prstClr val="black">
                  <a:alpha val="40000"/>
                </a:prstClr>
              </a:outerShdw>
            </a:effectLst>
          </p:spPr>
        </p:pic>
        <p:pic>
          <p:nvPicPr>
            <p:cNvPr id="18" name="图片 17"/>
            <p:cNvPicPr>
              <a:picLocks noChangeAspect="1"/>
            </p:cNvPicPr>
            <p:nvPr/>
          </p:nvPicPr>
          <p:blipFill>
            <a:blip r:embed="rId6"/>
            <a:stretch>
              <a:fillRect/>
            </a:stretch>
          </p:blipFill>
          <p:spPr>
            <a:xfrm>
              <a:off x="1316216" y="3264808"/>
              <a:ext cx="1298626" cy="1793027"/>
            </a:xfrm>
            <a:prstGeom prst="rect">
              <a:avLst/>
            </a:prstGeom>
            <a:effectLst>
              <a:outerShdw blurRad="50800" dist="38100" algn="l" rotWithShape="0">
                <a:prstClr val="black">
                  <a:alpha val="40000"/>
                </a:prstClr>
              </a:outerShdw>
            </a:effectLst>
          </p:spPr>
        </p:pic>
        <p:pic>
          <p:nvPicPr>
            <p:cNvPr id="19" name="图片 18"/>
            <p:cNvPicPr>
              <a:picLocks noChangeAspect="1"/>
            </p:cNvPicPr>
            <p:nvPr/>
          </p:nvPicPr>
          <p:blipFill>
            <a:blip r:embed="rId7"/>
            <a:stretch>
              <a:fillRect/>
            </a:stretch>
          </p:blipFill>
          <p:spPr>
            <a:xfrm>
              <a:off x="2704521" y="2600224"/>
              <a:ext cx="1301478" cy="1796964"/>
            </a:xfrm>
            <a:prstGeom prst="rect">
              <a:avLst/>
            </a:prstGeom>
            <a:effectLst>
              <a:outerShdw blurRad="50800" dist="38100" algn="l" rotWithShape="0">
                <a:prstClr val="black">
                  <a:alpha val="40000"/>
                </a:prstClr>
              </a:outerShdw>
            </a:effectLst>
          </p:spPr>
        </p:pic>
        <p:pic>
          <p:nvPicPr>
            <p:cNvPr id="16" name="图片 15"/>
            <p:cNvPicPr>
              <a:picLocks noChangeAspect="1"/>
            </p:cNvPicPr>
            <p:nvPr/>
          </p:nvPicPr>
          <p:blipFill>
            <a:blip r:embed="rId8"/>
            <a:stretch>
              <a:fillRect/>
            </a:stretch>
          </p:blipFill>
          <p:spPr>
            <a:xfrm>
              <a:off x="2704520" y="3263307"/>
              <a:ext cx="1300799" cy="1796027"/>
            </a:xfrm>
            <a:prstGeom prst="rect">
              <a:avLst/>
            </a:prstGeom>
            <a:effectLst>
              <a:outerShdw blurRad="50800" dist="38100" algn="l" rotWithShape="0">
                <a:prstClr val="black">
                  <a:alpha val="40000"/>
                </a:prstClr>
              </a:outerShdw>
            </a:effectLst>
          </p:spPr>
        </p:pic>
      </p:grpSp>
      <p:grpSp>
        <p:nvGrpSpPr>
          <p:cNvPr id="35" name="组合 34"/>
          <p:cNvGrpSpPr/>
          <p:nvPr/>
        </p:nvGrpSpPr>
        <p:grpSpPr>
          <a:xfrm>
            <a:off x="4599767" y="1734414"/>
            <a:ext cx="2992464" cy="3503472"/>
            <a:chOff x="4475648" y="1652515"/>
            <a:chExt cx="2992464" cy="3503472"/>
          </a:xfrm>
          <a:effectLst>
            <a:outerShdw blurRad="63500" sx="102000" sy="102000" algn="ctr" rotWithShape="0">
              <a:prstClr val="black">
                <a:alpha val="40000"/>
              </a:prstClr>
            </a:outerShdw>
          </a:effectLst>
        </p:grpSpPr>
        <p:pic>
          <p:nvPicPr>
            <p:cNvPr id="34" name="图片 33" descr="图片包含 建筑物&#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9712" y="1652515"/>
              <a:ext cx="1958400" cy="2880000"/>
            </a:xfrm>
            <a:prstGeom prst="rect">
              <a:avLst/>
            </a:prstGeom>
            <a:scene3d>
              <a:camera prst="isometricLeftDown"/>
              <a:lightRig rig="threePt" dir="t"/>
            </a:scene3d>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39767" y="1742058"/>
              <a:ext cx="1912192" cy="2880000"/>
            </a:xfrm>
            <a:prstGeom prst="rect">
              <a:avLst/>
            </a:prstGeom>
            <a:scene3d>
              <a:camera prst="isometricLeftDown"/>
              <a:lightRig rig="threePt" dir="t"/>
            </a:scene3d>
          </p:spPr>
        </p:pic>
        <p:pic>
          <p:nvPicPr>
            <p:cNvPr id="28" name="图片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7071" y="1986925"/>
              <a:ext cx="1934741" cy="2880000"/>
            </a:xfrm>
            <a:prstGeom prst="rect">
              <a:avLst/>
            </a:prstGeom>
            <a:scene3d>
              <a:camera prst="isometricLeftDown"/>
              <a:lightRig rig="threePt" dir="t"/>
            </a:scene3d>
          </p:spPr>
        </p:pic>
        <p:pic>
          <p:nvPicPr>
            <p:cNvPr id="32" name="图片 31" descr="图片包含 文字&#10;&#10;描述已自动生成"/>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0356" y="2071706"/>
              <a:ext cx="1843200" cy="2880000"/>
            </a:xfrm>
            <a:prstGeom prst="rect">
              <a:avLst/>
            </a:prstGeom>
            <a:scene3d>
              <a:camera prst="isometricLeftDown"/>
              <a:lightRig rig="threePt" dir="t"/>
            </a:scene3d>
          </p:spPr>
        </p:pic>
        <p:pic>
          <p:nvPicPr>
            <p:cNvPr id="26" name="图片 25" descr="图片包含 文字&#10;&#10;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75648" y="2275987"/>
              <a:ext cx="1982301" cy="2880000"/>
            </a:xfrm>
            <a:prstGeom prst="rect">
              <a:avLst/>
            </a:prstGeom>
            <a:scene3d>
              <a:camera prst="isometricLeftDown"/>
              <a:lightRig rig="threePt" dir="t"/>
            </a:scene3d>
          </p:spPr>
        </p:pic>
      </p:grpSp>
      <p:pic>
        <p:nvPicPr>
          <p:cNvPr id="37" name="图片 36" descr="图片包含 文字, 标牌&#10;&#10;描述已自动生成"/>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62176" y="2313061"/>
            <a:ext cx="3588142" cy="2587948"/>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EFE255-544C-8CD9-94DA-0ECF300B7BEC}"/>
              </a:ext>
            </a:extLst>
          </p:cNvPr>
          <p:cNvSpPr>
            <a:spLocks noGrp="1"/>
          </p:cNvSpPr>
          <p:nvPr>
            <p:ph type="title"/>
          </p:nvPr>
        </p:nvSpPr>
        <p:spPr>
          <a:xfrm>
            <a:off x="4371815" y="780809"/>
            <a:ext cx="801913" cy="753460"/>
          </a:xfrm>
        </p:spPr>
        <p:txBody>
          <a:bodyPr>
            <a:normAutofit/>
          </a:bodyPr>
          <a:lstStyle/>
          <a:p>
            <a:r>
              <a:rPr lang="zh-CN" altLang="en-US" sz="2400" b="1" dirty="0">
                <a:solidFill>
                  <a:schemeClr val="tx1">
                    <a:lumMod val="75000"/>
                    <a:lumOff val="25000"/>
                  </a:schemeClr>
                </a:solidFill>
              </a:rPr>
              <a:t>选刊</a:t>
            </a:r>
          </a:p>
        </p:txBody>
      </p:sp>
      <p:pic>
        <p:nvPicPr>
          <p:cNvPr id="4" name="内容占位符 3" descr="表格&#10;&#10;描述已自动生成">
            <a:extLst>
              <a:ext uri="{FF2B5EF4-FFF2-40B4-BE49-F238E27FC236}">
                <a16:creationId xmlns:a16="http://schemas.microsoft.com/office/drawing/2014/main" id="{FCB6C975-72FB-FA92-FDB6-4F661749D82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56692" y="910589"/>
            <a:ext cx="3249621" cy="5713233"/>
          </a:xfrm>
          <a:prstGeom prst="rect">
            <a:avLst/>
          </a:prstGeom>
        </p:spPr>
      </p:pic>
      <p:sp>
        <p:nvSpPr>
          <p:cNvPr id="6" name="文本框 5">
            <a:extLst>
              <a:ext uri="{FF2B5EF4-FFF2-40B4-BE49-F238E27FC236}">
                <a16:creationId xmlns:a16="http://schemas.microsoft.com/office/drawing/2014/main" id="{B673C3CF-7194-4527-F1B3-0C8B2FA1703C}"/>
              </a:ext>
            </a:extLst>
          </p:cNvPr>
          <p:cNvSpPr txBox="1"/>
          <p:nvPr/>
        </p:nvSpPr>
        <p:spPr>
          <a:xfrm>
            <a:off x="1280616" y="2295364"/>
            <a:ext cx="4613159" cy="2500172"/>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1200"/>
              </a:spcBef>
              <a:spcAft>
                <a:spcPts val="0"/>
              </a:spcAft>
              <a:buClrTx/>
              <a:buSzTx/>
              <a:buFont typeface="Arial" panose="020B0604020202020204" pitchFamily="34" charset="0"/>
              <a:buChar char="•"/>
              <a:tabLst/>
              <a:defRPr/>
            </a:pP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在页面</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左</a:t>
            </a: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边的导览栏中，可以在</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Publisher</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中勾选目标出版社</a:t>
            </a: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a:p>
            <a:pPr marL="342900" lvl="0" indent="-342900" algn="just">
              <a:lnSpc>
                <a:spcPct val="150000"/>
              </a:lnSpc>
              <a:spcBef>
                <a:spcPts val="1200"/>
              </a:spcBef>
              <a:buFont typeface="Arial" panose="020B0604020202020204" pitchFamily="34" charset="0"/>
              <a:buChar char="•"/>
              <a:defRPr/>
            </a:pP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点击</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左</a:t>
            </a: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侧导览栏中的</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Source Title</a:t>
            </a: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即可查看</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包含</a:t>
            </a:r>
            <a:r>
              <a:rPr lang="zh-CN" altLang="zh-CN" sz="20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相关</a:t>
            </a: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文章最多的期刊，及</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其</a:t>
            </a:r>
            <a:r>
              <a:rPr kumimoji="0" lang="zh-CN"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文章数量。</a:t>
            </a:r>
          </a:p>
        </p:txBody>
      </p:sp>
      <p:sp>
        <p:nvSpPr>
          <p:cNvPr id="7" name="矩形: 圆角 6">
            <a:extLst>
              <a:ext uri="{FF2B5EF4-FFF2-40B4-BE49-F238E27FC236}">
                <a16:creationId xmlns:a16="http://schemas.microsoft.com/office/drawing/2014/main" id="{0F7EA2B9-3F40-1238-1D1F-EB016F07F5FD}"/>
              </a:ext>
            </a:extLst>
          </p:cNvPr>
          <p:cNvSpPr/>
          <p:nvPr/>
        </p:nvSpPr>
        <p:spPr>
          <a:xfrm>
            <a:off x="7356692" y="910589"/>
            <a:ext cx="3158853" cy="4648382"/>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9" name="图片 8" descr="徽标&#10;&#10;描述已自动生成">
            <a:extLst>
              <a:ext uri="{FF2B5EF4-FFF2-40B4-BE49-F238E27FC236}">
                <a16:creationId xmlns:a16="http://schemas.microsoft.com/office/drawing/2014/main" id="{C898BAAD-0A13-F74A-DAC8-E24E61C08DF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687026" y="839771"/>
            <a:ext cx="2594021" cy="635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6858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68A5F4F-798D-28A7-53A4-3982C95EBCAC}"/>
              </a:ext>
            </a:extLst>
          </p:cNvPr>
          <p:cNvSpPr>
            <a:spLocks noGrp="1"/>
          </p:cNvSpPr>
          <p:nvPr>
            <p:ph idx="1"/>
          </p:nvPr>
        </p:nvSpPr>
        <p:spPr>
          <a:xfrm>
            <a:off x="838200" y="1491726"/>
            <a:ext cx="10864755" cy="1199987"/>
          </a:xfrm>
        </p:spPr>
        <p:txBody>
          <a:bodyPr>
            <a:normAutofit fontScale="92500"/>
          </a:bodyPr>
          <a:lstStyle/>
          <a:p>
            <a:pPr marL="0" indent="0" algn="just">
              <a:lnSpc>
                <a:spcPct val="140000"/>
              </a:lnSpc>
              <a:buNone/>
            </a:pPr>
            <a:r>
              <a:rPr lang="en-US" altLang="zh-CN" sz="2600" b="1" dirty="0" err="1"/>
              <a:t>JournalGuide</a:t>
            </a:r>
            <a:r>
              <a:rPr lang="zh-CN" altLang="en-US" sz="2600" b="1" dirty="0"/>
              <a:t>选刊</a:t>
            </a:r>
            <a:endParaRPr lang="en-US" altLang="zh-CN" sz="2600" b="1" dirty="0"/>
          </a:p>
          <a:p>
            <a:pPr marL="0" indent="0" algn="just">
              <a:lnSpc>
                <a:spcPct val="140000"/>
              </a:lnSpc>
              <a:buNone/>
            </a:pPr>
            <a:r>
              <a:rPr lang="en-US" altLang="zh-CN" sz="2100" kern="100" dirty="0" err="1">
                <a:effectLst/>
                <a:latin typeface="微软雅黑" panose="020B0503020204020204" pitchFamily="34" charset="-122"/>
                <a:cs typeface="Times New Roman" panose="02020603050405020304" pitchFamily="18" charset="0"/>
              </a:rPr>
              <a:t>JournalGuide</a:t>
            </a:r>
            <a:r>
              <a:rPr lang="zh-CN" altLang="en-US" sz="2100" kern="100" dirty="0">
                <a:effectLst/>
                <a:latin typeface="微软雅黑" panose="020B0503020204020204" pitchFamily="34" charset="-122"/>
                <a:cs typeface="Times New Roman" panose="02020603050405020304" pitchFamily="18" charset="0"/>
              </a:rPr>
              <a:t>是一个</a:t>
            </a:r>
            <a:r>
              <a:rPr lang="zh-CN" altLang="zh-CN" sz="2100" kern="100" dirty="0">
                <a:effectLst/>
                <a:latin typeface="微软雅黑" panose="020B0503020204020204" pitchFamily="34" charset="-122"/>
                <a:cs typeface="Times New Roman" panose="02020603050405020304" pitchFamily="18" charset="0"/>
              </a:rPr>
              <a:t>学科范围覆盖比较广泛的选刊</a:t>
            </a:r>
            <a:r>
              <a:rPr lang="zh-CN" altLang="zh-CN" sz="2100" kern="100" dirty="0">
                <a:latin typeface="微软雅黑" panose="020B0503020204020204" pitchFamily="34" charset="-122"/>
                <a:cs typeface="Times New Roman" panose="02020603050405020304" pitchFamily="18" charset="0"/>
              </a:rPr>
              <a:t>网站，可选择填入</a:t>
            </a:r>
            <a:r>
              <a:rPr lang="zh-CN" altLang="zh-CN" sz="2100" b="1" kern="100" dirty="0">
                <a:solidFill>
                  <a:schemeClr val="accent2"/>
                </a:solidFill>
                <a:latin typeface="微软雅黑" panose="020B0503020204020204" pitchFamily="34" charset="-122"/>
                <a:cs typeface="Times New Roman" panose="02020603050405020304" pitchFamily="18" charset="0"/>
              </a:rPr>
              <a:t>标题</a:t>
            </a:r>
            <a:r>
              <a:rPr lang="zh-CN" altLang="zh-CN" sz="2100" kern="100" dirty="0">
                <a:latin typeface="微软雅黑" panose="020B0503020204020204" pitchFamily="34" charset="-122"/>
                <a:cs typeface="Times New Roman" panose="02020603050405020304" pitchFamily="18" charset="0"/>
              </a:rPr>
              <a:t>，</a:t>
            </a:r>
            <a:r>
              <a:rPr lang="zh-CN" altLang="zh-CN" sz="2100" b="1" kern="100" dirty="0">
                <a:solidFill>
                  <a:schemeClr val="accent2"/>
                </a:solidFill>
                <a:latin typeface="微软雅黑" panose="020B0503020204020204" pitchFamily="34" charset="-122"/>
                <a:cs typeface="Times New Roman" panose="02020603050405020304" pitchFamily="18" charset="0"/>
              </a:rPr>
              <a:t>摘要</a:t>
            </a:r>
            <a:r>
              <a:rPr lang="zh-CN" altLang="zh-CN" sz="2100" kern="100" dirty="0">
                <a:latin typeface="微软雅黑" panose="020B0503020204020204" pitchFamily="34" charset="-122"/>
                <a:cs typeface="Times New Roman" panose="02020603050405020304" pitchFamily="18" charset="0"/>
              </a:rPr>
              <a:t>或</a:t>
            </a:r>
            <a:r>
              <a:rPr lang="zh-CN" altLang="zh-CN" sz="2100" b="1" kern="100" dirty="0">
                <a:solidFill>
                  <a:schemeClr val="accent2"/>
                </a:solidFill>
                <a:latin typeface="微软雅黑" panose="020B0503020204020204" pitchFamily="34" charset="-122"/>
                <a:cs typeface="Times New Roman" panose="02020603050405020304" pitchFamily="18" charset="0"/>
              </a:rPr>
              <a:t>关键词</a:t>
            </a:r>
            <a:r>
              <a:rPr lang="zh-CN" altLang="zh-CN" sz="2100" kern="100" dirty="0">
                <a:latin typeface="微软雅黑" panose="020B0503020204020204" pitchFamily="34" charset="-122"/>
                <a:cs typeface="Times New Roman" panose="02020603050405020304" pitchFamily="18" charset="0"/>
              </a:rPr>
              <a:t>进行查找。</a:t>
            </a:r>
            <a:endParaRPr lang="zh-CN" altLang="zh-CN" sz="21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pic>
        <p:nvPicPr>
          <p:cNvPr id="4" name="图片 3" descr="图形用户界面, 网站&#10;&#10;描述已自动生成">
            <a:extLst>
              <a:ext uri="{FF2B5EF4-FFF2-40B4-BE49-F238E27FC236}">
                <a16:creationId xmlns:a16="http://schemas.microsoft.com/office/drawing/2014/main" id="{D008FE59-D48D-4F35-D199-A155D10CAF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8" r="4325"/>
          <a:stretch/>
        </p:blipFill>
        <p:spPr bwMode="auto">
          <a:xfrm>
            <a:off x="1739725" y="2803385"/>
            <a:ext cx="9186597" cy="3284529"/>
          </a:xfrm>
          <a:prstGeom prst="rect">
            <a:avLst/>
          </a:prstGeom>
          <a:ln>
            <a:noFill/>
          </a:ln>
          <a:extLst>
            <a:ext uri="{53640926-AAD7-44D8-BBD7-CCE9431645EC}">
              <a14:shadowObscured xmlns:a14="http://schemas.microsoft.com/office/drawing/2010/main"/>
            </a:ext>
          </a:extLst>
        </p:spPr>
      </p:pic>
      <p:sp>
        <p:nvSpPr>
          <p:cNvPr id="7" name="标题 1">
            <a:extLst>
              <a:ext uri="{FF2B5EF4-FFF2-40B4-BE49-F238E27FC236}">
                <a16:creationId xmlns:a16="http://schemas.microsoft.com/office/drawing/2014/main" id="{ED1C9C23-BC76-C11C-1248-8AF7836EF177}"/>
              </a:ext>
            </a:extLst>
          </p:cNvPr>
          <p:cNvSpPr txBox="1">
            <a:spLocks/>
          </p:cNvSpPr>
          <p:nvPr/>
        </p:nvSpPr>
        <p:spPr>
          <a:xfrm>
            <a:off x="838200" y="310631"/>
            <a:ext cx="10515600" cy="7534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066E75"/>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sz="2800" b="1" dirty="0"/>
              <a:t>选刊工具和途径介绍</a:t>
            </a:r>
            <a:endParaRPr lang="zh-CN" altLang="en-US" dirty="0"/>
          </a:p>
        </p:txBody>
      </p:sp>
      <p:sp>
        <p:nvSpPr>
          <p:cNvPr id="8" name="内容占位符 2">
            <a:extLst>
              <a:ext uri="{FF2B5EF4-FFF2-40B4-BE49-F238E27FC236}">
                <a16:creationId xmlns:a16="http://schemas.microsoft.com/office/drawing/2014/main" id="{4ACC348A-6C07-9DD3-F802-67CA1B182A74}"/>
              </a:ext>
            </a:extLst>
          </p:cNvPr>
          <p:cNvSpPr txBox="1">
            <a:spLocks/>
          </p:cNvSpPr>
          <p:nvPr/>
        </p:nvSpPr>
        <p:spPr>
          <a:xfrm>
            <a:off x="838200" y="989580"/>
            <a:ext cx="10515600" cy="390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1600" dirty="0">
                <a:solidFill>
                  <a:schemeClr val="bg2">
                    <a:lumMod val="50000"/>
                  </a:schemeClr>
                </a:solidFill>
              </a:rPr>
              <a:t>1) </a:t>
            </a:r>
            <a:r>
              <a:rPr lang="zh-CN" altLang="en-US" sz="1600" dirty="0">
                <a:solidFill>
                  <a:schemeClr val="bg2">
                    <a:lumMod val="50000"/>
                  </a:schemeClr>
                </a:solidFill>
              </a:rPr>
              <a:t>出版社数据库平台选刊    </a:t>
            </a:r>
            <a:r>
              <a:rPr lang="en-US" altLang="zh-CN" sz="1600" dirty="0">
                <a:solidFill>
                  <a:schemeClr val="bg2">
                    <a:lumMod val="50000"/>
                  </a:schemeClr>
                </a:solidFill>
              </a:rPr>
              <a:t>2) </a:t>
            </a:r>
            <a:r>
              <a:rPr lang="zh-CN" altLang="en-US" sz="1600" dirty="0">
                <a:solidFill>
                  <a:schemeClr val="bg2">
                    <a:lumMod val="50000"/>
                  </a:schemeClr>
                </a:solidFill>
              </a:rPr>
              <a:t>引文数据库选刊</a:t>
            </a:r>
            <a:r>
              <a:rPr lang="en-US" altLang="zh-CN" sz="1600" dirty="0">
                <a:solidFill>
                  <a:schemeClr val="bg2">
                    <a:lumMod val="50000"/>
                  </a:schemeClr>
                </a:solidFill>
              </a:rPr>
              <a:t>    </a:t>
            </a:r>
            <a:r>
              <a:rPr lang="en-US" altLang="zh-CN" sz="2000" b="1" dirty="0">
                <a:solidFill>
                  <a:srgbClr val="0070C0"/>
                </a:solidFill>
              </a:rPr>
              <a:t>3) </a:t>
            </a:r>
            <a:r>
              <a:rPr lang="zh-CN" altLang="en-US" sz="2000" b="1" dirty="0">
                <a:solidFill>
                  <a:srgbClr val="0070C0"/>
                </a:solidFill>
              </a:rPr>
              <a:t>选刊网站选刊</a:t>
            </a:r>
            <a:endParaRPr lang="en-US" altLang="zh-CN" sz="2000" b="1" dirty="0">
              <a:solidFill>
                <a:srgbClr val="0070C0"/>
              </a:solidFill>
            </a:endParaRPr>
          </a:p>
        </p:txBody>
      </p:sp>
      <p:sp>
        <p:nvSpPr>
          <p:cNvPr id="11" name="文本框 10">
            <a:extLst>
              <a:ext uri="{FF2B5EF4-FFF2-40B4-BE49-F238E27FC236}">
                <a16:creationId xmlns:a16="http://schemas.microsoft.com/office/drawing/2014/main" id="{D4D6EB6F-6ECA-AD7B-0461-8506B0F10867}"/>
              </a:ext>
            </a:extLst>
          </p:cNvPr>
          <p:cNvSpPr txBox="1"/>
          <p:nvPr/>
        </p:nvSpPr>
        <p:spPr>
          <a:xfrm>
            <a:off x="1657839" y="6310612"/>
            <a:ext cx="6640000" cy="584775"/>
          </a:xfrm>
          <a:prstGeom prst="rect">
            <a:avLst/>
          </a:prstGeom>
          <a:noFill/>
        </p:spPr>
        <p:txBody>
          <a:bodyPr wrap="square" rtlCol="0">
            <a:spAutoFit/>
          </a:bodyPr>
          <a:lstStyle/>
          <a:p>
            <a:r>
              <a:rPr lang="en-US" altLang="zh-CN" sz="1400" dirty="0" err="1">
                <a:solidFill>
                  <a:schemeClr val="bg1">
                    <a:lumMod val="50000"/>
                  </a:schemeClr>
                </a:solidFill>
                <a:latin typeface="微软雅黑" panose="020B0503020204020204" pitchFamily="34" charset="-122"/>
                <a:ea typeface="微软雅黑" panose="020B0503020204020204" pitchFamily="34" charset="-122"/>
              </a:rPr>
              <a:t>JournalGuide</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官网</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 </a:t>
            </a:r>
            <a:r>
              <a:rPr lang="en-US" altLang="zh-CN" sz="1400" dirty="0">
                <a:solidFill>
                  <a:schemeClr val="bg1">
                    <a:lumMod val="50000"/>
                  </a:schemeClr>
                </a:solidFill>
                <a:latin typeface="微软雅黑" panose="020B0503020204020204" pitchFamily="34" charset="-122"/>
                <a:ea typeface="微软雅黑" panose="020B0503020204020204" pitchFamily="34" charset="-122"/>
                <a:hlinkClick r:id="rId4">
                  <a:extLst>
                    <a:ext uri="{A12FA001-AC4F-418D-AE19-62706E023703}">
                      <ahyp:hlinkClr xmlns:ahyp="http://schemas.microsoft.com/office/drawing/2018/hyperlinkcolor" val="tx"/>
                    </a:ext>
                  </a:extLst>
                </a:hlinkClick>
              </a:rPr>
              <a:t>https://www.journalguide.com/</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a:p>
            <a:endParaRPr lang="zh-CN" altLang="en-US" dirty="0"/>
          </a:p>
        </p:txBody>
      </p:sp>
    </p:spTree>
    <p:extLst>
      <p:ext uri="{BB962C8B-B14F-4D97-AF65-F5344CB8AC3E}">
        <p14:creationId xmlns:p14="http://schemas.microsoft.com/office/powerpoint/2010/main" val="217270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电脑软件截图&#10;&#10;描述已自动生成">
            <a:extLst>
              <a:ext uri="{FF2B5EF4-FFF2-40B4-BE49-F238E27FC236}">
                <a16:creationId xmlns:a16="http://schemas.microsoft.com/office/drawing/2014/main" id="{17E4B880-DF27-9D89-98CA-654046FCF8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 t="-1909" r="-595" b="12609"/>
          <a:stretch/>
        </p:blipFill>
        <p:spPr>
          <a:xfrm>
            <a:off x="1032030" y="349528"/>
            <a:ext cx="10320243" cy="5744198"/>
          </a:xfrm>
          <a:prstGeom prst="rect">
            <a:avLst/>
          </a:prstGeom>
        </p:spPr>
      </p:pic>
      <p:sp>
        <p:nvSpPr>
          <p:cNvPr id="5" name="矩形: 圆角 4">
            <a:extLst>
              <a:ext uri="{FF2B5EF4-FFF2-40B4-BE49-F238E27FC236}">
                <a16:creationId xmlns:a16="http://schemas.microsoft.com/office/drawing/2014/main" id="{6E3C3A2A-F191-5414-30B4-42E50B108876}"/>
              </a:ext>
            </a:extLst>
          </p:cNvPr>
          <p:cNvSpPr/>
          <p:nvPr/>
        </p:nvSpPr>
        <p:spPr>
          <a:xfrm>
            <a:off x="1273871" y="1647366"/>
            <a:ext cx="9200785" cy="734167"/>
          </a:xfrm>
          <a:prstGeom prst="round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id="{9E1ED725-308A-ED0D-3A7C-7710AA130C14}"/>
              </a:ext>
            </a:extLst>
          </p:cNvPr>
          <p:cNvSpPr/>
          <p:nvPr/>
        </p:nvSpPr>
        <p:spPr>
          <a:xfrm>
            <a:off x="2381534" y="4435522"/>
            <a:ext cx="866633" cy="158996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05735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E8785-DED6-28D2-E105-4B95EA611A3A}"/>
              </a:ext>
            </a:extLst>
          </p:cNvPr>
          <p:cNvSpPr>
            <a:spLocks noGrp="1"/>
          </p:cNvSpPr>
          <p:nvPr>
            <p:ph type="title"/>
          </p:nvPr>
        </p:nvSpPr>
        <p:spPr>
          <a:xfrm>
            <a:off x="930651" y="470733"/>
            <a:ext cx="6420874" cy="753460"/>
          </a:xfrm>
        </p:spPr>
        <p:txBody>
          <a:bodyPr>
            <a:normAutofit/>
          </a:bodyPr>
          <a:lstStyle/>
          <a:p>
            <a:r>
              <a:rPr lang="zh-CN" altLang="en-US" b="1" dirty="0"/>
              <a:t>总结：期刊选择时值得关注的因素</a:t>
            </a:r>
          </a:p>
        </p:txBody>
      </p:sp>
      <p:sp>
        <p:nvSpPr>
          <p:cNvPr id="4" name="文本框 3">
            <a:extLst>
              <a:ext uri="{FF2B5EF4-FFF2-40B4-BE49-F238E27FC236}">
                <a16:creationId xmlns:a16="http://schemas.microsoft.com/office/drawing/2014/main" id="{552E2BF7-36F8-6F82-6AB0-32ED3F935415}"/>
              </a:ext>
            </a:extLst>
          </p:cNvPr>
          <p:cNvSpPr txBox="1"/>
          <p:nvPr/>
        </p:nvSpPr>
        <p:spPr>
          <a:xfrm>
            <a:off x="1022550" y="1376625"/>
            <a:ext cx="4751614" cy="378289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dirty="0">
                <a:solidFill>
                  <a:prstClr val="black"/>
                </a:solidFill>
                <a:latin typeface="微软雅黑" panose="020B0503020204020204" pitchFamily="34" charset="-122"/>
                <a:ea typeface="微软雅黑" panose="020B0503020204020204" pitchFamily="34" charset="-122"/>
              </a:rPr>
              <a:t>是否为核心收录？（</a:t>
            </a:r>
            <a:r>
              <a:rPr lang="en-US" altLang="zh-CN" dirty="0">
                <a:solidFill>
                  <a:prstClr val="black"/>
                </a:solidFill>
                <a:latin typeface="微软雅黑" panose="020B0503020204020204" pitchFamily="34" charset="-122"/>
                <a:ea typeface="微软雅黑" panose="020B0503020204020204" pitchFamily="34" charset="-122"/>
              </a:rPr>
              <a:t>SSCI/SCIE</a:t>
            </a:r>
            <a:r>
              <a:rPr lang="zh-CN" altLang="en-US" dirty="0">
                <a:solidFill>
                  <a:prstClr val="black"/>
                </a:solidFill>
                <a:latin typeface="微软雅黑" panose="020B0503020204020204" pitchFamily="34" charset="-122"/>
                <a:ea typeface="微软雅黑" panose="020B0503020204020204" pitchFamily="34" charset="-122"/>
              </a:rPr>
              <a:t>）</a:t>
            </a:r>
            <a:endParaRPr lang="en-US" altLang="zh-CN" dirty="0">
              <a:solidFill>
                <a:prstClr val="black"/>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期刊接受的文章类型</a:t>
            </a:r>
            <a:r>
              <a:rPr lang="zh-CN" altLang="en-US" dirty="0">
                <a:solidFill>
                  <a:prstClr val="black"/>
                </a:solidFill>
                <a:latin typeface="微软雅黑" panose="020B0503020204020204" pitchFamily="34" charset="-122"/>
                <a:ea typeface="微软雅黑" panose="020B0503020204020204" pitchFamily="34" charset="-122"/>
              </a:rPr>
              <a:t>、投稿方式</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期刊出版频率（月刊</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双月刊</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半年刊</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年刊）</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dirty="0">
                <a:solidFill>
                  <a:prstClr val="black"/>
                </a:solidFill>
                <a:latin typeface="微软雅黑" panose="020B0503020204020204" pitchFamily="34" charset="-122"/>
                <a:ea typeface="微软雅黑" panose="020B0503020204020204" pitchFamily="34" charset="-122"/>
              </a:rPr>
              <a:t>是否支持文章</a:t>
            </a:r>
            <a:r>
              <a:rPr lang="en-US" altLang="zh-CN" dirty="0">
                <a:solidFill>
                  <a:prstClr val="black"/>
                </a:solidFill>
                <a:latin typeface="微软雅黑" panose="020B0503020204020204" pitchFamily="34" charset="-122"/>
                <a:ea typeface="微软雅黑" panose="020B0503020204020204" pitchFamily="34" charset="-122"/>
              </a:rPr>
              <a:t>OA</a:t>
            </a:r>
            <a:r>
              <a:rPr lang="zh-CN" altLang="en-US" dirty="0">
                <a:solidFill>
                  <a:prstClr val="black"/>
                </a:solidFill>
                <a:latin typeface="微软雅黑" panose="020B0503020204020204" pitchFamily="34" charset="-122"/>
                <a:ea typeface="微软雅黑" panose="020B0503020204020204" pitchFamily="34" charset="-122"/>
              </a:rPr>
              <a:t>出版</a:t>
            </a:r>
            <a:endParaRPr lang="en-US" altLang="zh-CN" dirty="0">
              <a:solidFill>
                <a:prstClr val="black"/>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dirty="0">
                <a:solidFill>
                  <a:prstClr val="black"/>
                </a:solidFill>
                <a:latin typeface="微软雅黑" panose="020B0503020204020204" pitchFamily="34" charset="-122"/>
                <a:ea typeface="微软雅黑" panose="020B0503020204020204" pitchFamily="34" charset="-122"/>
              </a:rPr>
              <a:t>区域性期刊</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国际性期刊</a:t>
            </a:r>
            <a:endParaRPr lang="en-US" altLang="zh-CN" dirty="0">
              <a:solidFill>
                <a:prstClr val="black"/>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以往中国作者的发文情况（</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Dimensions</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en-US" altLang="zh-CN" sz="1800" b="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mn-cs"/>
              </a:rPr>
              <a:t>WoS</a:t>
            </a:r>
            <a:r>
              <a:rPr lang="zh-CN" altLang="en-US" dirty="0">
                <a:solidFill>
                  <a:prstClr val="black"/>
                </a:solidFill>
                <a:latin typeface="微软雅黑" panose="020B0503020204020204" pitchFamily="34" charset="-122"/>
                <a:ea typeface="微软雅黑" panose="020B0503020204020204" pitchFamily="34" charset="-122"/>
              </a:rPr>
              <a:t>查询</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zh-CN" altLang="en-US" dirty="0">
                <a:solidFill>
                  <a:prstClr val="black"/>
                </a:solidFill>
                <a:latin typeface="微软雅黑" panose="020B0503020204020204" pitchFamily="34" charset="-122"/>
                <a:ea typeface="微软雅黑" panose="020B0503020204020204" pitchFamily="34" charset="-122"/>
              </a:rPr>
              <a:t>期刊编辑团队的国别统计</a:t>
            </a:r>
            <a:endParaRPr lang="en-US" altLang="zh-CN" dirty="0">
              <a:solidFill>
                <a:prstClr val="black"/>
              </a:solidFill>
              <a:latin typeface="微软雅黑" panose="020B0503020204020204" pitchFamily="34" charset="-122"/>
              <a:ea typeface="微软雅黑" panose="020B0503020204020204" pitchFamily="34" charset="-122"/>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在您所在的地区是否有影响力？</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文本框 2">
            <a:extLst>
              <a:ext uri="{FF2B5EF4-FFF2-40B4-BE49-F238E27FC236}">
                <a16:creationId xmlns:a16="http://schemas.microsoft.com/office/drawing/2014/main" id="{62B9DEDD-9ED5-2623-66DA-DB5DF1D0DA03}"/>
              </a:ext>
            </a:extLst>
          </p:cNvPr>
          <p:cNvSpPr txBox="1"/>
          <p:nvPr/>
        </p:nvSpPr>
        <p:spPr>
          <a:xfrm>
            <a:off x="1022550" y="5224184"/>
            <a:ext cx="10174839" cy="1294650"/>
          </a:xfrm>
          <a:prstGeom prst="rect">
            <a:avLst/>
          </a:prstGeom>
          <a:noFill/>
        </p:spPr>
        <p:txBody>
          <a:bodyPr wrap="square" rtlCol="0">
            <a:spAutoFit/>
          </a:bodyPr>
          <a:lstStyle/>
          <a:p>
            <a:pPr>
              <a:lnSpc>
                <a:spcPct val="150000"/>
              </a:lnSpc>
            </a:pPr>
            <a:r>
              <a:rPr lang="en-GB" altLang="en-US" sz="1800" dirty="0">
                <a:solidFill>
                  <a:schemeClr val="tx1">
                    <a:lumMod val="85000"/>
                    <a:lumOff val="15000"/>
                  </a:schemeClr>
                </a:solidFill>
                <a:latin typeface="Arial" panose="020B0604020202020204" pitchFamily="34" charset="0"/>
                <a:cs typeface="Arial" panose="020B0604020202020204" pitchFamily="34" charset="0"/>
              </a:rPr>
              <a:t>Choose a journal with a readership in your research area, read by people who will read and use your work, thus creating impact upon others.</a:t>
            </a:r>
          </a:p>
          <a:p>
            <a:pPr algn="r">
              <a:lnSpc>
                <a:spcPct val="150000"/>
              </a:lnSpc>
            </a:pPr>
            <a:r>
              <a:rPr lang="en-US" altLang="zh-CN" dirty="0">
                <a:solidFill>
                  <a:schemeClr val="tx1">
                    <a:lumMod val="85000"/>
                    <a:lumOff val="15000"/>
                  </a:schemeClr>
                </a:solidFill>
                <a:latin typeface="Arial" panose="020B0604020202020204" pitchFamily="34" charset="0"/>
                <a:cs typeface="Arial" panose="020B0604020202020204" pitchFamily="34" charset="0"/>
              </a:rPr>
              <a:t>——Benjamin Ramster</a:t>
            </a:r>
            <a:r>
              <a:rPr lang="zh-CN" altLang="en-US" dirty="0">
                <a:solidFill>
                  <a:schemeClr val="tx1">
                    <a:lumMod val="85000"/>
                    <a:lumOff val="15000"/>
                  </a:schemeClr>
                </a:solidFill>
                <a:latin typeface="Arial" panose="020B0604020202020204" pitchFamily="34" charset="0"/>
                <a:cs typeface="Arial" panose="020B0604020202020204" pitchFamily="34" charset="0"/>
              </a:rPr>
              <a:t>，</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英国土木工程师学会（</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ICE</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rPr>
              <a:t>）期刊编辑主任</a:t>
            </a:r>
            <a:endParaRPr lang="en-GB" altLang="en-US" sz="1400"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6">
            <a:extLst>
              <a:ext uri="{FF2B5EF4-FFF2-40B4-BE49-F238E27FC236}">
                <a16:creationId xmlns:a16="http://schemas.microsoft.com/office/drawing/2014/main" id="{4AE1291A-F1A3-F9C2-AF57-9B537DAF8994}"/>
              </a:ext>
            </a:extLst>
          </p:cNvPr>
          <p:cNvPicPr>
            <a:picLocks noChangeAspect="1"/>
          </p:cNvPicPr>
          <p:nvPr/>
        </p:nvPicPr>
        <p:blipFill>
          <a:blip r:embed="rId3"/>
          <a:stretch>
            <a:fillRect/>
          </a:stretch>
        </p:blipFill>
        <p:spPr>
          <a:xfrm>
            <a:off x="6967470" y="1536623"/>
            <a:ext cx="4166316" cy="2627085"/>
          </a:xfrm>
          <a:prstGeom prst="rect">
            <a:avLst/>
          </a:prstGeom>
        </p:spPr>
      </p:pic>
    </p:spTree>
    <p:extLst>
      <p:ext uri="{BB962C8B-B14F-4D97-AF65-F5344CB8AC3E}">
        <p14:creationId xmlns:p14="http://schemas.microsoft.com/office/powerpoint/2010/main" val="32228275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62327A9-6C03-088F-2187-CD1E662F2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6950" y="2410039"/>
            <a:ext cx="8305800" cy="3863512"/>
          </a:xfrm>
          <a:prstGeom prst="rect">
            <a:avLst/>
          </a:prstGeom>
        </p:spPr>
      </p:pic>
      <p:sp>
        <p:nvSpPr>
          <p:cNvPr id="2" name="标题 1"/>
          <p:cNvSpPr>
            <a:spLocks noGrp="1"/>
          </p:cNvSpPr>
          <p:nvPr>
            <p:ph type="title"/>
          </p:nvPr>
        </p:nvSpPr>
        <p:spPr/>
        <p:txBody>
          <a:bodyPr/>
          <a:lstStyle/>
          <a:p>
            <a:r>
              <a:rPr lang="zh-CN" altLang="en-US" dirty="0"/>
              <a:t>目标期刊选择方式</a:t>
            </a:r>
          </a:p>
        </p:txBody>
      </p:sp>
      <p:graphicFrame>
        <p:nvGraphicFramePr>
          <p:cNvPr id="10" name="图示 9"/>
          <p:cNvGraphicFramePr/>
          <p:nvPr/>
        </p:nvGraphicFramePr>
        <p:xfrm>
          <a:off x="540024" y="1556875"/>
          <a:ext cx="9269896" cy="7339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矩形 8"/>
          <p:cNvSpPr/>
          <p:nvPr/>
        </p:nvSpPr>
        <p:spPr bwMode="auto">
          <a:xfrm>
            <a:off x="8017017" y="3595142"/>
            <a:ext cx="1022531" cy="206063"/>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w="18415" cmpd="sng">
                <a:solidFill>
                  <a:srgbClr val="FF0000"/>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微软雅黑" panose="020B0503020204020204" pitchFamily="34" charset="-122"/>
              <a:cs typeface="+mn-cs"/>
            </a:endParaRPr>
          </a:p>
        </p:txBody>
      </p:sp>
      <p:sp>
        <p:nvSpPr>
          <p:cNvPr id="15" name="矩形 11"/>
          <p:cNvSpPr>
            <a:spLocks noChangeArrowheads="1"/>
          </p:cNvSpPr>
          <p:nvPr/>
        </p:nvSpPr>
        <p:spPr bwMode="auto">
          <a:xfrm>
            <a:off x="8078432" y="4837923"/>
            <a:ext cx="1089625" cy="244395"/>
          </a:xfrm>
          <a:prstGeom prst="rect">
            <a:avLst/>
          </a:prstGeom>
          <a:noFill/>
          <a:ln w="28575"/>
        </p:spPr>
        <p:style>
          <a:lnRef idx="2">
            <a:schemeClr val="accent2"/>
          </a:lnRef>
          <a:fillRef idx="1">
            <a:schemeClr val="lt1"/>
          </a:fillRef>
          <a:effectRef idx="0">
            <a:schemeClr val="accent2"/>
          </a:effectRef>
          <a:fontRef idx="minor">
            <a:schemeClr val="dk1"/>
          </a:fontRef>
        </p:style>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6" name="矩形 15"/>
          <p:cNvSpPr/>
          <p:nvPr/>
        </p:nvSpPr>
        <p:spPr bwMode="auto">
          <a:xfrm>
            <a:off x="3850165" y="2521350"/>
            <a:ext cx="1118639" cy="207760"/>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w="18415" cmpd="sng">
                <a:solidFill>
                  <a:srgbClr val="FF0000"/>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微软雅黑" panose="020B0503020204020204" pitchFamily="34" charset="-122"/>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48797"/>
            <a:ext cx="10515600" cy="753460"/>
          </a:xfrm>
        </p:spPr>
        <p:txBody>
          <a:bodyPr>
            <a:normAutofit/>
          </a:bodyPr>
          <a:lstStyle/>
          <a:p>
            <a:r>
              <a:rPr lang="zh-CN" altLang="en-US" sz="2800" b="1" dirty="0"/>
              <a:t>文章撰写规范与格式调整</a:t>
            </a:r>
            <a:r>
              <a:rPr lang="en-US" altLang="zh-CN" sz="2800" b="1" dirty="0"/>
              <a:t>——Author Guidelines</a:t>
            </a:r>
            <a:endParaRPr lang="zh-CN" altLang="en-US" sz="2800" b="1" dirty="0"/>
          </a:p>
        </p:txBody>
      </p:sp>
      <p:sp>
        <p:nvSpPr>
          <p:cNvPr id="3" name="内容占位符 2"/>
          <p:cNvSpPr>
            <a:spLocks noGrp="1"/>
          </p:cNvSpPr>
          <p:nvPr>
            <p:ph idx="1"/>
          </p:nvPr>
        </p:nvSpPr>
        <p:spPr>
          <a:xfrm>
            <a:off x="870857" y="1261420"/>
            <a:ext cx="4457700" cy="4335158"/>
          </a:xfrm>
        </p:spPr>
        <p:txBody>
          <a:bodyPr>
            <a:normAutofit lnSpcReduction="10000"/>
          </a:bodyPr>
          <a:lstStyle/>
          <a:p>
            <a:pPr marL="0" indent="0">
              <a:lnSpc>
                <a:spcPct val="100000"/>
              </a:lnSpc>
              <a:buNone/>
            </a:pPr>
            <a:r>
              <a:rPr lang="zh-CN" altLang="en-US" b="1" dirty="0">
                <a:solidFill>
                  <a:schemeClr val="accent1"/>
                </a:solidFill>
              </a:rPr>
              <a:t>仔细核对期刊的作者指南</a:t>
            </a:r>
            <a:endParaRPr lang="en-US" altLang="zh-CN" b="1" dirty="0">
              <a:solidFill>
                <a:schemeClr val="accent1"/>
              </a:solidFill>
            </a:endParaRPr>
          </a:p>
          <a:p>
            <a:pPr marL="0" indent="0">
              <a:lnSpc>
                <a:spcPct val="100000"/>
              </a:lnSpc>
              <a:buNone/>
            </a:pPr>
            <a:endParaRPr lang="en-US" altLang="zh-CN" sz="1100" b="1" dirty="0"/>
          </a:p>
          <a:p>
            <a:pPr>
              <a:lnSpc>
                <a:spcPct val="100000"/>
              </a:lnSpc>
              <a:buFont typeface="Wingdings" panose="05000000000000000000" pitchFamily="2" charset="2"/>
              <a:buChar char="Ø"/>
            </a:pPr>
            <a:r>
              <a:rPr lang="zh-CN" altLang="en-US" sz="1800" dirty="0"/>
              <a:t>生成</a:t>
            </a:r>
            <a:r>
              <a:rPr lang="en-US" altLang="zh-CN" sz="1800" dirty="0"/>
              <a:t>AI/</a:t>
            </a:r>
            <a:r>
              <a:rPr lang="zh-CN" altLang="en-US" sz="1800" dirty="0"/>
              <a:t>大语言模型的使用限制</a:t>
            </a:r>
            <a:endParaRPr lang="en-US" altLang="zh-CN" sz="1800" dirty="0"/>
          </a:p>
          <a:p>
            <a:pPr>
              <a:lnSpc>
                <a:spcPct val="100000"/>
              </a:lnSpc>
              <a:buFont typeface="Wingdings" panose="05000000000000000000" pitchFamily="2" charset="2"/>
              <a:buChar char="Ø"/>
            </a:pPr>
            <a:r>
              <a:rPr lang="zh-CN" altLang="en-US" sz="1800" dirty="0"/>
              <a:t>关键词数量、全文字数限制（</a:t>
            </a:r>
            <a:r>
              <a:rPr lang="en-US" altLang="zh-CN" sz="1800" dirty="0"/>
              <a:t>4000-10000</a:t>
            </a:r>
            <a:r>
              <a:rPr lang="zh-CN" altLang="en-US" sz="1800" dirty="0"/>
              <a:t>）</a:t>
            </a:r>
            <a:endParaRPr lang="en-US" altLang="zh-CN" sz="1800" dirty="0"/>
          </a:p>
          <a:p>
            <a:pPr>
              <a:lnSpc>
                <a:spcPct val="100000"/>
              </a:lnSpc>
              <a:buFont typeface="Wingdings" panose="05000000000000000000" pitchFamily="2" charset="2"/>
              <a:buChar char="Ø"/>
            </a:pPr>
            <a:r>
              <a:rPr lang="zh-CN" altLang="en-US" sz="1800" dirty="0"/>
              <a:t>参考文献格式（</a:t>
            </a:r>
            <a:r>
              <a:rPr lang="en-US" altLang="zh-CN" sz="1800" dirty="0"/>
              <a:t>Harvard/APA/MLA</a:t>
            </a:r>
            <a:r>
              <a:rPr lang="zh-CN" altLang="en-US" sz="1800" dirty="0"/>
              <a:t>）</a:t>
            </a:r>
            <a:endParaRPr lang="en-US" altLang="zh-CN" sz="1800" dirty="0"/>
          </a:p>
          <a:p>
            <a:pPr>
              <a:lnSpc>
                <a:spcPct val="100000"/>
              </a:lnSpc>
              <a:buFont typeface="Wingdings" panose="05000000000000000000" pitchFamily="2" charset="2"/>
              <a:buChar char="Ø"/>
            </a:pPr>
            <a:r>
              <a:rPr lang="zh-CN" altLang="en-US" sz="1800" dirty="0"/>
              <a:t>提交文本格式   </a:t>
            </a:r>
            <a:r>
              <a:rPr lang="en-US" altLang="zh-CN" sz="1800" dirty="0"/>
              <a:t>Word</a:t>
            </a:r>
            <a:r>
              <a:rPr lang="zh-CN" altLang="en-US" sz="1800" dirty="0"/>
              <a:t>＞</a:t>
            </a:r>
            <a:r>
              <a:rPr lang="en-US" altLang="zh-CN" sz="1800" dirty="0"/>
              <a:t>PDF/</a:t>
            </a:r>
            <a:r>
              <a:rPr lang="en-GB" altLang="zh-CN" sz="1800" dirty="0"/>
              <a:t>LaTeX</a:t>
            </a:r>
          </a:p>
          <a:p>
            <a:pPr>
              <a:lnSpc>
                <a:spcPct val="100000"/>
              </a:lnSpc>
              <a:buFont typeface="Wingdings" panose="05000000000000000000" pitchFamily="2" charset="2"/>
              <a:buChar char="Ø"/>
            </a:pPr>
            <a:r>
              <a:rPr lang="zh-CN" altLang="en-US" sz="1800" dirty="0"/>
              <a:t>分辨率（</a:t>
            </a:r>
            <a:r>
              <a:rPr lang="en-US" altLang="zh-CN" sz="1800" dirty="0"/>
              <a:t>300dpi</a:t>
            </a:r>
            <a:r>
              <a:rPr lang="zh-CN" altLang="en-US" sz="1800" dirty="0"/>
              <a:t>）、图表格式（</a:t>
            </a:r>
            <a:r>
              <a:rPr lang="en-US" altLang="zh-CN" sz="1800" dirty="0"/>
              <a:t>pdf/ai/eps</a:t>
            </a:r>
            <a:r>
              <a:rPr lang="zh-CN" altLang="en-US" sz="1800" dirty="0"/>
              <a:t>＞</a:t>
            </a:r>
            <a:r>
              <a:rPr lang="en-US" altLang="zh-CN" sz="1800" dirty="0" err="1"/>
              <a:t>tif</a:t>
            </a:r>
            <a:r>
              <a:rPr lang="en-US" altLang="zh-CN" sz="1800" dirty="0"/>
              <a:t>/jpeg/bmp</a:t>
            </a:r>
            <a:r>
              <a:rPr lang="zh-CN" altLang="en-US" sz="1800" dirty="0"/>
              <a:t>）、支持的附加材料格式</a:t>
            </a:r>
            <a:endParaRPr lang="en-US" altLang="zh-CN" sz="1800" dirty="0"/>
          </a:p>
          <a:p>
            <a:pPr>
              <a:lnSpc>
                <a:spcPct val="100000"/>
              </a:lnSpc>
              <a:buFont typeface="Wingdings" panose="05000000000000000000" pitchFamily="2" charset="2"/>
              <a:buChar char="Ø"/>
            </a:pPr>
            <a:r>
              <a:rPr lang="zh-CN" altLang="en-US" sz="1800" dirty="0"/>
              <a:t>图表是否</a:t>
            </a:r>
            <a:r>
              <a:rPr lang="zh-CN" altLang="en-US" sz="1800" dirty="0">
                <a:highlight>
                  <a:srgbClr val="FFFF00"/>
                </a:highlight>
              </a:rPr>
              <a:t>单独</a:t>
            </a:r>
            <a:r>
              <a:rPr lang="zh-CN" altLang="en-US" sz="1800" dirty="0"/>
              <a:t>提交</a:t>
            </a:r>
            <a:endParaRPr lang="en-US" altLang="zh-CN" sz="1800" dirty="0"/>
          </a:p>
          <a:p>
            <a:pPr marL="0" indent="0">
              <a:lnSpc>
                <a:spcPct val="100000"/>
              </a:lnSpc>
              <a:buNone/>
            </a:pPr>
            <a:r>
              <a:rPr lang="zh-CN" altLang="en-US" sz="1800" dirty="0">
                <a:solidFill>
                  <a:srgbClr val="C00000"/>
                </a:solidFill>
              </a:rPr>
              <a:t>  （*文中对应位置插入图表并标记序号</a:t>
            </a:r>
            <a:r>
              <a:rPr lang="en-US" altLang="zh-CN" sz="1800" dirty="0">
                <a:solidFill>
                  <a:srgbClr val="C00000"/>
                </a:solidFill>
              </a:rPr>
              <a:t>Table 1/Figure 1+</a:t>
            </a:r>
            <a:r>
              <a:rPr lang="zh-CN" altLang="en-US" sz="1800" dirty="0">
                <a:solidFill>
                  <a:srgbClr val="C00000"/>
                </a:solidFill>
              </a:rPr>
              <a:t>单独提供原始文件）</a:t>
            </a:r>
            <a:endParaRPr lang="en-US" altLang="zh-CN" sz="1800" dirty="0">
              <a:solidFill>
                <a:srgbClr val="C00000"/>
              </a:solidFill>
            </a:endParaRPr>
          </a:p>
          <a:p>
            <a:pPr marL="0" indent="0">
              <a:lnSpc>
                <a:spcPct val="100000"/>
              </a:lnSpc>
              <a:buNone/>
            </a:pPr>
            <a:endParaRPr lang="zh-CN" altLang="en-US" dirty="0"/>
          </a:p>
        </p:txBody>
      </p:sp>
      <p:pic>
        <p:nvPicPr>
          <p:cNvPr id="5" name="图片 4">
            <a:extLst>
              <a:ext uri="{FF2B5EF4-FFF2-40B4-BE49-F238E27FC236}">
                <a16:creationId xmlns:a16="http://schemas.microsoft.com/office/drawing/2014/main" id="{077A3E8C-9416-4ACB-4996-C5D9F9E4F6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5486400" y="1154063"/>
            <a:ext cx="6101443" cy="4549873"/>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62834"/>
            <a:ext cx="10515600" cy="753460"/>
          </a:xfrm>
        </p:spPr>
        <p:txBody>
          <a:bodyPr/>
          <a:lstStyle/>
          <a:p>
            <a:r>
              <a:rPr lang="zh-CN" altLang="en-US" dirty="0"/>
              <a:t>国际期刊投稿 </a:t>
            </a:r>
            <a:r>
              <a:rPr lang="en-US" altLang="zh-CN" dirty="0"/>
              <a:t>—— </a:t>
            </a:r>
            <a:r>
              <a:rPr lang="en-GB" altLang="zh-CN" dirty="0"/>
              <a:t>Covering Letter</a:t>
            </a:r>
            <a:endParaRPr lang="zh-CN" altLang="en-US" dirty="0"/>
          </a:p>
        </p:txBody>
      </p:sp>
      <p:sp>
        <p:nvSpPr>
          <p:cNvPr id="3" name="内容占位符 2"/>
          <p:cNvSpPr>
            <a:spLocks noGrp="1"/>
          </p:cNvSpPr>
          <p:nvPr>
            <p:ph idx="1"/>
          </p:nvPr>
        </p:nvSpPr>
        <p:spPr>
          <a:xfrm>
            <a:off x="838200" y="1767016"/>
            <a:ext cx="10515600" cy="4409948"/>
          </a:xfrm>
        </p:spPr>
        <p:txBody>
          <a:bodyPr/>
          <a:lstStyle/>
          <a:p>
            <a:pPr>
              <a:buClr>
                <a:schemeClr val="tx1">
                  <a:lumMod val="75000"/>
                  <a:lumOff val="25000"/>
                </a:schemeClr>
              </a:buClr>
            </a:pPr>
            <a:r>
              <a:rPr lang="zh-CN" altLang="en-US" b="1" dirty="0">
                <a:solidFill>
                  <a:schemeClr val="accent2"/>
                </a:solidFill>
              </a:rPr>
              <a:t>论文正文</a:t>
            </a:r>
            <a:r>
              <a:rPr lang="zh-CN" altLang="en-US" dirty="0"/>
              <a:t>：不包含任何作者信息（投稿系统中填写）</a:t>
            </a:r>
          </a:p>
          <a:p>
            <a:pPr>
              <a:buClr>
                <a:schemeClr val="tx1">
                  <a:lumMod val="75000"/>
                  <a:lumOff val="25000"/>
                </a:schemeClr>
              </a:buClr>
            </a:pPr>
            <a:r>
              <a:rPr lang="en-GB" altLang="zh-CN" b="1" dirty="0">
                <a:solidFill>
                  <a:schemeClr val="accent2"/>
                </a:solidFill>
              </a:rPr>
              <a:t>Covering letter </a:t>
            </a:r>
            <a:r>
              <a:rPr lang="zh-CN" altLang="en-US" dirty="0"/>
              <a:t>建议随附上，包含有效信息：</a:t>
            </a:r>
          </a:p>
          <a:p>
            <a:r>
              <a:rPr lang="en-GB" altLang="zh-CN" dirty="0"/>
              <a:t>a. </a:t>
            </a:r>
            <a:r>
              <a:rPr lang="zh-CN" altLang="en-US" dirty="0"/>
              <a:t>陈述向这本期刊投稿的原因</a:t>
            </a:r>
          </a:p>
          <a:p>
            <a:r>
              <a:rPr lang="en-GB" altLang="zh-CN" dirty="0"/>
              <a:t>b. </a:t>
            </a:r>
            <a:r>
              <a:rPr lang="zh-CN" altLang="en-US" dirty="0"/>
              <a:t>文章与众不同之处 （期刊范围） </a:t>
            </a:r>
          </a:p>
        </p:txBody>
      </p:sp>
      <p:sp>
        <p:nvSpPr>
          <p:cNvPr id="4" name="TextBox 3"/>
          <p:cNvSpPr txBox="1">
            <a:spLocks noChangeArrowheads="1"/>
          </p:cNvSpPr>
          <p:nvPr/>
        </p:nvSpPr>
        <p:spPr bwMode="auto">
          <a:xfrm>
            <a:off x="1920531" y="3792814"/>
            <a:ext cx="4137025" cy="2308324"/>
          </a:xfrm>
          <a:prstGeom prst="rect">
            <a:avLst/>
          </a:prstGeom>
          <a:noFill/>
          <a:ln>
            <a:solidFill>
              <a:srgbClr val="49AFA0"/>
            </a:solidFill>
          </a:ln>
        </p:spPr>
        <p:style>
          <a:lnRef idx="2">
            <a:schemeClr val="accent3"/>
          </a:lnRef>
          <a:fillRef idx="1">
            <a:schemeClr val="lt1"/>
          </a:fillRef>
          <a:effectRef idx="0">
            <a:schemeClr val="accent3"/>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altLang="zh-CN" sz="1600" b="0" i="1"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I am submitting this article to Journal of Documentation. You will see </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that it deals with public library management, which I appreciate is outside </a:t>
            </a:r>
            <a:r>
              <a:rPr kumimoji="0" lang="en-GB" altLang="zh-CN" sz="1600" b="0" i="1" u="sng" strike="noStrike" kern="1200" cap="none" spc="0" normalizeH="0" baseline="0" noProof="0" dirty="0" err="1">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JDoc's</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 normal scope. However, it focuses on the </a:t>
            </a:r>
            <a:r>
              <a:rPr kumimoji="0" lang="en-GB" altLang="zh-CN" sz="1600" b="1"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novel application </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of a theoretical model to the topic, and hence I think it is appropriate for </a:t>
            </a:r>
            <a:r>
              <a:rPr kumimoji="0" lang="en-GB" altLang="zh-CN" sz="1600" b="0" i="1" u="sng" strike="noStrike" kern="1200" cap="none" spc="0" normalizeH="0" baseline="0" noProof="0" dirty="0" err="1">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JDoc</a:t>
            </a:r>
            <a:r>
              <a:rPr kumimoji="0" lang="en-GB" altLang="zh-CN" sz="1600" b="0"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00998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 name="TextBox 3"/>
          <p:cNvSpPr txBox="1">
            <a:spLocks noChangeArrowheads="1"/>
          </p:cNvSpPr>
          <p:nvPr/>
        </p:nvSpPr>
        <p:spPr bwMode="auto">
          <a:xfrm>
            <a:off x="6308381" y="3792814"/>
            <a:ext cx="4137025" cy="2308225"/>
          </a:xfrm>
          <a:prstGeom prst="rect">
            <a:avLst/>
          </a:prstGeom>
          <a:noFill/>
          <a:ln>
            <a:solidFill>
              <a:srgbClr val="49AFA0"/>
            </a:solidFill>
          </a:ln>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虽然本文的研究对象为公共图书馆，并不属于贵刊的一般研究范围，但是，本文重点关注的是该课题理论模型的</a:t>
            </a:r>
            <a:r>
              <a:rPr kumimoji="0" lang="zh-CN" altLang="en-US" sz="1600" b="1" i="1" u="sng" strike="noStrike" kern="1200" cap="none" spc="0" normalizeH="0" baseline="0" noProof="0" dirty="0">
                <a:ln>
                  <a:noFill/>
                </a:ln>
                <a:solidFill>
                  <a:srgbClr val="49AFA0"/>
                </a:solidFill>
                <a:effectLst/>
                <a:uLnTx/>
                <a:uFillTx/>
                <a:latin typeface="Arial" panose="020B0604020202020204" pitchFamily="34" charset="0"/>
                <a:ea typeface="微软雅黑" panose="020B0503020204020204" pitchFamily="34" charset="-122"/>
                <a:cs typeface="Arial" panose="020B0604020202020204" pitchFamily="34" charset="0"/>
              </a:rPr>
              <a:t>新应用</a:t>
            </a:r>
            <a:r>
              <a:rPr kumimoji="0" lang="zh-CN" altLang="en-US"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，因此也同样符合贵刊的研究方向。</a:t>
            </a:r>
            <a:endPar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600" b="0" i="0" u="none" strike="noStrike" kern="1200" cap="none" spc="0" normalizeH="0" baseline="0" noProof="0" dirty="0">
              <a:ln>
                <a:noFill/>
              </a:ln>
              <a:solidFill>
                <a:srgbClr val="009982"/>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14433" y="555762"/>
            <a:ext cx="10515600" cy="753460"/>
          </a:xfrm>
        </p:spPr>
        <p:txBody>
          <a:bodyPr/>
          <a:lstStyle/>
          <a:p>
            <a:r>
              <a:rPr lang="zh-CN" altLang="en-US" dirty="0"/>
              <a:t>国际期刊投稿 </a:t>
            </a:r>
            <a:r>
              <a:rPr lang="en-US" altLang="zh-CN" dirty="0"/>
              <a:t>—— </a:t>
            </a:r>
            <a:r>
              <a:rPr lang="en-GB" altLang="zh-CN" dirty="0"/>
              <a:t>Review Procedures </a:t>
            </a:r>
            <a:endParaRPr lang="zh-CN" altLang="en-US" dirty="0"/>
          </a:p>
        </p:txBody>
      </p:sp>
      <p:sp>
        <p:nvSpPr>
          <p:cNvPr id="3" name="内容占位符 2"/>
          <p:cNvSpPr>
            <a:spLocks noGrp="1"/>
          </p:cNvSpPr>
          <p:nvPr>
            <p:ph idx="1"/>
          </p:nvPr>
        </p:nvSpPr>
        <p:spPr>
          <a:xfrm>
            <a:off x="6104238" y="1783957"/>
            <a:ext cx="4856205" cy="4448432"/>
          </a:xfrm>
        </p:spPr>
        <p:txBody>
          <a:bodyPr>
            <a:normAutofit/>
          </a:bodyPr>
          <a:lstStyle/>
          <a:p>
            <a:pPr>
              <a:lnSpc>
                <a:spcPct val="110000"/>
              </a:lnSpc>
              <a:spcBef>
                <a:spcPts val="0"/>
              </a:spcBef>
            </a:pPr>
            <a:r>
              <a:rPr lang="zh-CN" altLang="en-US" sz="2000" dirty="0">
                <a:latin typeface="微软雅黑" panose="020B0503020204020204" pitchFamily="34" charset="-122"/>
              </a:rPr>
              <a:t>审稿方式：两轮同行双盲评审</a:t>
            </a:r>
            <a:endParaRPr lang="en-US" altLang="zh-CN" sz="2000" dirty="0">
              <a:latin typeface="微软雅黑" panose="020B0503020204020204" pitchFamily="34" charset="-122"/>
            </a:endParaRPr>
          </a:p>
          <a:p>
            <a:pPr marL="0" indent="0">
              <a:lnSpc>
                <a:spcPct val="110000"/>
              </a:lnSpc>
              <a:spcBef>
                <a:spcPts val="0"/>
              </a:spcBef>
              <a:buNone/>
            </a:pPr>
            <a:endParaRPr lang="zh-CN" altLang="en-US" sz="2000" dirty="0">
              <a:latin typeface="微软雅黑" panose="020B0503020204020204" pitchFamily="34" charset="-122"/>
            </a:endParaRPr>
          </a:p>
          <a:p>
            <a:pPr>
              <a:lnSpc>
                <a:spcPct val="110000"/>
              </a:lnSpc>
              <a:spcBef>
                <a:spcPts val="0"/>
              </a:spcBef>
              <a:spcAft>
                <a:spcPts val="600"/>
              </a:spcAft>
            </a:pPr>
            <a:r>
              <a:rPr lang="zh-CN" altLang="en-US" sz="2000" b="1" dirty="0">
                <a:latin typeface="微软雅黑" panose="020B0503020204020204" pitchFamily="34" charset="-122"/>
              </a:rPr>
              <a:t>审稿周期（理想情况：</a:t>
            </a:r>
            <a:r>
              <a:rPr lang="en-US" altLang="zh-CN" sz="2000" b="1" dirty="0">
                <a:latin typeface="微软雅黑" panose="020B0503020204020204" pitchFamily="34" charset="-122"/>
              </a:rPr>
              <a:t>3-4</a:t>
            </a:r>
            <a:r>
              <a:rPr lang="zh-CN" altLang="en-US" sz="2000" b="1" dirty="0">
                <a:latin typeface="微软雅黑" panose="020B0503020204020204" pitchFamily="34" charset="-122"/>
              </a:rPr>
              <a:t>月）</a:t>
            </a:r>
            <a:endParaRPr lang="en-US" altLang="zh-CN" sz="2000" b="1"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主编初审：</a:t>
            </a:r>
            <a:r>
              <a:rPr lang="en-US" altLang="zh-CN" sz="2000" dirty="0">
                <a:latin typeface="微软雅黑" panose="020B0503020204020204" pitchFamily="34" charset="-122"/>
              </a:rPr>
              <a:t>2-4</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邀请评审：</a:t>
            </a:r>
            <a:r>
              <a:rPr lang="en-US" altLang="zh-CN" sz="2000" dirty="0">
                <a:latin typeface="微软雅黑" panose="020B0503020204020204" pitchFamily="34" charset="-122"/>
              </a:rPr>
              <a:t>2-4</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评审：</a:t>
            </a:r>
            <a:r>
              <a:rPr lang="en-US" altLang="zh-CN" sz="2000" dirty="0">
                <a:latin typeface="微软雅黑" panose="020B0503020204020204" pitchFamily="34" charset="-122"/>
              </a:rPr>
              <a:t>6-8</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a:lnSpc>
                <a:spcPct val="110000"/>
              </a:lnSpc>
              <a:spcBef>
                <a:spcPts val="0"/>
              </a:spcBef>
              <a:buFont typeface="Wingdings" panose="05000000000000000000" pitchFamily="2" charset="2"/>
              <a:buChar char="Ø"/>
            </a:pPr>
            <a:r>
              <a:rPr lang="zh-CN" altLang="en-US" sz="2000" dirty="0">
                <a:latin typeface="微软雅黑" panose="020B0503020204020204" pitchFamily="34" charset="-122"/>
              </a:rPr>
              <a:t>主编决定：</a:t>
            </a:r>
            <a:r>
              <a:rPr lang="en-US" altLang="zh-CN" sz="2000" dirty="0">
                <a:latin typeface="微软雅黑" panose="020B0503020204020204" pitchFamily="34" charset="-122"/>
              </a:rPr>
              <a:t>2</a:t>
            </a:r>
            <a:r>
              <a:rPr lang="zh-CN" altLang="en-US" sz="2000" dirty="0">
                <a:latin typeface="微软雅黑" panose="020B0503020204020204" pitchFamily="34" charset="-122"/>
              </a:rPr>
              <a:t>周</a:t>
            </a:r>
            <a:endParaRPr lang="en-US" altLang="zh-CN" sz="2000" dirty="0">
              <a:latin typeface="微软雅黑" panose="020B0503020204020204" pitchFamily="34" charset="-122"/>
            </a:endParaRPr>
          </a:p>
          <a:p>
            <a:pPr marL="0" indent="0">
              <a:lnSpc>
                <a:spcPct val="110000"/>
              </a:lnSpc>
              <a:spcBef>
                <a:spcPts val="0"/>
              </a:spcBef>
              <a:buNone/>
            </a:pPr>
            <a:endParaRPr lang="en-US" altLang="zh-CN" sz="2000" b="1" dirty="0">
              <a:latin typeface="微软雅黑" panose="020B0503020204020204" pitchFamily="34" charset="-122"/>
            </a:endParaRPr>
          </a:p>
        </p:txBody>
      </p:sp>
      <p:grpSp>
        <p:nvGrpSpPr>
          <p:cNvPr id="27" name="组合 26"/>
          <p:cNvGrpSpPr/>
          <p:nvPr/>
        </p:nvGrpSpPr>
        <p:grpSpPr>
          <a:xfrm>
            <a:off x="1717981" y="1703381"/>
            <a:ext cx="3657170" cy="4149417"/>
            <a:chOff x="4853452" y="1233587"/>
            <a:chExt cx="5517177" cy="5357450"/>
          </a:xfrm>
        </p:grpSpPr>
        <p:sp>
          <p:nvSpPr>
            <p:cNvPr id="28" name="Freeform 23"/>
            <p:cNvSpPr/>
            <p:nvPr/>
          </p:nvSpPr>
          <p:spPr>
            <a:xfrm>
              <a:off x="7900236" y="3916509"/>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bg1">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Reject</a:t>
              </a:r>
            </a:p>
            <a:p>
              <a:pPr marL="0" marR="0" lvl="0" indent="0" algn="ctr" defTabSz="533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拒稿</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29" name="Freeform 24"/>
            <p:cNvSpPr/>
            <p:nvPr/>
          </p:nvSpPr>
          <p:spPr>
            <a:xfrm>
              <a:off x="4863874" y="3912311"/>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Revise/Accept</a:t>
              </a:r>
            </a:p>
            <a:p>
              <a:pPr marL="0" marR="0" lvl="0" indent="0" algn="ctr" defTabSz="533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修改</a:t>
              </a:r>
              <a:r>
                <a:rPr kumimoji="0" lang="en-US" altLang="zh-CN"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a:t>
              </a: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接收</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1" name="Freeform 26"/>
            <p:cNvSpPr/>
            <p:nvPr/>
          </p:nvSpPr>
          <p:spPr>
            <a:xfrm>
              <a:off x="6451868" y="5418592"/>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chemeClr val="accent5">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Production</a:t>
              </a:r>
            </a:p>
            <a:p>
              <a:pPr marL="0" marR="0" lvl="0" indent="0" algn="ctr" defTabSz="533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制作</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4" name="Freeform 21"/>
            <p:cNvSpPr/>
            <p:nvPr/>
          </p:nvSpPr>
          <p:spPr>
            <a:xfrm>
              <a:off x="4870484" y="1233587"/>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2EABB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Publisher Checks</a:t>
              </a:r>
            </a:p>
            <a:p>
              <a:pPr marL="0" marR="0" lvl="0" indent="0" algn="ctr" defTabSz="533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初步检查</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5" name="Freeform 22"/>
            <p:cNvSpPr/>
            <p:nvPr/>
          </p:nvSpPr>
          <p:spPr>
            <a:xfrm>
              <a:off x="7900236" y="1237785"/>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45A19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Editor Evaluates</a:t>
              </a:r>
            </a:p>
            <a:p>
              <a:pPr marL="0" marR="0" lvl="0" indent="0" algn="ctr" defTabSz="533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主编初审</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sp>
          <p:nvSpPr>
            <p:cNvPr id="38" name="Freeform 31"/>
            <p:cNvSpPr/>
            <p:nvPr/>
          </p:nvSpPr>
          <p:spPr>
            <a:xfrm>
              <a:off x="7889815" y="2582679"/>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077E8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Peer Review </a:t>
              </a:r>
            </a:p>
            <a:p>
              <a:pPr marL="0" marR="0" lvl="0" indent="0" algn="ctr" defTabSz="533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同行评审</a:t>
              </a:r>
              <a:endParaRPr kumimoji="0" lang="en-GB" sz="1600" b="1" i="0" u="none" strike="noStrike" kern="1200" cap="none" spc="0" normalizeH="0" baseline="0" noProof="0" dirty="0">
                <a:ln>
                  <a:noFill/>
                </a:ln>
                <a:solidFill>
                  <a:prstClr val="white"/>
                </a:solidFill>
                <a:effectLst/>
                <a:uLnTx/>
                <a:uFillTx/>
                <a:latin typeface="等线" panose="02010600030101010101" charset="-122"/>
                <a:ea typeface="+mn-ea"/>
                <a:cs typeface="+mn-cs"/>
              </a:endParaRPr>
            </a:p>
          </p:txBody>
        </p:sp>
        <p:sp>
          <p:nvSpPr>
            <p:cNvPr id="39" name="Freeform 32"/>
            <p:cNvSpPr/>
            <p:nvPr/>
          </p:nvSpPr>
          <p:spPr>
            <a:xfrm>
              <a:off x="4853452" y="2574283"/>
              <a:ext cx="2470393" cy="1172445"/>
            </a:xfrm>
            <a:custGeom>
              <a:avLst/>
              <a:gdLst>
                <a:gd name="connsiteX0" fmla="*/ 0 w 1552308"/>
                <a:gd name="connsiteY0" fmla="*/ 122893 h 737345"/>
                <a:gd name="connsiteX1" fmla="*/ 122893 w 1552308"/>
                <a:gd name="connsiteY1" fmla="*/ 0 h 737345"/>
                <a:gd name="connsiteX2" fmla="*/ 1429415 w 1552308"/>
                <a:gd name="connsiteY2" fmla="*/ 0 h 737345"/>
                <a:gd name="connsiteX3" fmla="*/ 1552308 w 1552308"/>
                <a:gd name="connsiteY3" fmla="*/ 122893 h 737345"/>
                <a:gd name="connsiteX4" fmla="*/ 1552308 w 1552308"/>
                <a:gd name="connsiteY4" fmla="*/ 614452 h 737345"/>
                <a:gd name="connsiteX5" fmla="*/ 1429415 w 1552308"/>
                <a:gd name="connsiteY5" fmla="*/ 737345 h 737345"/>
                <a:gd name="connsiteX6" fmla="*/ 122893 w 1552308"/>
                <a:gd name="connsiteY6" fmla="*/ 737345 h 737345"/>
                <a:gd name="connsiteX7" fmla="*/ 0 w 1552308"/>
                <a:gd name="connsiteY7" fmla="*/ 614452 h 737345"/>
                <a:gd name="connsiteX8" fmla="*/ 0 w 1552308"/>
                <a:gd name="connsiteY8" fmla="*/ 122893 h 73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308" h="737345">
                  <a:moveTo>
                    <a:pt x="0" y="122893"/>
                  </a:moveTo>
                  <a:cubicBezTo>
                    <a:pt x="0" y="55021"/>
                    <a:pt x="55021" y="0"/>
                    <a:pt x="122893" y="0"/>
                  </a:cubicBezTo>
                  <a:lnTo>
                    <a:pt x="1429415" y="0"/>
                  </a:lnTo>
                  <a:cubicBezTo>
                    <a:pt x="1497287" y="0"/>
                    <a:pt x="1552308" y="55021"/>
                    <a:pt x="1552308" y="122893"/>
                  </a:cubicBezTo>
                  <a:lnTo>
                    <a:pt x="1552308" y="614452"/>
                  </a:lnTo>
                  <a:cubicBezTo>
                    <a:pt x="1552308" y="682324"/>
                    <a:pt x="1497287" y="737345"/>
                    <a:pt x="1429415" y="737345"/>
                  </a:cubicBezTo>
                  <a:lnTo>
                    <a:pt x="122893" y="737345"/>
                  </a:lnTo>
                  <a:cubicBezTo>
                    <a:pt x="55021" y="737345"/>
                    <a:pt x="0" y="682324"/>
                    <a:pt x="0" y="614452"/>
                  </a:cubicBezTo>
                  <a:lnTo>
                    <a:pt x="0" y="122893"/>
                  </a:lnTo>
                  <a:close/>
                </a:path>
              </a:pathLst>
            </a:custGeom>
            <a:solidFill>
              <a:srgbClr val="45A196"/>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714" tIns="81714" rIns="81714" bIns="81714" numCol="1" spcCol="1270" anchor="ctr" anchorCtr="0">
              <a:noAutofit/>
            </a:bodyPr>
            <a:lstStyle/>
            <a:p>
              <a:pPr marL="0" marR="0" lvl="0" indent="0" algn="ctr" defTabSz="533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rPr>
                <a:t>Editor Decision</a:t>
              </a:r>
            </a:p>
            <a:p>
              <a:pPr marL="0" marR="0" lvl="0" indent="0" algn="ctr" defTabSz="533400" rtl="0" eaLnBrk="1" fontAlgn="auto" latinLnBrk="0" hangingPunct="1">
                <a:lnSpc>
                  <a:spcPct val="100000"/>
                </a:lnSpc>
                <a:spcBef>
                  <a:spcPts val="0"/>
                </a:spcBef>
                <a:spcAft>
                  <a:spcPts val="60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主编决定</a:t>
              </a:r>
              <a:endParaRPr kumimoji="0" lang="en-GB" sz="1600" b="1" i="0" u="none" strike="noStrike" kern="1200" cap="none" spc="0" normalizeH="0" baseline="0" noProof="0" dirty="0">
                <a:ln>
                  <a:noFill/>
                </a:ln>
                <a:solidFill>
                  <a:srgbClr val="FFFFFF"/>
                </a:solidFill>
                <a:effectLst/>
                <a:uLnTx/>
                <a:uFillTx/>
                <a:latin typeface="等线" panose="02010600030101010101" charset="-122"/>
                <a:ea typeface="+mn-ea"/>
                <a:cs typeface="+mn-cs"/>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990598" y="428443"/>
            <a:ext cx="10515600" cy="753460"/>
          </a:xfrm>
        </p:spPr>
        <p:txBody>
          <a:bodyPr>
            <a:noAutofit/>
          </a:bodyPr>
          <a:lstStyle/>
          <a:p>
            <a:pPr eaLnBrk="1" hangingPunct="1">
              <a:lnSpc>
                <a:spcPct val="100000"/>
              </a:lnSpc>
              <a:spcBef>
                <a:spcPct val="20000"/>
              </a:spcBef>
              <a:buClrTx/>
              <a:buFontTx/>
              <a:buNone/>
              <a:defRPr/>
            </a:pPr>
            <a:r>
              <a:rPr lang="zh-CN" altLang="en-US" sz="2800" b="1" dirty="0">
                <a:latin typeface="微软雅黑" panose="020B0503020204020204" pitchFamily="34" charset="-122"/>
              </a:rPr>
              <a:t>如何应对审稿意见？</a:t>
            </a:r>
            <a:r>
              <a:rPr lang="en-US" altLang="zh-CN" sz="1600" b="1" dirty="0">
                <a:latin typeface="微软雅黑" panose="020B0503020204020204" pitchFamily="34" charset="-122"/>
              </a:rPr>
              <a:t>——</a:t>
            </a:r>
            <a:r>
              <a:rPr lang="zh-CN" altLang="en-US" sz="1600" b="1" dirty="0">
                <a:latin typeface="微软雅黑" panose="020B0503020204020204" pitchFamily="34" charset="-122"/>
              </a:rPr>
              <a:t>樊振佳 教授，南开大学，</a:t>
            </a:r>
            <a:r>
              <a:rPr lang="en-US" altLang="zh-CN" sz="1600" b="1" dirty="0">
                <a:latin typeface="微软雅黑" panose="020B0503020204020204" pitchFamily="34" charset="-122"/>
              </a:rPr>
              <a:t>Emerald</a:t>
            </a:r>
            <a:r>
              <a:rPr lang="zh-CN" altLang="en-US" sz="1600" b="1" dirty="0">
                <a:latin typeface="微软雅黑" panose="020B0503020204020204" pitchFamily="34" charset="-122"/>
              </a:rPr>
              <a:t>图情学期刊编委</a:t>
            </a:r>
            <a:endParaRPr lang="en-US" altLang="zh-CN" sz="2800" b="1" dirty="0">
              <a:latin typeface="微软雅黑" panose="020B0503020204020204" pitchFamily="34" charset="-122"/>
            </a:endParaRPr>
          </a:p>
        </p:txBody>
      </p:sp>
      <p:sp>
        <p:nvSpPr>
          <p:cNvPr id="5" name="文本框 4">
            <a:extLst>
              <a:ext uri="{FF2B5EF4-FFF2-40B4-BE49-F238E27FC236}">
                <a16:creationId xmlns:a16="http://schemas.microsoft.com/office/drawing/2014/main" id="{EA3FE3E1-11B1-E003-BF8E-1E95EB646377}"/>
              </a:ext>
            </a:extLst>
          </p:cNvPr>
          <p:cNvSpPr txBox="1"/>
          <p:nvPr/>
        </p:nvSpPr>
        <p:spPr>
          <a:xfrm>
            <a:off x="1475013" y="1371181"/>
            <a:ext cx="7070270"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rPr>
              <a:t>Minor Changes</a:t>
            </a:r>
            <a:endParaRPr kumimoji="0" lang="zh-CN" altLang="en-US" sz="20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1DBA44C-21A7-0D43-39CA-D78173059BF9}"/>
              </a:ext>
            </a:extLst>
          </p:cNvPr>
          <p:cNvSpPr txBox="1"/>
          <p:nvPr/>
        </p:nvSpPr>
        <p:spPr>
          <a:xfrm>
            <a:off x="1431472" y="1834677"/>
            <a:ext cx="8104414" cy="1156855"/>
          </a:xfrm>
          <a:prstGeom prst="rect">
            <a:avLst/>
          </a:prstGeom>
          <a:noFill/>
        </p:spPr>
        <p:txBody>
          <a:bodyPr wrap="square" rtlCol="0">
            <a:spAutoFit/>
          </a:bodyPr>
          <a:lstStyle/>
          <a:p>
            <a:pPr marL="400050" marR="0" lvl="0" indent="-400050" algn="l" defTabSz="914400" rtl="0" eaLnBrk="1" fontAlgn="auto" latinLnBrk="0" hangingPunct="1">
              <a:lnSpc>
                <a:spcPct val="150000"/>
              </a:lnSpc>
              <a:spcBef>
                <a:spcPts val="0"/>
              </a:spcBef>
              <a:spcAft>
                <a:spcPts val="0"/>
              </a:spcAft>
              <a:buClrTx/>
              <a:buSzTx/>
              <a:buFont typeface="+mj-lt"/>
              <a:buAutoNum type="romanUcPeriod"/>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论文无硬伤、成功发文几率大；</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400050" marR="0" lvl="0" indent="-400050" algn="l" defTabSz="914400" rtl="0" eaLnBrk="1" fontAlgn="auto" latinLnBrk="0" hangingPunct="1">
              <a:lnSpc>
                <a:spcPct val="150000"/>
              </a:lnSpc>
              <a:spcBef>
                <a:spcPts val="0"/>
              </a:spcBef>
              <a:spcAft>
                <a:spcPts val="0"/>
              </a:spcAft>
              <a:buClrTx/>
              <a:buSzTx/>
              <a:buFont typeface="+mj-lt"/>
              <a:buAutoNum type="romanUcPeriod"/>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建议：因审稿人的细节意见无法面面俱到，作者最好</a:t>
            </a:r>
            <a:r>
              <a:rPr kumimoji="0" lang="zh-CN" altLang="en-US" sz="1600" b="1" i="0" u="none" strike="noStrike" kern="1200" cap="none" spc="0" normalizeH="0" baseline="0" noProof="0" dirty="0">
                <a:ln>
                  <a:noFill/>
                </a:ln>
                <a:solidFill>
                  <a:srgbClr val="00CC00"/>
                </a:solidFill>
                <a:effectLst/>
                <a:uLnTx/>
                <a:uFillTx/>
                <a:latin typeface="微软雅黑" panose="020B0503020204020204" pitchFamily="34" charset="-122"/>
                <a:ea typeface="微软雅黑" panose="020B0503020204020204" pitchFamily="34" charset="-122"/>
                <a:cs typeface="+mn-cs"/>
              </a:rPr>
              <a:t>通读全文</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，确保没有其他类似的细节问题。</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a:extLst>
              <a:ext uri="{FF2B5EF4-FFF2-40B4-BE49-F238E27FC236}">
                <a16:creationId xmlns:a16="http://schemas.microsoft.com/office/drawing/2014/main" id="{A7BD8AC9-AEC2-4AB0-97BF-1F2B1DBD7255}"/>
              </a:ext>
            </a:extLst>
          </p:cNvPr>
          <p:cNvSpPr txBox="1"/>
          <p:nvPr/>
        </p:nvSpPr>
        <p:spPr>
          <a:xfrm>
            <a:off x="1475013" y="3319441"/>
            <a:ext cx="3254828"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0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rPr>
              <a:t>Major Changes</a:t>
            </a:r>
            <a:endParaRPr kumimoji="0" lang="zh-CN" altLang="en-US" sz="2000" b="1" i="0" u="none" strike="noStrike" kern="1200" cap="none" spc="0" normalizeH="0" baseline="0" noProof="0" dirty="0">
              <a:ln>
                <a:noFill/>
              </a:ln>
              <a:solidFill>
                <a:srgbClr val="4472C4"/>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19CC4C8D-8B06-CCD8-DE33-148BB5F5CEBB}"/>
              </a:ext>
            </a:extLst>
          </p:cNvPr>
          <p:cNvSpPr txBox="1"/>
          <p:nvPr/>
        </p:nvSpPr>
        <p:spPr>
          <a:xfrm>
            <a:off x="1387929" y="3866469"/>
            <a:ext cx="9100457" cy="1895519"/>
          </a:xfrm>
          <a:prstGeom prst="rect">
            <a:avLst/>
          </a:prstGeom>
          <a:noFill/>
        </p:spPr>
        <p:txBody>
          <a:bodyPr wrap="square" rtlCol="0">
            <a:spAutoFit/>
          </a:bodyPr>
          <a:lstStyle/>
          <a:p>
            <a:pPr marL="400050" marR="0" lvl="0" indent="-400050" algn="l" defTabSz="914400" rtl="0" eaLnBrk="1" fontAlgn="auto" latinLnBrk="0" hangingPunct="1">
              <a:lnSpc>
                <a:spcPct val="150000"/>
              </a:lnSpc>
              <a:spcBef>
                <a:spcPts val="0"/>
              </a:spcBef>
              <a:spcAft>
                <a:spcPts val="0"/>
              </a:spcAft>
              <a:buClrTx/>
              <a:buSzTx/>
              <a:buFont typeface="+mj-lt"/>
              <a:buAutoNum type="romanUcPeriod"/>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发文存在不确定性，可能二修、三修、甚至多轮修改后依然被拒稿；</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400050" marR="0" lvl="0" indent="-400050" algn="l" defTabSz="914400" rtl="0" eaLnBrk="1" fontAlgn="auto" latinLnBrk="0" hangingPunct="1">
              <a:lnSpc>
                <a:spcPct val="150000"/>
              </a:lnSpc>
              <a:spcBef>
                <a:spcPts val="0"/>
              </a:spcBef>
              <a:spcAft>
                <a:spcPts val="0"/>
              </a:spcAft>
              <a:buClrTx/>
              <a:buSzTx/>
              <a:buFont typeface="+mj-lt"/>
              <a:buAutoNum type="romanUcPeriod"/>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建议：重新思考审稿人给出意见的原因：</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1314450" marR="0" lvl="2" indent="-400050" algn="l" defTabSz="914400" rtl="0" eaLnBrk="1" fontAlgn="auto" latinLnBrk="0" hangingPunct="1">
              <a:lnSpc>
                <a:spcPct val="150000"/>
              </a:lnSpc>
              <a:spcBef>
                <a:spcPts val="0"/>
              </a:spcBef>
              <a:spcAft>
                <a:spcPts val="0"/>
              </a:spcAft>
              <a:buClrTx/>
              <a:buSzTx/>
              <a:buFont typeface="+mj-lt"/>
              <a:buAutoNum type="alphaLcPeriod"/>
              <a:tabLst/>
              <a:defRPr/>
            </a:pPr>
            <a:r>
              <a:rPr kumimoji="0" lang="zh-CN" altLang="en-US" sz="1600" b="1" i="0" u="none" strike="noStrike" kern="1200" cap="none" spc="0" normalizeH="0" baseline="0" noProof="0" dirty="0">
                <a:ln>
                  <a:noFill/>
                </a:ln>
                <a:solidFill>
                  <a:srgbClr val="00CC00"/>
                </a:solidFill>
                <a:effectLst/>
                <a:uLnTx/>
                <a:uFillTx/>
                <a:latin typeface="微软雅黑" panose="020B0503020204020204" pitchFamily="34" charset="-122"/>
                <a:ea typeface="微软雅黑" panose="020B0503020204020204" pitchFamily="34" charset="-122"/>
                <a:cs typeface="+mn-cs"/>
              </a:rPr>
              <a:t>梳理原有研究</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，查明是哪个环节出了问题；</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1314450" marR="0" lvl="2" indent="-400050" algn="l" defTabSz="914400" rtl="0" eaLnBrk="1" fontAlgn="auto" latinLnBrk="0" hangingPunct="1">
              <a:lnSpc>
                <a:spcPct val="150000"/>
              </a:lnSpc>
              <a:spcBef>
                <a:spcPts val="0"/>
              </a:spcBef>
              <a:spcAft>
                <a:spcPts val="0"/>
              </a:spcAft>
              <a:buClrTx/>
              <a:buSzTx/>
              <a:buFont typeface="+mj-lt"/>
              <a:buAutoNum type="alphaLcPeriod"/>
              <a:tabLst/>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若无明显问题，则是否只是与审稿人有</a:t>
            </a:r>
            <a:r>
              <a:rPr kumimoji="0" lang="zh-CN" altLang="en-US" sz="1600" b="1" i="0" u="none" strike="noStrike" kern="1200" cap="none" spc="0" normalizeH="0" baseline="0" noProof="0" dirty="0">
                <a:ln>
                  <a:noFill/>
                </a:ln>
                <a:solidFill>
                  <a:srgbClr val="00CC00"/>
                </a:solidFill>
                <a:effectLst/>
                <a:uLnTx/>
                <a:uFillTx/>
                <a:latin typeface="微软雅黑" panose="020B0503020204020204" pitchFamily="34" charset="-122"/>
                <a:ea typeface="微软雅黑" panose="020B0503020204020204" pitchFamily="34" charset="-122"/>
                <a:cs typeface="+mn-cs"/>
              </a:rPr>
              <a:t>观点冲突</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大胆向主编提出</a:t>
            </a:r>
            <a:r>
              <a:rPr kumimoji="0" lang="zh-CN" altLang="en-US" sz="1600" b="1" i="0" u="none" strike="noStrike" kern="1200" cap="none" spc="0" normalizeH="0" baseline="0" noProof="0" dirty="0">
                <a:ln>
                  <a:noFill/>
                </a:ln>
                <a:solidFill>
                  <a:srgbClr val="00CC00"/>
                </a:solidFill>
                <a:effectLst/>
                <a:uLnTx/>
                <a:uFillTx/>
                <a:latin typeface="微软雅黑" panose="020B0503020204020204" pitchFamily="34" charset="-122"/>
                <a:ea typeface="微软雅黑" panose="020B0503020204020204" pitchFamily="34" charset="-122"/>
                <a:cs typeface="+mn-cs"/>
              </a:rPr>
              <a:t>质疑</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、对部分建议予以</a:t>
            </a:r>
            <a:r>
              <a:rPr kumimoji="0" lang="zh-CN" altLang="en-US" sz="1600" b="1" i="0" u="none" strike="noStrike" kern="1200" cap="none" spc="0" normalizeH="0" baseline="0" noProof="0" dirty="0">
                <a:ln>
                  <a:noFill/>
                </a:ln>
                <a:solidFill>
                  <a:srgbClr val="00CC00"/>
                </a:solidFill>
                <a:effectLst/>
                <a:uLnTx/>
                <a:uFillTx/>
                <a:latin typeface="微软雅黑" panose="020B0503020204020204" pitchFamily="34" charset="-122"/>
                <a:ea typeface="微软雅黑" panose="020B0503020204020204" pitchFamily="34" charset="-122"/>
                <a:cs typeface="+mn-cs"/>
              </a:rPr>
              <a:t>驳回</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、或申请</a:t>
            </a:r>
            <a:r>
              <a:rPr kumimoji="0" lang="zh-CN" altLang="en-US" sz="1600" b="1" i="0" u="none" strike="noStrike" kern="1200" cap="none" spc="0" normalizeH="0" baseline="0" noProof="0" dirty="0">
                <a:ln>
                  <a:noFill/>
                </a:ln>
                <a:solidFill>
                  <a:srgbClr val="00CC00"/>
                </a:solidFill>
                <a:effectLst/>
                <a:uLnTx/>
                <a:uFillTx/>
                <a:latin typeface="微软雅黑" panose="020B0503020204020204" pitchFamily="34" charset="-122"/>
                <a:ea typeface="微软雅黑" panose="020B0503020204020204" pitchFamily="34" charset="-122"/>
                <a:cs typeface="+mn-cs"/>
              </a:rPr>
              <a:t>更换</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审稿人。</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9" name="图形 18" descr="带齿轮的头部 轮廓">
            <a:extLst>
              <a:ext uri="{FF2B5EF4-FFF2-40B4-BE49-F238E27FC236}">
                <a16:creationId xmlns:a16="http://schemas.microsoft.com/office/drawing/2014/main" id="{68BDFDCF-54AB-EE92-1163-CB9F979A45B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830969" y="557508"/>
            <a:ext cx="1772035" cy="1772035"/>
          </a:xfrm>
          <a:prstGeom prst="rect">
            <a:avLst/>
          </a:prstGeom>
        </p:spPr>
      </p:pic>
    </p:spTree>
    <p:extLst>
      <p:ext uri="{BB962C8B-B14F-4D97-AF65-F5344CB8AC3E}">
        <p14:creationId xmlns:p14="http://schemas.microsoft.com/office/powerpoint/2010/main" val="3595665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14433" y="555762"/>
            <a:ext cx="10515600" cy="753460"/>
          </a:xfrm>
        </p:spPr>
        <p:txBody>
          <a:bodyPr/>
          <a:lstStyle/>
          <a:p>
            <a:r>
              <a:rPr lang="zh-CN" altLang="en-US" dirty="0"/>
              <a:t>国际期刊投稿 </a:t>
            </a:r>
            <a:r>
              <a:rPr lang="en-US" altLang="zh-CN" dirty="0"/>
              <a:t>—— </a:t>
            </a:r>
            <a:r>
              <a:rPr lang="en-GB" altLang="zh-CN" dirty="0"/>
              <a:t>Revision Notes</a:t>
            </a:r>
            <a:endParaRPr lang="zh-CN" altLang="en-US" dirty="0"/>
          </a:p>
        </p:txBody>
      </p:sp>
      <p:pic>
        <p:nvPicPr>
          <p:cNvPr id="20" name="图片 19"/>
          <p:cNvPicPr>
            <a:picLocks noChangeAspect="1"/>
          </p:cNvPicPr>
          <p:nvPr/>
        </p:nvPicPr>
        <p:blipFill>
          <a:blip r:embed="rId3"/>
          <a:stretch>
            <a:fillRect/>
          </a:stretch>
        </p:blipFill>
        <p:spPr>
          <a:xfrm>
            <a:off x="798926" y="1443562"/>
            <a:ext cx="10706633" cy="5223367"/>
          </a:xfrm>
          <a:prstGeom prst="rect">
            <a:avLst/>
          </a:prstGeom>
        </p:spPr>
      </p:pic>
    </p:spTree>
    <p:extLst>
      <p:ext uri="{BB962C8B-B14F-4D97-AF65-F5344CB8AC3E}">
        <p14:creationId xmlns:p14="http://schemas.microsoft.com/office/powerpoint/2010/main" val="431194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pic>
        <p:nvPicPr>
          <p:cNvPr id="3080" name="Picture 8" descr="Image: Library Studies"/>
          <p:cNvPicPr>
            <a:picLocks noChangeAspect="1" noChangeArrowheads="1"/>
          </p:cNvPicPr>
          <p:nvPr/>
        </p:nvPicPr>
        <p:blipFill rotWithShape="1">
          <a:blip r:embed="rId3">
            <a:extLst>
              <a:ext uri="{28A0092B-C50C-407E-A947-70E740481C1C}">
                <a14:useLocalDpi xmlns:a14="http://schemas.microsoft.com/office/drawing/2010/main" val="0"/>
              </a:ext>
            </a:extLst>
          </a:blip>
          <a:srcRect t="3150" b="1"/>
          <a:stretch>
            <a:fillRect/>
          </a:stretch>
        </p:blipFill>
        <p:spPr bwMode="auto">
          <a:xfrm>
            <a:off x="6659046" y="3674127"/>
            <a:ext cx="1733477" cy="222068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0"/>
            <a:ext cx="2142785" cy="6858000"/>
          </a:xfrm>
          <a:prstGeom prst="rect">
            <a:avLst/>
          </a:prstGeom>
          <a:solidFill>
            <a:srgbClr val="4CB2A5">
              <a:alpha val="85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257702" y="365126"/>
            <a:ext cx="6189617" cy="753460"/>
          </a:xfrm>
        </p:spPr>
        <p:txBody>
          <a:bodyPr>
            <a:normAutofit fontScale="90000"/>
          </a:bodyPr>
          <a:lstStyle/>
          <a:p>
            <a:r>
              <a:rPr lang="en-GB" altLang="zh-CN" dirty="0"/>
              <a:t>Emerald </a:t>
            </a:r>
            <a:r>
              <a:rPr lang="zh-CN" altLang="en-US" dirty="0"/>
              <a:t>管理学期刊</a:t>
            </a:r>
            <a:br>
              <a:rPr lang="zh-CN" altLang="en-US" dirty="0"/>
            </a:br>
            <a:r>
              <a:rPr lang="en-US" altLang="zh-CN" sz="2400" dirty="0">
                <a:solidFill>
                  <a:schemeClr val="bg1">
                    <a:lumMod val="50000"/>
                  </a:schemeClr>
                </a:solidFill>
              </a:rPr>
              <a:t>A leading library of management research</a:t>
            </a:r>
            <a:endParaRPr lang="zh-CN" altLang="en-US" dirty="0">
              <a:solidFill>
                <a:schemeClr val="bg1">
                  <a:lumMod val="50000"/>
                </a:schemeClr>
              </a:solidFill>
            </a:endParaRPr>
          </a:p>
        </p:txBody>
      </p:sp>
      <p:sp>
        <p:nvSpPr>
          <p:cNvPr id="3" name="内容占位符 2"/>
          <p:cNvSpPr>
            <a:spLocks noGrp="1"/>
          </p:cNvSpPr>
          <p:nvPr>
            <p:ph idx="1"/>
          </p:nvPr>
        </p:nvSpPr>
        <p:spPr>
          <a:xfrm>
            <a:off x="5209006" y="1771126"/>
            <a:ext cx="5354219" cy="1457849"/>
          </a:xfrm>
        </p:spPr>
        <p:txBody>
          <a:bodyPr>
            <a:normAutofit/>
          </a:bodyPr>
          <a:lstStyle/>
          <a:p>
            <a:pPr marL="0" indent="0">
              <a:spcBef>
                <a:spcPts val="1200"/>
              </a:spcBef>
              <a:spcAft>
                <a:spcPts val="1200"/>
              </a:spcAft>
              <a:buNone/>
            </a:pPr>
            <a:r>
              <a:rPr lang="zh-CN" altLang="en-US" sz="2000" b="1" dirty="0"/>
              <a:t>管理学</a:t>
            </a:r>
            <a:r>
              <a:rPr lang="en-US" altLang="zh-CN" sz="2000" b="1" dirty="0"/>
              <a:t>5</a:t>
            </a:r>
            <a:r>
              <a:rPr lang="zh-CN" altLang="en-US" sz="2000" b="1" dirty="0"/>
              <a:t>大分支学科</a:t>
            </a:r>
            <a:endParaRPr lang="en-US" altLang="zh-CN" sz="2000" dirty="0"/>
          </a:p>
          <a:p>
            <a:pPr marL="0" indent="0">
              <a:buNone/>
            </a:pPr>
            <a:r>
              <a:rPr lang="zh-CN" altLang="en-US" sz="2000" dirty="0"/>
              <a:t>管理科学与工程   工商管理   公共管理</a:t>
            </a:r>
          </a:p>
          <a:p>
            <a:pPr marL="0" indent="0">
              <a:buNone/>
            </a:pPr>
            <a:r>
              <a:rPr lang="zh-CN" altLang="en-US" sz="2000" dirty="0"/>
              <a:t>图书情报学   农林经济管理                   </a:t>
            </a:r>
          </a:p>
        </p:txBody>
      </p:sp>
      <p:pic>
        <p:nvPicPr>
          <p:cNvPr id="3074" name="Picture 2" descr="Image: Information &amp; Knowledge Manag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662"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Marke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7438"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Operations, Logistics &amp; Quali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0590" y="3671605"/>
            <a:ext cx="1718310" cy="238220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Business Management &amp; Strate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1887" y="3621943"/>
            <a:ext cx="1718311" cy="2382204"/>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64235" y="106363"/>
            <a:ext cx="1990988" cy="6645274"/>
          </a:xfrm>
          <a:prstGeom prst="rect">
            <a:avLst/>
          </a:prstGeom>
          <a:no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6" name="泪滴形 5"/>
          <p:cNvSpPr/>
          <p:nvPr/>
        </p:nvSpPr>
        <p:spPr>
          <a:xfrm flipH="1">
            <a:off x="64235" y="106363"/>
            <a:ext cx="948770" cy="948770"/>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rgbClr val="4CB2A5"/>
              </a:solidFill>
              <a:latin typeface="微软雅黑" panose="020B0503020204020204" pitchFamily="34" charset="-122"/>
              <a:ea typeface="微软雅黑" panose="020B0503020204020204" pitchFamily="34" charset="-122"/>
            </a:endParaRPr>
          </a:p>
        </p:txBody>
      </p:sp>
      <p:graphicFrame>
        <p:nvGraphicFramePr>
          <p:cNvPr id="18" name="图表 17"/>
          <p:cNvGraphicFramePr/>
          <p:nvPr>
            <p:extLst>
              <p:ext uri="{D42A27DB-BD31-4B8C-83A1-F6EECF244321}">
                <p14:modId xmlns:p14="http://schemas.microsoft.com/office/powerpoint/2010/main" val="1813503107"/>
              </p:ext>
            </p:extLst>
          </p:nvPr>
        </p:nvGraphicFramePr>
        <p:xfrm>
          <a:off x="101178" y="1118157"/>
          <a:ext cx="4572000" cy="5522780"/>
        </p:xfrm>
        <a:graphic>
          <a:graphicData uri="http://schemas.openxmlformats.org/drawingml/2006/chart">
            <c:chart xmlns:c="http://schemas.openxmlformats.org/drawingml/2006/chart" xmlns:r="http://schemas.openxmlformats.org/officeDocument/2006/relationships" r:id="rId8"/>
          </a:graphicData>
        </a:graphic>
      </p:graphicFrame>
      <p:sp>
        <p:nvSpPr>
          <p:cNvPr id="5" name="文本框 4"/>
          <p:cNvSpPr txBox="1"/>
          <p:nvPr/>
        </p:nvSpPr>
        <p:spPr>
          <a:xfrm>
            <a:off x="167364" y="332265"/>
            <a:ext cx="742511" cy="492443"/>
          </a:xfrm>
          <a:prstGeom prst="rect">
            <a:avLst/>
          </a:prstGeom>
          <a:noFill/>
        </p:spPr>
        <p:txBody>
          <a:bodyPr wrap="none" rtlCol="0">
            <a:spAutoFit/>
          </a:bodyPr>
          <a:lstStyle/>
          <a:p>
            <a:r>
              <a:rPr lang="en-US" altLang="zh-CN" sz="2600" b="1" dirty="0">
                <a:solidFill>
                  <a:srgbClr val="4CB2A5"/>
                </a:solidFill>
                <a:latin typeface="Arial" panose="020B0604020202020204" pitchFamily="34" charset="0"/>
                <a:cs typeface="Arial" panose="020B0604020202020204" pitchFamily="34" charset="0"/>
              </a:rPr>
              <a:t>283</a:t>
            </a:r>
            <a:endParaRPr lang="zh-CN" altLang="en-US" sz="2600" b="1" dirty="0">
              <a:solidFill>
                <a:srgbClr val="4CB2A5"/>
              </a:solidFill>
              <a:latin typeface="Arial" panose="020B0604020202020204" pitchFamily="34" charset="0"/>
              <a:cs typeface="Arial" panose="020B0604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44236"/>
            <a:ext cx="10515600" cy="753460"/>
          </a:xfrm>
        </p:spPr>
        <p:txBody>
          <a:bodyPr/>
          <a:lstStyle/>
          <a:p>
            <a:r>
              <a:rPr lang="zh-CN" altLang="en-US" dirty="0"/>
              <a:t>知而不易的常见现象</a:t>
            </a:r>
          </a:p>
        </p:txBody>
      </p:sp>
      <p:sp>
        <p:nvSpPr>
          <p:cNvPr id="3" name="内容占位符 2"/>
          <p:cNvSpPr>
            <a:spLocks noGrp="1"/>
          </p:cNvSpPr>
          <p:nvPr>
            <p:ph idx="1"/>
          </p:nvPr>
        </p:nvSpPr>
        <p:spPr>
          <a:xfrm>
            <a:off x="838200" y="1574276"/>
            <a:ext cx="4959285" cy="4602688"/>
          </a:xfrm>
        </p:spPr>
        <p:txBody>
          <a:bodyPr>
            <a:normAutofit/>
          </a:bodyPr>
          <a:lstStyle/>
          <a:p>
            <a:pPr>
              <a:lnSpc>
                <a:spcPct val="100000"/>
              </a:lnSpc>
            </a:pPr>
            <a:r>
              <a:rPr lang="zh-CN" altLang="en-US" dirty="0"/>
              <a:t>不严格遵守投稿指南，如字数超限等</a:t>
            </a:r>
          </a:p>
          <a:p>
            <a:pPr>
              <a:lnSpc>
                <a:spcPct val="100000"/>
              </a:lnSpc>
            </a:pPr>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仔细阅读每本期刊的</a:t>
            </a:r>
            <a:r>
              <a:rPr lang="en-GB" altLang="zh-CN" dirty="0">
                <a:solidFill>
                  <a:schemeClr val="accent2"/>
                </a:solidFill>
              </a:rPr>
              <a:t>Author Guideline</a:t>
            </a:r>
            <a:endParaRPr lang="en-GB" altLang="zh-CN" dirty="0"/>
          </a:p>
          <a:p>
            <a:pPr>
              <a:lnSpc>
                <a:spcPct val="100000"/>
              </a:lnSpc>
              <a:spcBef>
                <a:spcPts val="3000"/>
              </a:spcBef>
            </a:pPr>
            <a:r>
              <a:rPr lang="zh-CN" altLang="en-US" dirty="0"/>
              <a:t>论文内容与期刊内容方向不符</a:t>
            </a:r>
          </a:p>
          <a:p>
            <a:pPr>
              <a:lnSpc>
                <a:spcPct val="100000"/>
              </a:lnSpc>
            </a:pPr>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投稿前先将摘要发给期刊主编，如方向不符，另择期刊投稿</a:t>
            </a:r>
            <a:endParaRPr lang="zh-CN" altLang="en-US" dirty="0"/>
          </a:p>
          <a:p>
            <a:pPr>
              <a:lnSpc>
                <a:spcPct val="100000"/>
              </a:lnSpc>
              <a:spcBef>
                <a:spcPts val="3000"/>
              </a:spcBef>
            </a:pPr>
            <a:r>
              <a:rPr lang="zh-CN" altLang="en-US" dirty="0"/>
              <a:t>英语语法、词句错误较多</a:t>
            </a:r>
          </a:p>
          <a:p>
            <a:pPr>
              <a:lnSpc>
                <a:spcPct val="100000"/>
              </a:lnSpc>
            </a:pPr>
            <a:r>
              <a:rPr lang="en-GB" altLang="zh-CN" dirty="0">
                <a:solidFill>
                  <a:schemeClr val="accent2"/>
                </a:solidFill>
              </a:rPr>
              <a:t>Solution</a:t>
            </a:r>
            <a:r>
              <a:rPr lang="zh-CN" altLang="en-GB" dirty="0">
                <a:solidFill>
                  <a:schemeClr val="accent2"/>
                </a:solidFill>
              </a:rPr>
              <a:t>：</a:t>
            </a:r>
            <a:r>
              <a:rPr lang="zh-CN" altLang="en-US" dirty="0">
                <a:solidFill>
                  <a:schemeClr val="accent2"/>
                </a:solidFill>
              </a:rPr>
              <a:t>寻求合作作者或专业的第三方做</a:t>
            </a:r>
            <a:r>
              <a:rPr lang="en-GB" altLang="zh-CN" dirty="0">
                <a:solidFill>
                  <a:schemeClr val="accent2"/>
                </a:solidFill>
              </a:rPr>
              <a:t>Subediting</a:t>
            </a:r>
          </a:p>
          <a:p>
            <a:pPr>
              <a:lnSpc>
                <a:spcPct val="100000"/>
              </a:lnSpc>
            </a:pPr>
            <a:endParaRPr lang="zh-CN" altLang="en-US" dirty="0"/>
          </a:p>
        </p:txBody>
      </p:sp>
      <p:pic>
        <p:nvPicPr>
          <p:cNvPr id="5" name="图片 4"/>
          <p:cNvPicPr>
            <a:picLocks noChangeAspect="1"/>
          </p:cNvPicPr>
          <p:nvPr/>
        </p:nvPicPr>
        <p:blipFill>
          <a:blip r:embed="rId3"/>
          <a:stretch>
            <a:fillRect/>
          </a:stretch>
        </p:blipFill>
        <p:spPr>
          <a:xfrm>
            <a:off x="5916891" y="1730865"/>
            <a:ext cx="5793303" cy="3859231"/>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 name="平行四边形 54"/>
          <p:cNvSpPr/>
          <p:nvPr/>
        </p:nvSpPr>
        <p:spPr>
          <a:xfrm>
            <a:off x="9036389" y="2179933"/>
            <a:ext cx="1599853" cy="400424"/>
          </a:xfrm>
          <a:prstGeom prst="parallelogram">
            <a:avLst/>
          </a:prstGeom>
          <a:solidFill>
            <a:srgbClr val="45A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平行四边形 53"/>
          <p:cNvSpPr/>
          <p:nvPr/>
        </p:nvSpPr>
        <p:spPr>
          <a:xfrm>
            <a:off x="1103154" y="4597991"/>
            <a:ext cx="1599853" cy="400424"/>
          </a:xfrm>
          <a:prstGeom prst="parallelogram">
            <a:avLst/>
          </a:prstGeom>
          <a:solidFill>
            <a:srgbClr val="2EA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平行四边形 52"/>
          <p:cNvSpPr/>
          <p:nvPr/>
        </p:nvSpPr>
        <p:spPr>
          <a:xfrm>
            <a:off x="9039702" y="4600004"/>
            <a:ext cx="1599853" cy="400424"/>
          </a:xfrm>
          <a:prstGeom prst="parallelogram">
            <a:avLst/>
          </a:prstGeom>
          <a:solidFill>
            <a:srgbClr val="60B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平行四边形 51"/>
          <p:cNvSpPr/>
          <p:nvPr/>
        </p:nvSpPr>
        <p:spPr>
          <a:xfrm>
            <a:off x="1103155" y="2179933"/>
            <a:ext cx="1599853" cy="400424"/>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3351749" y="2001882"/>
            <a:ext cx="5488501" cy="2854236"/>
          </a:xfrm>
          <a:prstGeom prst="rect">
            <a:avLst/>
          </a:prstGeom>
        </p:spPr>
      </p:pic>
      <p:sp>
        <p:nvSpPr>
          <p:cNvPr id="2" name="标题 1"/>
          <p:cNvSpPr>
            <a:spLocks noGrp="1"/>
          </p:cNvSpPr>
          <p:nvPr>
            <p:ph type="title"/>
          </p:nvPr>
        </p:nvSpPr>
        <p:spPr>
          <a:xfrm>
            <a:off x="838200" y="628894"/>
            <a:ext cx="10515600" cy="753460"/>
          </a:xfrm>
        </p:spPr>
        <p:txBody>
          <a:bodyPr/>
          <a:lstStyle/>
          <a:p>
            <a:r>
              <a:rPr lang="en-GB" altLang="zh-CN" dirty="0"/>
              <a:t>Emerald </a:t>
            </a:r>
            <a:r>
              <a:rPr lang="zh-CN" altLang="en-US" dirty="0"/>
              <a:t>语言编辑及出版支持服务</a:t>
            </a:r>
          </a:p>
        </p:txBody>
      </p:sp>
      <p:sp>
        <p:nvSpPr>
          <p:cNvPr id="43" name="矩形 7"/>
          <p:cNvSpPr>
            <a:spLocks noChangeArrowheads="1"/>
          </p:cNvSpPr>
          <p:nvPr/>
        </p:nvSpPr>
        <p:spPr bwMode="auto">
          <a:xfrm>
            <a:off x="9128429" y="2149312"/>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投稿辅助</a:t>
            </a:r>
          </a:p>
        </p:txBody>
      </p:sp>
      <p:sp>
        <p:nvSpPr>
          <p:cNvPr id="44" name="矩形 6"/>
          <p:cNvSpPr>
            <a:spLocks noChangeArrowheads="1"/>
          </p:cNvSpPr>
          <p:nvPr/>
        </p:nvSpPr>
        <p:spPr bwMode="auto">
          <a:xfrm>
            <a:off x="8965954" y="2640607"/>
            <a:ext cx="2797262"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说明信</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代投稿</a:t>
            </a:r>
          </a:p>
        </p:txBody>
      </p:sp>
      <p:sp>
        <p:nvSpPr>
          <p:cNvPr id="45" name="矩形 7"/>
          <p:cNvSpPr>
            <a:spLocks noChangeArrowheads="1"/>
          </p:cNvSpPr>
          <p:nvPr/>
        </p:nvSpPr>
        <p:spPr bwMode="auto">
          <a:xfrm>
            <a:off x="9128429" y="4565809"/>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期刊匹配</a:t>
            </a:r>
          </a:p>
        </p:txBody>
      </p:sp>
      <p:sp>
        <p:nvSpPr>
          <p:cNvPr id="46" name="矩形 6"/>
          <p:cNvSpPr>
            <a:spLocks noChangeArrowheads="1"/>
          </p:cNvSpPr>
          <p:nvPr/>
        </p:nvSpPr>
        <p:spPr bwMode="auto">
          <a:xfrm>
            <a:off x="8965954" y="5027474"/>
            <a:ext cx="2767608"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匹配报告</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初步评审</a:t>
            </a:r>
          </a:p>
        </p:txBody>
      </p:sp>
      <p:sp>
        <p:nvSpPr>
          <p:cNvPr id="47" name="矩形 7"/>
          <p:cNvSpPr>
            <a:spLocks noChangeArrowheads="1"/>
          </p:cNvSpPr>
          <p:nvPr/>
        </p:nvSpPr>
        <p:spPr bwMode="auto">
          <a:xfrm>
            <a:off x="1195196" y="2149312"/>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语言编辑</a:t>
            </a:r>
          </a:p>
        </p:txBody>
      </p:sp>
      <p:sp>
        <p:nvSpPr>
          <p:cNvPr id="48" name="矩形 6"/>
          <p:cNvSpPr>
            <a:spLocks noChangeArrowheads="1"/>
          </p:cNvSpPr>
          <p:nvPr/>
        </p:nvSpPr>
        <p:spPr bwMode="auto">
          <a:xfrm>
            <a:off x="1013246" y="2639892"/>
            <a:ext cx="2767608"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翻译</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母语润色</a:t>
            </a:r>
          </a:p>
        </p:txBody>
      </p:sp>
      <p:sp>
        <p:nvSpPr>
          <p:cNvPr id="49" name="矩形 7"/>
          <p:cNvSpPr>
            <a:spLocks noChangeArrowheads="1"/>
          </p:cNvSpPr>
          <p:nvPr/>
        </p:nvSpPr>
        <p:spPr bwMode="auto">
          <a:xfrm>
            <a:off x="1195196" y="456737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zh-CN" altLang="en-US" sz="2400" b="1" kern="0" dirty="0">
                <a:solidFill>
                  <a:schemeClr val="bg1"/>
                </a:solidFill>
                <a:latin typeface="微软雅黑" panose="020B0503020204020204" pitchFamily="34" charset="-122"/>
                <a:ea typeface="微软雅黑" panose="020B0503020204020204" pitchFamily="34" charset="-122"/>
              </a:rPr>
              <a:t>同行评审</a:t>
            </a:r>
          </a:p>
        </p:txBody>
      </p:sp>
      <p:sp>
        <p:nvSpPr>
          <p:cNvPr id="50" name="矩形 6"/>
          <p:cNvSpPr>
            <a:spLocks noChangeArrowheads="1"/>
          </p:cNvSpPr>
          <p:nvPr/>
        </p:nvSpPr>
        <p:spPr bwMode="auto">
          <a:xfrm>
            <a:off x="1013246" y="5060988"/>
            <a:ext cx="2767608" cy="45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30000"/>
              </a:lnSpc>
              <a:spcBef>
                <a:spcPct val="0"/>
              </a:spcBef>
              <a:spcAft>
                <a:spcPct val="0"/>
              </a:spcAft>
              <a:defRPr/>
            </a:pPr>
            <a:r>
              <a:rPr lang="zh-CN" altLang="en-US" sz="2000" kern="0" dirty="0">
                <a:solidFill>
                  <a:sysClr val="windowText" lastClr="000000"/>
                </a:solidFill>
                <a:latin typeface="微软雅黑" panose="020B0503020204020204" pitchFamily="34" charset="-122"/>
                <a:ea typeface="微软雅黑" panose="020B0503020204020204" pitchFamily="34" charset="-122"/>
              </a:rPr>
              <a:t>详细分析</a:t>
            </a:r>
            <a:r>
              <a:rPr lang="en-US" altLang="zh-CN" sz="2000" kern="0" dirty="0">
                <a:solidFill>
                  <a:sysClr val="windowText" lastClr="000000"/>
                </a:solidFill>
                <a:latin typeface="微软雅黑" panose="020B0503020204020204" pitchFamily="34" charset="-122"/>
                <a:ea typeface="微软雅黑" panose="020B0503020204020204" pitchFamily="34" charset="-122"/>
              </a:rPr>
              <a:t>+</a:t>
            </a:r>
            <a:r>
              <a:rPr lang="zh-CN" altLang="en-US" sz="2000" kern="0" dirty="0">
                <a:solidFill>
                  <a:sysClr val="windowText" lastClr="000000"/>
                </a:solidFill>
                <a:latin typeface="微软雅黑" panose="020B0503020204020204" pitchFamily="34" charset="-122"/>
                <a:ea typeface="微软雅黑" panose="020B0503020204020204" pitchFamily="34" charset="-122"/>
              </a:rPr>
              <a:t>修改意见</a:t>
            </a:r>
          </a:p>
        </p:txBody>
      </p:sp>
      <p:pic>
        <p:nvPicPr>
          <p:cNvPr id="56" name="图片 55"/>
          <p:cNvPicPr>
            <a:picLocks noChangeAspect="1"/>
          </p:cNvPicPr>
          <p:nvPr/>
        </p:nvPicPr>
        <p:blipFill>
          <a:blip r:embed="rId4"/>
          <a:stretch>
            <a:fillRect/>
          </a:stretch>
        </p:blipFill>
        <p:spPr>
          <a:xfrm>
            <a:off x="3946972" y="4796641"/>
            <a:ext cx="4298053" cy="749873"/>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改善论文可读性，降低被拒概率</a:t>
            </a:r>
          </a:p>
        </p:txBody>
      </p:sp>
      <p:pic>
        <p:nvPicPr>
          <p:cNvPr id="4" name="内容占位符 3"/>
          <p:cNvPicPr>
            <a:picLocks noGrp="1" noChangeAspect="1"/>
          </p:cNvPicPr>
          <p:nvPr>
            <p:ph idx="1"/>
          </p:nvPr>
        </p:nvPicPr>
        <p:blipFill>
          <a:blip r:embed="rId3"/>
          <a:stretch>
            <a:fillRect/>
          </a:stretch>
        </p:blipFill>
        <p:spPr>
          <a:xfrm>
            <a:off x="639417" y="1690688"/>
            <a:ext cx="10515600" cy="4242316"/>
          </a:xfrm>
          <a:prstGeom prst="rect">
            <a:avLst/>
          </a:prstGeom>
        </p:spPr>
      </p:pic>
      <p:pic>
        <p:nvPicPr>
          <p:cNvPr id="6" name="图片 5"/>
          <p:cNvPicPr>
            <a:picLocks noChangeAspect="1"/>
          </p:cNvPicPr>
          <p:nvPr/>
        </p:nvPicPr>
        <p:blipFill>
          <a:blip r:embed="rId4"/>
          <a:stretch>
            <a:fillRect/>
          </a:stretch>
        </p:blipFill>
        <p:spPr>
          <a:xfrm>
            <a:off x="738809" y="1515848"/>
            <a:ext cx="10515600" cy="4591995"/>
          </a:xfrm>
          <a:prstGeom prst="rect">
            <a:avLst/>
          </a:prstGeom>
        </p:spPr>
      </p:pic>
      <p:pic>
        <p:nvPicPr>
          <p:cNvPr id="7" name="图片 6"/>
          <p:cNvPicPr>
            <a:picLocks noChangeAspect="1"/>
          </p:cNvPicPr>
          <p:nvPr/>
        </p:nvPicPr>
        <p:blipFill>
          <a:blip r:embed="rId5"/>
          <a:stretch>
            <a:fillRect/>
          </a:stretch>
        </p:blipFill>
        <p:spPr>
          <a:xfrm>
            <a:off x="738809" y="1399883"/>
            <a:ext cx="10765332" cy="4823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sp>
        <p:nvSpPr>
          <p:cNvPr id="6" name="Title 1"/>
          <p:cNvSpPr txBox="1"/>
          <p:nvPr/>
        </p:nvSpPr>
        <p:spPr>
          <a:xfrm>
            <a:off x="6429080" y="2801635"/>
            <a:ext cx="5762920" cy="11671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1200"/>
              </a:spcAft>
              <a:buClrTx/>
              <a:buSzTx/>
              <a:buFontTx/>
              <a:buNone/>
              <a:defRPr/>
            </a:pPr>
            <a:r>
              <a:rPr kumimoji="0" lang="en-GB" sz="4400" b="0" i="0" u="none" strike="noStrike" kern="1200" cap="none" spc="0" normalizeH="0" baseline="0" noProof="0" dirty="0">
                <a:ln>
                  <a:noFill/>
                </a:ln>
                <a:solidFill>
                  <a:srgbClr val="007178"/>
                </a:solidFill>
                <a:effectLst/>
                <a:uLnTx/>
                <a:uFillTx/>
                <a:latin typeface="Arial" panose="020B0604020202020204" pitchFamily="34" charset="0"/>
                <a:ea typeface="微软雅黑" panose="020B0503020204020204" pitchFamily="34" charset="-122"/>
                <a:cs typeface="Arial" panose="020B0604020202020204" pitchFamily="34" charset="0"/>
              </a:rPr>
              <a:t>THANKS</a:t>
            </a:r>
          </a:p>
          <a:p>
            <a:pPr marL="0" marR="0" lvl="0" indent="0" algn="ctr" defTabSz="914400" rtl="0" eaLnBrk="1" fontAlgn="auto" latinLnBrk="0" hangingPunct="1">
              <a:lnSpc>
                <a:spcPct val="90000"/>
              </a:lnSpc>
              <a:spcBef>
                <a:spcPct val="0"/>
              </a:spcBef>
              <a:spcAft>
                <a:spcPts val="0"/>
              </a:spcAft>
              <a:buClrTx/>
              <a:buSzTx/>
              <a:buFontTx/>
              <a:buNone/>
              <a:defRPr/>
            </a:pPr>
            <a:r>
              <a:rPr lang="en-US" altLang="zh-CN" sz="2400" dirty="0">
                <a:solidFill>
                  <a:srgbClr val="007178"/>
                </a:solidFill>
                <a:latin typeface="Arial" panose="020B0604020202020204" pitchFamily="34" charset="0"/>
                <a:ea typeface="微软雅黑" panose="020B0503020204020204" pitchFamily="34" charset="-122"/>
                <a:cs typeface="Arial" panose="020B0604020202020204" pitchFamily="34" charset="0"/>
              </a:rPr>
              <a:t>Nigel</a:t>
            </a:r>
            <a:r>
              <a:rPr kumimoji="0" lang="zh-CN" altLang="en-US" sz="2400" b="0" i="0" u="none" strike="noStrike" kern="1200" cap="none" spc="0" normalizeH="0" baseline="0" noProof="0" dirty="0">
                <a:ln>
                  <a:noFill/>
                </a:ln>
                <a:solidFill>
                  <a:srgbClr val="007178"/>
                </a:solidFill>
                <a:effectLst/>
                <a:uLnTx/>
                <a:uFillTx/>
                <a:latin typeface="Arial" panose="020B0604020202020204" pitchFamily="34" charset="0"/>
                <a:ea typeface="微软雅黑" panose="020B0503020204020204" pitchFamily="34" charset="-122"/>
                <a:cs typeface="Arial" panose="020B0604020202020204" pitchFamily="34" charset="0"/>
              </a:rPr>
              <a:t>  </a:t>
            </a:r>
            <a:r>
              <a:rPr lang="en-US" altLang="zh-CN" sz="2400" dirty="0">
                <a:solidFill>
                  <a:srgbClr val="007178"/>
                </a:solidFill>
                <a:latin typeface="Arial" panose="020B0604020202020204" pitchFamily="34" charset="0"/>
                <a:ea typeface="微软雅黑" panose="020B0503020204020204" pitchFamily="34" charset="-122"/>
                <a:cs typeface="Arial" panose="020B0604020202020204" pitchFamily="34" charset="0"/>
              </a:rPr>
              <a:t>south</a:t>
            </a:r>
            <a:r>
              <a:rPr kumimoji="0" lang="en-GB" sz="2400" b="0" i="0" u="none" strike="noStrike" kern="1200" cap="none" spc="0" normalizeH="0" baseline="0" noProof="0" dirty="0">
                <a:ln>
                  <a:noFill/>
                </a:ln>
                <a:solidFill>
                  <a:srgbClr val="007178"/>
                </a:solidFill>
                <a:effectLst/>
                <a:uLnTx/>
                <a:uFillTx/>
                <a:latin typeface="Arial" panose="020B0604020202020204" pitchFamily="34" charset="0"/>
                <a:ea typeface="微软雅黑" panose="020B0503020204020204" pitchFamily="34" charset="-122"/>
                <a:cs typeface="Arial" panose="020B0604020202020204" pitchFamily="34" charset="0"/>
              </a:rPr>
              <a:t>@emeraldinsight.com.cn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1535" y="365126"/>
            <a:ext cx="10192265" cy="753460"/>
          </a:xfrm>
        </p:spPr>
        <p:txBody>
          <a:bodyPr>
            <a:normAutofit fontScale="90000"/>
          </a:bodyPr>
          <a:lstStyle/>
          <a:p>
            <a:r>
              <a:rPr lang="en-GB" altLang="zh-CN" dirty="0"/>
              <a:t>Emerald </a:t>
            </a:r>
            <a:r>
              <a:rPr lang="zh-CN" altLang="en-US" dirty="0"/>
              <a:t>工程学电子期刊库</a:t>
            </a:r>
            <a:br>
              <a:rPr lang="zh-CN" altLang="en-US" dirty="0"/>
            </a:br>
            <a:r>
              <a:rPr lang="en-US" altLang="zh-CN" sz="2400" dirty="0">
                <a:solidFill>
                  <a:schemeClr val="bg1">
                    <a:lumMod val="50000"/>
                  </a:schemeClr>
                </a:solidFill>
              </a:rPr>
              <a:t>A high-quality specialist portfolio closely connected to the industry</a:t>
            </a:r>
            <a:endParaRPr lang="zh-CN" altLang="en-US" dirty="0">
              <a:solidFill>
                <a:schemeClr val="bg1">
                  <a:lumMod val="50000"/>
                </a:schemeClr>
              </a:solidFill>
            </a:endParaRPr>
          </a:p>
        </p:txBody>
      </p:sp>
      <p:sp>
        <p:nvSpPr>
          <p:cNvPr id="3" name="内容占位符 2"/>
          <p:cNvSpPr>
            <a:spLocks noGrp="1"/>
          </p:cNvSpPr>
          <p:nvPr>
            <p:ph idx="1"/>
          </p:nvPr>
        </p:nvSpPr>
        <p:spPr>
          <a:xfrm>
            <a:off x="1161535" y="1313896"/>
            <a:ext cx="10192265" cy="4863068"/>
          </a:xfrm>
        </p:spPr>
        <p:txBody>
          <a:bodyPr>
            <a:normAutofit fontScale="92500" lnSpcReduction="10000"/>
          </a:bodyPr>
          <a:lstStyle/>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endParaRPr lang="en-GB"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kern="0" dirty="0">
                <a:latin typeface="Verdana" panose="020B0604030504040204"/>
                <a:cs typeface="+mn-cs"/>
              </a:rPr>
              <a:t>27</a:t>
            </a:r>
            <a:r>
              <a:rPr lang="zh-CN" altLang="en-GB" kern="0" dirty="0">
                <a:latin typeface="Verdana" panose="020B0604030504040204"/>
                <a:cs typeface="+mn-cs"/>
              </a:rPr>
              <a:t>种工程学期刊</a:t>
            </a: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en-GB" altLang="zh-CN" b="1" kern="0" dirty="0">
                <a:solidFill>
                  <a:schemeClr val="accent2"/>
                </a:solidFill>
                <a:latin typeface="Verdana" panose="020B0604030504040204"/>
                <a:cs typeface="+mn-cs"/>
              </a:rPr>
              <a:t>22</a:t>
            </a:r>
            <a:r>
              <a:rPr lang="zh-CN" altLang="en-GB" b="1" kern="0" dirty="0">
                <a:solidFill>
                  <a:schemeClr val="accent2"/>
                </a:solidFill>
                <a:latin typeface="Verdana" panose="020B0604030504040204"/>
                <a:cs typeface="+mn-cs"/>
              </a:rPr>
              <a:t>种</a:t>
            </a:r>
            <a:r>
              <a:rPr lang="zh-CN" altLang="en-GB" kern="0" dirty="0">
                <a:latin typeface="Verdana" panose="020B0604030504040204"/>
                <a:cs typeface="+mn-cs"/>
              </a:rPr>
              <a:t>被</a:t>
            </a:r>
            <a:r>
              <a:rPr lang="en-GB" altLang="zh-CN" kern="0" dirty="0">
                <a:latin typeface="Verdana" panose="020B0604030504040204"/>
                <a:cs typeface="+mn-cs"/>
              </a:rPr>
              <a:t>SCI</a:t>
            </a:r>
            <a:r>
              <a:rPr lang="en-US" altLang="en-GB" kern="0" dirty="0">
                <a:latin typeface="Verdana" panose="020B0604030504040204"/>
                <a:cs typeface="+mn-cs"/>
              </a:rPr>
              <a:t>E</a:t>
            </a:r>
            <a:r>
              <a:rPr lang="en-US" altLang="zh-CN" kern="0" dirty="0">
                <a:latin typeface="Verdana" panose="020B0604030504040204"/>
                <a:cs typeface="+mn-cs"/>
              </a:rPr>
              <a:t>/</a:t>
            </a:r>
            <a:r>
              <a:rPr lang="en-GB" altLang="zh-CN" kern="0" dirty="0">
                <a:latin typeface="Verdana" panose="020B0604030504040204"/>
                <a:cs typeface="+mn-cs"/>
              </a:rPr>
              <a:t>EI</a:t>
            </a:r>
            <a:r>
              <a:rPr lang="zh-CN" altLang="en-GB" kern="0" dirty="0">
                <a:latin typeface="Verdana" panose="020B0604030504040204"/>
                <a:cs typeface="+mn-cs"/>
              </a:rPr>
              <a:t>收录</a:t>
            </a: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GB" kern="0" dirty="0">
                <a:latin typeface="Verdana" panose="020B0604030504040204"/>
                <a:cs typeface="+mn-cs"/>
              </a:rPr>
              <a:t>广泛的中国读者和作者群</a:t>
            </a: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endParaRPr lang="en-US" altLang="zh-CN" kern="0" dirty="0">
              <a:latin typeface="Verdana" panose="020B0604030504040204"/>
              <a:cs typeface="+mn-cs"/>
            </a:endParaRPr>
          </a:p>
          <a:p>
            <a:pPr lvl="0" fontAlgn="base">
              <a:lnSpc>
                <a:spcPct val="100000"/>
              </a:lnSpc>
              <a:spcBef>
                <a:spcPct val="20000"/>
              </a:spcBef>
              <a:spcAft>
                <a:spcPct val="0"/>
              </a:spcAft>
              <a:buClr>
                <a:schemeClr val="tx1">
                  <a:lumMod val="75000"/>
                  <a:lumOff val="25000"/>
                </a:schemeClr>
              </a:buClr>
              <a:buFont typeface="Wingdings" panose="05000000000000000000" pitchFamily="2" charset="2"/>
              <a:buChar char=""/>
              <a:defRPr/>
            </a:pPr>
            <a:r>
              <a:rPr lang="zh-CN" altLang="en-US" kern="0" dirty="0">
                <a:latin typeface="Verdana" panose="020B0604030504040204"/>
              </a:rPr>
              <a:t>学科包括：</a:t>
            </a:r>
            <a:endParaRPr lang="en-US" altLang="zh-CN" kern="0" dirty="0">
              <a:latin typeface="Verdana" panose="020B0604030504040204"/>
            </a:endParaRPr>
          </a:p>
          <a:p>
            <a:pPr marL="0" lvl="0" indent="0" fontAlgn="base">
              <a:lnSpc>
                <a:spcPct val="100000"/>
              </a:lnSpc>
              <a:spcBef>
                <a:spcPct val="20000"/>
              </a:spcBef>
              <a:spcAft>
                <a:spcPct val="0"/>
              </a:spcAft>
              <a:buClr>
                <a:schemeClr val="tx1">
                  <a:lumMod val="75000"/>
                  <a:lumOff val="25000"/>
                </a:schemeClr>
              </a:buClr>
              <a:buNone/>
              <a:defRPr/>
            </a:pPr>
            <a:r>
              <a:rPr lang="zh-CN" altLang="en-GB" kern="0" dirty="0">
                <a:latin typeface="Verdana" panose="020B0604030504040204"/>
                <a:cs typeface="+mn-cs"/>
              </a:rPr>
              <a:t>                材料科学与工程</a:t>
            </a:r>
          </a:p>
          <a:p>
            <a:pPr marL="271780" lvl="0" indent="-271780" fontAlgn="base">
              <a:lnSpc>
                <a:spcPct val="100000"/>
              </a:lnSpc>
              <a:spcBef>
                <a:spcPct val="20000"/>
              </a:spcBef>
              <a:spcAft>
                <a:spcPct val="0"/>
              </a:spcAft>
              <a:buNone/>
              <a:defRPr/>
            </a:pPr>
            <a:r>
              <a:rPr lang="zh-CN" altLang="en-GB" kern="0" dirty="0">
                <a:latin typeface="Verdana" panose="020B0604030504040204"/>
                <a:cs typeface="+mn-cs"/>
              </a:rPr>
              <a:t>                计算机</a:t>
            </a:r>
            <a:r>
              <a:rPr lang="zh-CN" altLang="en-US" kern="0" dirty="0">
                <a:latin typeface="Verdana" panose="020B0604030504040204"/>
                <a:cs typeface="+mn-cs"/>
              </a:rPr>
              <a:t>科学与技术</a:t>
            </a:r>
            <a:endParaRPr lang="zh-CN" altLang="en-GB" kern="0" dirty="0">
              <a:latin typeface="Verdana" panose="020B0604030504040204"/>
              <a:cs typeface="+mn-cs"/>
            </a:endParaRPr>
          </a:p>
          <a:p>
            <a:pPr marL="271780" lvl="0" indent="-271780" fontAlgn="base">
              <a:lnSpc>
                <a:spcPct val="100000"/>
              </a:lnSpc>
              <a:spcBef>
                <a:spcPct val="20000"/>
              </a:spcBef>
              <a:spcAft>
                <a:spcPct val="0"/>
              </a:spcAft>
              <a:buNone/>
              <a:defRPr/>
            </a:pPr>
            <a:r>
              <a:rPr lang="zh-CN" altLang="en-GB" kern="0" dirty="0">
                <a:latin typeface="Verdana" panose="020B0604030504040204"/>
                <a:cs typeface="+mn-cs"/>
              </a:rPr>
              <a:t>                </a:t>
            </a:r>
            <a:r>
              <a:rPr lang="zh-CN" altLang="en-US" kern="0" dirty="0">
                <a:latin typeface="Verdana" panose="020B0604030504040204"/>
                <a:cs typeface="+mn-cs"/>
              </a:rPr>
              <a:t>能源与动力工程</a:t>
            </a:r>
            <a:r>
              <a:rPr lang="zh-CN" altLang="en-GB" kern="0" dirty="0">
                <a:latin typeface="Verdana" panose="020B0604030504040204"/>
                <a:cs typeface="+mn-cs"/>
              </a:rPr>
              <a:t>              </a:t>
            </a:r>
          </a:p>
          <a:p>
            <a:pPr marL="271780" lvl="0" indent="-271780" fontAlgn="base">
              <a:lnSpc>
                <a:spcPct val="100000"/>
              </a:lnSpc>
              <a:spcBef>
                <a:spcPct val="20000"/>
              </a:spcBef>
              <a:spcAft>
                <a:spcPct val="0"/>
              </a:spcAft>
              <a:buNone/>
              <a:defRPr/>
            </a:pPr>
            <a:r>
              <a:rPr lang="zh-CN" altLang="en-GB" kern="0" dirty="0">
                <a:latin typeface="Verdana" panose="020B0604030504040204"/>
                <a:cs typeface="+mn-cs"/>
              </a:rPr>
              <a:t>                电子</a:t>
            </a:r>
            <a:r>
              <a:rPr lang="zh-CN" altLang="en-US" kern="0" dirty="0">
                <a:latin typeface="Verdana" panose="020B0604030504040204"/>
                <a:cs typeface="+mn-cs"/>
              </a:rPr>
              <a:t>科学</a:t>
            </a:r>
            <a:r>
              <a:rPr lang="zh-CN" altLang="en-GB" kern="0" dirty="0">
                <a:latin typeface="Verdana" panose="020B0604030504040204"/>
                <a:cs typeface="+mn-cs"/>
              </a:rPr>
              <a:t>与</a:t>
            </a:r>
            <a:r>
              <a:rPr lang="zh-CN" altLang="en-US" kern="0" dirty="0">
                <a:latin typeface="Verdana" panose="020B0604030504040204"/>
                <a:cs typeface="+mn-cs"/>
              </a:rPr>
              <a:t>技术</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r>
              <a:rPr lang="zh-CN" altLang="en-US" kern="0" dirty="0">
                <a:latin typeface="Verdana" panose="020B0604030504040204"/>
                <a:cs typeface="+mn-cs"/>
              </a:rPr>
              <a:t>                数据科学与大数据工程</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r>
              <a:rPr lang="en-US" altLang="zh-CN" kern="0" dirty="0">
                <a:latin typeface="Verdana" panose="020B0604030504040204"/>
                <a:cs typeface="+mn-cs"/>
              </a:rPr>
              <a:t>                </a:t>
            </a:r>
            <a:r>
              <a:rPr lang="zh-CN" altLang="en-US" kern="0" dirty="0">
                <a:latin typeface="Verdana" panose="020B0604030504040204"/>
                <a:cs typeface="+mn-cs"/>
              </a:rPr>
              <a:t>智能制造</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r>
              <a:rPr lang="en-US" altLang="zh-CN" kern="0" dirty="0">
                <a:latin typeface="Verdana" panose="020B0604030504040204"/>
                <a:cs typeface="+mn-cs"/>
              </a:rPr>
              <a:t>                </a:t>
            </a:r>
            <a:r>
              <a:rPr lang="zh-CN" altLang="en-US" kern="0" dirty="0">
                <a:latin typeface="Verdana" panose="020B0604030504040204"/>
                <a:cs typeface="+mn-cs"/>
              </a:rPr>
              <a:t>人工智能</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r>
              <a:rPr lang="zh-CN" altLang="en-US" kern="0" dirty="0">
                <a:latin typeface="Verdana" panose="020B0604030504040204"/>
                <a:cs typeface="+mn-cs"/>
              </a:rPr>
              <a:t>                电子电气工程</a:t>
            </a:r>
            <a:endParaRPr lang="en-US" altLang="zh-CN" kern="0" dirty="0">
              <a:latin typeface="Verdana" panose="020B0604030504040204"/>
              <a:cs typeface="+mn-cs"/>
            </a:endParaRPr>
          </a:p>
          <a:p>
            <a:pPr marL="271780" lvl="0" indent="-271780" fontAlgn="base">
              <a:lnSpc>
                <a:spcPct val="100000"/>
              </a:lnSpc>
              <a:spcBef>
                <a:spcPct val="20000"/>
              </a:spcBef>
              <a:spcAft>
                <a:spcPct val="0"/>
              </a:spcAft>
              <a:buNone/>
              <a:defRPr/>
            </a:pPr>
            <a:endParaRPr lang="zh-CN" altLang="en-GB" kern="0" dirty="0">
              <a:latin typeface="Verdana" panose="020B0604030504040204"/>
              <a:cs typeface="+mn-cs"/>
            </a:endParaRPr>
          </a:p>
          <a:p>
            <a:endParaRPr lang="zh-CN" altLang="en-US" dirty="0"/>
          </a:p>
        </p:txBody>
      </p:sp>
      <p:grpSp>
        <p:nvGrpSpPr>
          <p:cNvPr id="8" name="Group 7"/>
          <p:cNvGrpSpPr/>
          <p:nvPr/>
        </p:nvGrpSpPr>
        <p:grpSpPr>
          <a:xfrm>
            <a:off x="6601089" y="1879982"/>
            <a:ext cx="3603862" cy="4200637"/>
            <a:chOff x="6996505" y="1645204"/>
            <a:chExt cx="3603862" cy="4200637"/>
          </a:xfrm>
        </p:grpSpPr>
        <p:pic>
          <p:nvPicPr>
            <p:cNvPr id="5" name="图片 4" descr="图片包含 电子产品, 电路&#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05" y="1645204"/>
              <a:ext cx="1617134" cy="2096285"/>
            </a:xfrm>
            <a:prstGeom prst="rect">
              <a:avLst/>
            </a:prstGeom>
            <a:effectLst>
              <a:outerShdw blurRad="63500" sx="102000" sy="102000" algn="ctr" rotWithShape="0">
                <a:prstClr val="black">
                  <a:alpha val="40000"/>
                </a:prstClr>
              </a:outerShdw>
            </a:effec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9847" y="2171330"/>
              <a:ext cx="1617134" cy="2096285"/>
            </a:xfrm>
            <a:prstGeom prst="rect">
              <a:avLst/>
            </a:prstGeom>
            <a:effectLst>
              <a:outerShdw blurRad="63500" sx="102000" sy="102000" algn="ctr" rotWithShape="0">
                <a:prstClr val="black">
                  <a:alpha val="40000"/>
                </a:prstClr>
              </a:out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834" y="2707801"/>
              <a:ext cx="1612489" cy="2090264"/>
            </a:xfrm>
            <a:prstGeom prst="rect">
              <a:avLst/>
            </a:prstGeom>
            <a:effectLst>
              <a:outerShdw blurRad="63500" sx="102000" sy="102000" algn="ctr" rotWithShape="0">
                <a:prstClr val="black">
                  <a:alpha val="40000"/>
                </a:prstClr>
              </a:outerShdw>
            </a:effectLst>
          </p:spPr>
        </p:pic>
        <p:pic>
          <p:nvPicPr>
            <p:cNvPr id="17" name="图片 16" descr="图片包含 名片, 文字&#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121" y="3219106"/>
              <a:ext cx="1513904" cy="2090263"/>
            </a:xfrm>
            <a:prstGeom prst="rect">
              <a:avLst/>
            </a:prstGeom>
            <a:effectLst>
              <a:outerShdw blurRad="63500" sx="102000" sy="102000" algn="ctr" rotWithShape="0">
                <a:prstClr val="black">
                  <a:alpha val="40000"/>
                </a:prstClr>
              </a:outerShdw>
            </a:effectLst>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6463" y="3755577"/>
              <a:ext cx="1513904" cy="2090264"/>
            </a:xfrm>
            <a:prstGeom prst="rect">
              <a:avLst/>
            </a:prstGeom>
            <a:effectLst>
              <a:outerShdw blurRad="63500" sx="102000" sy="102000" algn="ctr" rotWithShape="0">
                <a:prstClr val="black">
                  <a:alpha val="40000"/>
                </a:prstClr>
              </a:outerShdw>
            </a:effec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8">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6" name="文本框 5">
            <a:extLst>
              <a:ext uri="{FF2B5EF4-FFF2-40B4-BE49-F238E27FC236}">
                <a16:creationId xmlns:a16="http://schemas.microsoft.com/office/drawing/2014/main" id="{22009F6C-8A91-B673-4F1C-9DE33CEDAB85}"/>
              </a:ext>
            </a:extLst>
          </p:cNvPr>
          <p:cNvSpPr txBox="1"/>
          <p:nvPr/>
        </p:nvSpPr>
        <p:spPr>
          <a:xfrm>
            <a:off x="6443652" y="815011"/>
            <a:ext cx="5397237"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zh-CN" sz="3200" b="0" i="0" u="none" strike="noStrike" kern="1200" cap="none" spc="0" normalizeH="0" baseline="0" noProof="0" dirty="0">
                <a:ln>
                  <a:noFill/>
                </a:ln>
                <a:solidFill>
                  <a:srgbClr val="066E75"/>
                </a:solidFill>
                <a:effectLst/>
                <a:uLnTx/>
                <a:uFillTx/>
                <a:latin typeface="微软雅黑" panose="020B0503020204020204" pitchFamily="34" charset="-122"/>
                <a:ea typeface="微软雅黑" panose="020B0503020204020204" pitchFamily="34" charset="-122"/>
                <a:cs typeface="+mn-cs"/>
              </a:rPr>
              <a:t>Emerald ICE </a:t>
            </a:r>
            <a:r>
              <a:rPr kumimoji="0" lang="zh-CN" altLang="en-US" sz="3200" b="0" i="0" u="none" strike="noStrike" kern="1200" cap="none" spc="0" normalizeH="0" baseline="0" noProof="0" dirty="0">
                <a:ln>
                  <a:noFill/>
                </a:ln>
                <a:solidFill>
                  <a:srgbClr val="066E75"/>
                </a:solidFill>
                <a:effectLst/>
                <a:uLnTx/>
                <a:uFillTx/>
                <a:latin typeface="微软雅黑" panose="020B0503020204020204" pitchFamily="34" charset="-122"/>
                <a:ea typeface="微软雅黑" panose="020B0503020204020204" pitchFamily="34" charset="-122"/>
                <a:cs typeface="+mn-cs"/>
              </a:rPr>
              <a:t>学科资源介绍</a:t>
            </a:r>
          </a:p>
        </p:txBody>
      </p:sp>
      <p:pic>
        <p:nvPicPr>
          <p:cNvPr id="5" name="图片 4" descr="徽标, 公司名称&#10;&#10;描述已自动生成">
            <a:extLst>
              <a:ext uri="{FF2B5EF4-FFF2-40B4-BE49-F238E27FC236}">
                <a16:creationId xmlns:a16="http://schemas.microsoft.com/office/drawing/2014/main" id="{10860864-22A0-B12E-5300-AC79CA05FCC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361"/>
                    </a14:imgEffect>
                    <a14:imgEffect>
                      <a14:saturation sat="128000"/>
                    </a14:imgEffect>
                  </a14:imgLayer>
                </a14:imgProps>
              </a:ext>
            </a:extLst>
          </a:blip>
          <a:stretch>
            <a:fillRect/>
          </a:stretch>
        </p:blipFill>
        <p:spPr>
          <a:xfrm>
            <a:off x="698353" y="1196550"/>
            <a:ext cx="4555700" cy="153754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8" name="Freeform: Shape 20">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图片 3" descr="图书馆里有许多书&#10;&#10;中度可信度描述已自动生成">
            <a:extLst>
              <a:ext uri="{FF2B5EF4-FFF2-40B4-BE49-F238E27FC236}">
                <a16:creationId xmlns:a16="http://schemas.microsoft.com/office/drawing/2014/main" id="{C306F566-BED5-DB6B-9670-6CB874F5F7EE}"/>
              </a:ext>
            </a:extLst>
          </p:cNvPr>
          <p:cNvPicPr>
            <a:picLocks noChangeAspect="1"/>
          </p:cNvPicPr>
          <p:nvPr/>
        </p:nvPicPr>
        <p:blipFill>
          <a:blip r:embed="rId4"/>
          <a:stretch>
            <a:fillRect/>
          </a:stretch>
        </p:blipFill>
        <p:spPr>
          <a:xfrm>
            <a:off x="698353" y="3742361"/>
            <a:ext cx="4555700" cy="230062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7" name="文本框 6">
            <a:extLst>
              <a:ext uri="{FF2B5EF4-FFF2-40B4-BE49-F238E27FC236}">
                <a16:creationId xmlns:a16="http://schemas.microsoft.com/office/drawing/2014/main" id="{AE195680-1338-33AE-C2D5-B7CBEC2BF479}"/>
              </a:ext>
            </a:extLst>
          </p:cNvPr>
          <p:cNvSpPr txBox="1"/>
          <p:nvPr/>
        </p:nvSpPr>
        <p:spPr>
          <a:xfrm>
            <a:off x="6464446" y="1965324"/>
            <a:ext cx="4608978" cy="4584596"/>
          </a:xfrm>
          <a:prstGeom prst="rect">
            <a:avLst/>
          </a:prstGeom>
        </p:spPr>
        <p:txBody>
          <a:bodyPr vert="horz" lIns="91440" tIns="45720" rIns="91440" bIns="45720" rtlCol="0">
            <a:normAutofit/>
          </a:bodyPr>
          <a:lstStyle/>
          <a:p>
            <a:pPr marL="0" marR="0" lvl="0" indent="0" algn="l" defTabSz="914400" rtl="0" eaLnBrk="1" fontAlgn="auto" latinLnBrk="0" hangingPunct="1">
              <a:lnSpc>
                <a:spcPct val="150000"/>
              </a:lnSpc>
              <a:spcBef>
                <a:spcPts val="1200"/>
              </a:spcBef>
              <a:spcAft>
                <a:spcPts val="600"/>
              </a:spcAft>
              <a:buClrTx/>
              <a:buSzTx/>
              <a:buFontTx/>
              <a:buNone/>
              <a:tabLst/>
              <a:defRPr/>
            </a:pPr>
            <a:r>
              <a:rPr kumimoji="0" lang="en-US" altLang="zh-CN" sz="2400" b="0"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ICE </a:t>
            </a:r>
            <a:r>
              <a:rPr kumimoji="0" lang="zh-CN" altLang="en-US" sz="2400" b="0"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mn-cs"/>
              </a:rPr>
              <a:t>英国土木工程师学会：</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342900" marR="0" lvl="0" indent="-342900" algn="l" defTabSz="914400" rtl="0" eaLnBrk="1" fontAlgn="auto" latinLnBrk="0" hangingPunct="1">
              <a:lnSpc>
                <a:spcPct val="150000"/>
              </a:lnSpc>
              <a:spcBef>
                <a:spcPts val="1200"/>
              </a:spcBef>
              <a:spcAft>
                <a:spcPts val="600"/>
              </a:spcAft>
              <a:buClrTx/>
              <a:buSzTx/>
              <a:buFont typeface="+mj-lt"/>
              <a:buAutoNum type="arabicPeriod"/>
              <a:tabLst/>
              <a:defRPr/>
            </a:pPr>
            <a:r>
              <a:rPr kumimoji="0" lang="zh-CN"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成立于</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1818</a:t>
            </a:r>
            <a:r>
              <a:rPr kumimoji="0" lang="zh-CN"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年，世界上历史最悠久的专业工程机构</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1200"/>
              </a:spcBef>
              <a:spcAft>
                <a:spcPts val="600"/>
              </a:spcAft>
              <a:buClrTx/>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国际土木工程界唯一具有学术交流和专业资质认证两重功能的学术机构</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1200"/>
              </a:spcBef>
              <a:spcAft>
                <a:spcPts val="600"/>
              </a:spcAft>
              <a:buClrTx/>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颁发的</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ICE</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国际执业资格证书是土木工程领域唯一的国际认可证书</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1" fontAlgn="auto" latinLnBrk="0" hangingPunct="1">
              <a:lnSpc>
                <a:spcPct val="150000"/>
              </a:lnSpc>
              <a:spcBef>
                <a:spcPts val="0"/>
              </a:spcBef>
              <a:spcAft>
                <a:spcPts val="600"/>
              </a:spcAft>
              <a:buClrTx/>
              <a:buSzTx/>
              <a:buFont typeface="+mj-lt"/>
              <a:buAutoNum type="arabicPeriod"/>
              <a:tabLst/>
              <a:defRPr/>
            </a:pP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9" name="Arc 22">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1251694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useBgFill="1">
        <p:nvSpPr>
          <p:cNvPr id="57" name="Freeform: Shape 56">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9" name="Freeform: Shape 58">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图片 23" descr="徽标, 公司名称&#10;&#10;描述已自动生成">
            <a:extLst>
              <a:ext uri="{FF2B5EF4-FFF2-40B4-BE49-F238E27FC236}">
                <a16:creationId xmlns:a16="http://schemas.microsoft.com/office/drawing/2014/main" id="{9EE9B550-48A8-1682-CA0A-9D4AA3EECD9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361"/>
                    </a14:imgEffect>
                    <a14:imgEffect>
                      <a14:saturation sat="128000"/>
                    </a14:imgEffect>
                  </a14:imgLayer>
                </a14:imgProps>
              </a:ext>
            </a:extLst>
          </a:blip>
          <a:stretch>
            <a:fillRect/>
          </a:stretch>
        </p:blipFill>
        <p:spPr>
          <a:xfrm>
            <a:off x="475488" y="4860824"/>
            <a:ext cx="3053467" cy="1030544"/>
          </a:xfrm>
          <a:prstGeom prst="rect">
            <a:avLst/>
          </a:prstGeom>
        </p:spPr>
      </p:pic>
      <p:sp>
        <p:nvSpPr>
          <p:cNvPr id="63" name="Rectangle 62">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 descr="图片">
            <a:extLst>
              <a:ext uri="{FF2B5EF4-FFF2-40B4-BE49-F238E27FC236}">
                <a16:creationId xmlns:a16="http://schemas.microsoft.com/office/drawing/2014/main" id="{3AA63820-A330-8A2D-231B-20F2FC2B69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16172" y="582051"/>
            <a:ext cx="5555021" cy="284694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95B9D900-7DCE-6748-6370-E57D34492009}"/>
              </a:ext>
            </a:extLst>
          </p:cNvPr>
          <p:cNvSpPr txBox="1"/>
          <p:nvPr/>
        </p:nvSpPr>
        <p:spPr>
          <a:xfrm>
            <a:off x="5809165" y="3872635"/>
            <a:ext cx="5969033" cy="2399285"/>
          </a:xfrm>
          <a:prstGeom prst="rect">
            <a:avLst/>
          </a:prstGeom>
          <a:noFill/>
        </p:spPr>
        <p:txBody>
          <a:bodyPr wrap="square" rtlCol="0">
            <a:spAutoFit/>
          </a:bodyPr>
          <a:lstStyle/>
          <a:p>
            <a:pPr marL="169924" marR="0" lvl="0" indent="-169924" algn="l" defTabSz="453131" rtl="0" eaLnBrk="1" fontAlgn="auto" latinLnBrk="0" hangingPunct="1">
              <a:lnSpc>
                <a:spcPct val="150000"/>
              </a:lnSpc>
              <a:spcBef>
                <a:spcPts val="298"/>
              </a:spcBef>
              <a:spcAft>
                <a:spcPts val="0"/>
              </a:spcAft>
              <a:buClrTx/>
              <a:buSzTx/>
              <a:buFont typeface="+mj-lt"/>
              <a:buAutoNum type="arabicPeriod"/>
              <a:tabLst/>
              <a:defRPr/>
            </a:pP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ICEP</a:t>
            </a:r>
            <a:r>
              <a:rPr kumimoji="0" lang="zh-CN"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出版了</a:t>
            </a:r>
            <a:r>
              <a:rPr kumimoji="0" lang="en-US" altLang="zh-CN" sz="18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35</a:t>
            </a:r>
            <a:r>
              <a:rPr kumimoji="0" lang="zh-CN" altLang="zh-CN" sz="18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种</a:t>
            </a:r>
            <a:r>
              <a:rPr kumimoji="0" lang="zh-CN"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同行评审期刊，</a:t>
            </a:r>
            <a:r>
              <a:rPr kumimoji="0" lang="en-US" altLang="zh-CN" sz="18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100%</a:t>
            </a:r>
            <a:r>
              <a:rPr kumimoji="0" lang="zh-CN" altLang="en-US" sz="18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被</a:t>
            </a:r>
            <a:r>
              <a:rPr kumimoji="0" lang="en-US" altLang="zh-CN" sz="18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SCI/EI</a:t>
            </a:r>
            <a:r>
              <a:rPr kumimoji="0" lang="zh-CN" altLang="en-US" sz="1800" b="1"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收录。</a:t>
            </a:r>
            <a:endParaRPr kumimoji="0" lang="en-US" altLang="zh-CN" sz="1800" b="0" i="0" u="none" strike="noStrike" kern="1200" cap="none" spc="0" normalizeH="0" baseline="0" noProof="0" dirty="0">
              <a:ln>
                <a:noFill/>
              </a:ln>
              <a:solidFill>
                <a:srgbClr val="C5580F"/>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169924" marR="0" lvl="0" indent="-169924" algn="l" defTabSz="453131" rtl="0" eaLnBrk="1" fontAlgn="auto" latinLnBrk="0" hangingPunct="1">
              <a:lnSpc>
                <a:spcPct val="150000"/>
              </a:lnSpc>
              <a:spcBef>
                <a:spcPts val="298"/>
              </a:spcBef>
              <a:spcAft>
                <a:spcPts val="0"/>
              </a:spcAft>
              <a:buClrTx/>
              <a:buSzTx/>
              <a:buFont typeface="+mj-lt"/>
              <a:buAutoNum type="arabicPeriod"/>
              <a:tabLst/>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每年发布新论文</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1400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余篇，</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36,000</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余篇可追溯到</a:t>
            </a:r>
            <a:r>
              <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1836 </a:t>
            </a:r>
            <a:r>
              <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年的研究文章。</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169924" marR="0" lvl="0" indent="-169924" algn="l" defTabSz="453131" rtl="0" eaLnBrk="1" fontAlgn="auto" latinLnBrk="0" hangingPunct="1">
              <a:lnSpc>
                <a:spcPct val="150000"/>
              </a:lnSpc>
              <a:spcBef>
                <a:spcPts val="298"/>
              </a:spcBef>
              <a:spcAft>
                <a:spcPts val="0"/>
              </a:spcAft>
              <a:buClrTx/>
              <a:buSzTx/>
              <a:buFont typeface="+mj-lt"/>
              <a:buAutoNum type="arabicPeriod"/>
              <a:tabLst/>
              <a:defRPr/>
            </a:pPr>
            <a:r>
              <a:rPr kumimoji="0" lang="zh-CN" altLang="zh-CN"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学科涵盖：土木工程、基础建设、材料科学、岩土工程、环境工程、结构与建筑、水处理等。</a:t>
            </a:r>
            <a:endParaRPr lang="en-US" altLang="zh-CN"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9884C609-CDC2-7E2A-8770-02C2D6EF76B2}"/>
              </a:ext>
            </a:extLst>
          </p:cNvPr>
          <p:cNvSpPr txBox="1"/>
          <p:nvPr/>
        </p:nvSpPr>
        <p:spPr>
          <a:xfrm>
            <a:off x="475488" y="2417395"/>
            <a:ext cx="4103769" cy="169628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altLang="zh-CN" sz="4000" b="0" i="0" u="none" strike="noStrike" kern="1200" cap="none" spc="0" normalizeH="0" baseline="0" noProof="0" dirty="0">
                <a:ln>
                  <a:noFill/>
                </a:ln>
                <a:solidFill>
                  <a:srgbClr val="066E75"/>
                </a:solidFill>
                <a:effectLst/>
                <a:uLnTx/>
                <a:uFillTx/>
                <a:latin typeface="微软雅黑" panose="020B0503020204020204" pitchFamily="34" charset="-122"/>
                <a:ea typeface="微软雅黑" panose="020B0503020204020204" pitchFamily="34" charset="-122"/>
                <a:cs typeface="+mn-cs"/>
              </a:rPr>
              <a:t>Emerald ICE </a:t>
            </a:r>
          </a:p>
          <a:p>
            <a:pPr marL="0" marR="0" lvl="0" indent="0" algn="l" defTabSz="914400" rtl="0" eaLnBrk="1" fontAlgn="auto" latinLnBrk="0" hangingPunct="1">
              <a:lnSpc>
                <a:spcPct val="100000"/>
              </a:lnSpc>
              <a:spcBef>
                <a:spcPct val="0"/>
              </a:spcBef>
              <a:spcAft>
                <a:spcPts val="600"/>
              </a:spcAft>
              <a:buClrTx/>
              <a:buSzTx/>
              <a:buFontTx/>
              <a:buNone/>
              <a:tabLst/>
              <a:defRPr/>
            </a:pPr>
            <a:r>
              <a:rPr lang="zh-CN" altLang="en-US" sz="4000" dirty="0">
                <a:solidFill>
                  <a:srgbClr val="066E75"/>
                </a:solidFill>
                <a:latin typeface="微软雅黑" panose="020B0503020204020204" pitchFamily="34" charset="-122"/>
                <a:ea typeface="微软雅黑" panose="020B0503020204020204" pitchFamily="34" charset="-122"/>
              </a:rPr>
              <a:t>期刊</a:t>
            </a:r>
            <a:endParaRPr kumimoji="0" lang="zh-CN" altLang="en-US" sz="4000" b="0" i="0" u="none" strike="noStrike" kern="1200" cap="none" spc="0" normalizeH="0" baseline="0" noProof="0" dirty="0">
              <a:ln>
                <a:noFill/>
              </a:ln>
              <a:solidFill>
                <a:srgbClr val="066E75"/>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4266965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155f054c-9d9e-4bbe-9fd6-404bb2712237"/>
  <p:tag name="COMMONDATA" val="eyJoZGlkIjoiOGQzMTk4MjAyZTBkM2QyMzY3MjBlNmY2Y2IyOGIyOWYifQ=="/>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29693</TotalTime>
  <Words>4831</Words>
  <Application>Microsoft Office PowerPoint</Application>
  <PresentationFormat>宽屏</PresentationFormat>
  <Paragraphs>507</Paragraphs>
  <Slides>63</Slides>
  <Notes>45</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63</vt:i4>
      </vt:variant>
    </vt:vector>
  </HeadingPairs>
  <TitlesOfParts>
    <vt:vector size="77" baseType="lpstr">
      <vt:lpstr>等线</vt:lpstr>
      <vt:lpstr>等线 Light</vt:lpstr>
      <vt:lpstr>黑体</vt:lpstr>
      <vt:lpstr>华文宋体</vt:lpstr>
      <vt:lpstr>楷体</vt:lpstr>
      <vt:lpstr>微软雅黑</vt:lpstr>
      <vt:lpstr>造字工房言宋（非商用）常规体</vt:lpstr>
      <vt:lpstr>Arial</vt:lpstr>
      <vt:lpstr>Calibri</vt:lpstr>
      <vt:lpstr>Calibri Light</vt:lpstr>
      <vt:lpstr>Verdana</vt:lpstr>
      <vt:lpstr>Wingdings</vt:lpstr>
      <vt:lpstr>1_Office 主题​​</vt:lpstr>
      <vt:lpstr>Office Theme</vt:lpstr>
      <vt:lpstr>Emerald资源使用与投稿交流</vt:lpstr>
      <vt:lpstr>Emerald Overview</vt:lpstr>
      <vt:lpstr>PowerPoint 演示文稿</vt:lpstr>
      <vt:lpstr>Emerald资源介绍</vt:lpstr>
      <vt:lpstr>Emerald Resources</vt:lpstr>
      <vt:lpstr>Emerald 管理学期刊 A leading library of management research</vt:lpstr>
      <vt:lpstr>Emerald 工程学电子期刊库 A high-quality specialist portfolio closely connected to the industry</vt:lpstr>
      <vt:lpstr>PowerPoint 演示文稿</vt:lpstr>
      <vt:lpstr>PowerPoint 演示文稿</vt:lpstr>
      <vt:lpstr>PowerPoint 演示文稿</vt:lpstr>
      <vt:lpstr>Emerald 全文期刊回溯库（1898-2000） Preserving over 100 years of management research online</vt:lpstr>
      <vt:lpstr>Emerald 英文图书 High quality, cutting-edge research across a range of subjects</vt:lpstr>
      <vt:lpstr>Emerald 电子图书 Covering topics that resonate with the real world</vt:lpstr>
      <vt:lpstr>社会科学集 eBooks--Social Science Portfolios</vt:lpstr>
      <vt:lpstr>工商管理与经济学集 eBooks—Business, Management &amp; Economics</vt:lpstr>
      <vt:lpstr>Emerald 案例集（2800+） Authentic business scenarios for the classroom</vt:lpstr>
      <vt:lpstr>Q1: Emerald资源按类型分为哪三种？</vt:lpstr>
      <vt:lpstr>数据库平台使用</vt:lpstr>
      <vt:lpstr>PowerPoint 演示文稿</vt:lpstr>
      <vt:lpstr>Emerald平台主要功能</vt:lpstr>
      <vt:lpstr>PowerPoint 演示文稿</vt:lpstr>
      <vt:lpstr>PowerPoint 演示文稿</vt:lpstr>
      <vt:lpstr>更新检索 – Update Search</vt:lpstr>
      <vt:lpstr>更新检索 – Update Search</vt:lpstr>
      <vt:lpstr>检索结果</vt:lpstr>
      <vt:lpstr>文章页面</vt:lpstr>
      <vt:lpstr>文章页面：分屏阅读</vt:lpstr>
      <vt:lpstr>期刊主页</vt:lpstr>
      <vt:lpstr>期刊主页</vt:lpstr>
      <vt:lpstr>PowerPoint 演示文稿</vt:lpstr>
      <vt:lpstr>浏览资源</vt:lpstr>
      <vt:lpstr>PowerPoint 演示文稿</vt:lpstr>
      <vt:lpstr>远程访问</vt:lpstr>
      <vt:lpstr>登录</vt:lpstr>
      <vt:lpstr>Q2:Emerald数据库平台网址？         Q3:Emerald远程访问一次授权后，多少天有效？</vt:lpstr>
      <vt:lpstr>Writing An Academic Paper -From a publisher’s perspective</vt:lpstr>
      <vt:lpstr>论文类型（社会科学）</vt:lpstr>
      <vt:lpstr>Research Paper Structure</vt:lpstr>
      <vt:lpstr>结构速览实例</vt:lpstr>
      <vt:lpstr>高质量期刊论文写作中的常见问题</vt:lpstr>
      <vt:lpstr>国际期刊投稿指南</vt:lpstr>
      <vt:lpstr>目标期刊选择方式</vt:lpstr>
      <vt:lpstr>选刊工具和途径介绍 (以查询Emerald目标期刊为例)</vt:lpstr>
      <vt:lpstr>PowerPoint 演示文稿</vt:lpstr>
      <vt:lpstr>PowerPoint 演示文稿</vt:lpstr>
      <vt:lpstr>PowerPoint 演示文稿</vt:lpstr>
      <vt:lpstr>Web of Science选刊</vt:lpstr>
      <vt:lpstr>PowerPoint 演示文稿</vt:lpstr>
      <vt:lpstr>PowerPoint 演示文稿</vt:lpstr>
      <vt:lpstr>选刊</vt:lpstr>
      <vt:lpstr>PowerPoint 演示文稿</vt:lpstr>
      <vt:lpstr>PowerPoint 演示文稿</vt:lpstr>
      <vt:lpstr>总结：期刊选择时值得关注的因素</vt:lpstr>
      <vt:lpstr>目标期刊选择方式</vt:lpstr>
      <vt:lpstr>文章撰写规范与格式调整——Author Guidelines</vt:lpstr>
      <vt:lpstr>国际期刊投稿 —— Covering Letter</vt:lpstr>
      <vt:lpstr>国际期刊投稿 —— Review Procedures </vt:lpstr>
      <vt:lpstr>如何应对审稿意见？——樊振佳 教授，南开大学，Emerald图情学期刊编委</vt:lpstr>
      <vt:lpstr>国际期刊投稿 —— Revision Notes</vt:lpstr>
      <vt:lpstr>知而不易的常见现象</vt:lpstr>
      <vt:lpstr>Emerald 语言编辑及出版支持服务</vt:lpstr>
      <vt:lpstr>改善论文可读性，降低被拒概率</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Emerald资源使用与投稿交流</dc:title>
  <dc:creator>Juno Xu</dc:creator>
  <cp:lastModifiedBy>Nigel Su</cp:lastModifiedBy>
  <cp:revision>514</cp:revision>
  <dcterms:created xsi:type="dcterms:W3CDTF">2019-01-10T07:54:00Z</dcterms:created>
  <dcterms:modified xsi:type="dcterms:W3CDTF">2026-03-27T05:44:21Z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C35EAF04076E4BABA4DDD75397743A31_13</vt:lpwstr>
  </property>
  <property fmtid="{D5CDD505-2E9C-101B-9397-08002B2CF9AE}" pid="3" name="KSOProductBuildVer">
    <vt:lpwstr>2052-11.1.0.14309</vt:lpwstr>
  </property>
</Properties>
</file>