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8341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CEE9E-9ACD-4373-AE48-BBDBB34D0191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B4926-1F43-49EA-AB82-C4FD8901E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9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2F1CF-3EE4-4F1F-B1D3-C06B402C5FC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7555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3321-D16D-681C-DEB7-AE7F6FB0C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41D344-4043-D0A8-6770-7D283C3D6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62957-1EF3-6F06-E12F-B1BBC99F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CC3D4-F3E3-9680-241A-D81E10A39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709E8-73DD-2C93-9FE5-D08F6360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3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7F2F7-E422-029E-304F-59B7F839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ABF0CE-E82E-D39B-7B95-9786A6773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67F53-C590-4D6F-34A3-9CB41162D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5C07D-7DC5-F532-5DCE-7F8F0B0B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3A04B-FD27-8B42-5264-9A035710C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7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557B04-97DB-7D08-5610-5F78DDEA6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873DE-51FF-6649-551C-7A3B2FA2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C0E2C-D928-D5CA-4D67-D84E99D1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5A4F1-3880-4611-D656-1C7EF0FD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DF98E-4C22-F051-6B8A-D9B06D095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70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00318A8-2CAD-CDEC-768A-B5B13AD3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D2D1FC-FCB0-BFA6-7B56-667F7747CFD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75734" y="1653117"/>
            <a:ext cx="5401733" cy="4368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CE6EB6D-9FE3-72B5-4E71-59226A87B5D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14534" y="1653117"/>
            <a:ext cx="5401733" cy="4368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13C02B7-ADC8-2D9F-6E44-62115A7D322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221117ED-42A8-FDD1-011C-74C6935B09A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73FF4320-CD95-4F2D-D445-C3F1316C089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4FA11F32-2EB9-412C-B470-1D0ABC8FCD5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57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48ECF-6EAC-5F35-D5B2-90BB9F865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2ACD5-92CB-AF62-BFC4-5DA034543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E3570-1514-CE70-FDD9-765E1DD2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6BFFA-A69D-EAE7-2D0D-F9417F06F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037D6-306D-D1CE-5F8A-0723F4BA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4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7182-3924-7881-8EC7-F1D65D35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091D4-6DA4-0941-2205-944CAB7EB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A973E-5BAC-CD3E-60BF-6C9BAD48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37BE-41E1-2D3F-7F99-27E42C3F1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35D2E-9362-7FA4-46A7-FC5A6129A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2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32AFE-A055-B068-9B60-3D345432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B7184-58F2-BEA8-B4EF-D24C8AA94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36A76-3462-DB3D-DA1F-F457B4943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8E4B5-5E7A-D67E-4EAC-F92425BE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C4041-6ADB-DA5C-54FD-05083263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1C303-F1E9-3118-1D7B-57846356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8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C66B6-4419-3CF4-7536-DCD765E3C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33F68-15D6-0AE0-DF56-EEBA428E2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DD61F4-4145-16E8-CCD8-572B4AF96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D3316-D991-D4BD-4EDB-E16B116AE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94B61-0FFB-DBD9-E3D5-C7C8078DE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61D687-5BEC-76E8-7754-F4FB37C15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237C6-1FC0-E909-C68E-77D9F2C7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795246-72B5-6FA4-CE32-703671FB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2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E7E99-931D-CF41-7124-D5F7B211E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3A4D11-708A-4712-C546-EB91DBA9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97A4B-6FEA-65CF-B11A-9DA5DB88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C6A039-22CB-AD02-078A-880559E4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5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DE089E-B7F1-6541-CCBE-36C863D9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55EB9-A0AE-F04E-0A27-1729F4E19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894C4-DA5A-11CD-AF90-CF21B6DE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9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C896-90BD-C01D-B981-2CC3F1E01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4DF5E-485A-FB3B-8F1A-AC6628424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78BF4-52F7-59C5-F072-1FC165D9E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FB69F-9A68-2810-BE01-7926AEE7B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9B43C-8892-4ACA-18E0-792217278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7413B-EBCD-9D43-FEDD-038A92B89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CF212-0774-1E92-44BF-DFF9270F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04362-4FC0-18E0-DB23-EF30B39BC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CA1CF-EEA0-F719-4518-535ABA27E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EFE21-DD2F-A74F-5A5B-DBCEA0461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A4D81-387E-934B-CB5F-99484651F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86F7A-829B-F784-6367-5DF657B1C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0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2376EC-E124-D32C-4EE7-03A62CAD3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6D367-95B5-7989-8717-B25889FE7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D6C0A-3BFF-F4CD-510E-B102E6046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446857-735D-44D5-9CB6-FCD9A361B09F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54505-68C3-FEF6-AC63-59187EDA2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518D1-E44E-62C4-EA36-C6B285100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7CB0F-A47A-48F6-9A68-CB21ED7F2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8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1A2FDDD-E832-27EA-3A8B-0B42349F8B0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3423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Xiaoqian (ELS-SHZ)</dc:creator>
  <cp:lastModifiedBy>Liu, Xiaoqian (ELS-SHZ)</cp:lastModifiedBy>
  <cp:revision>1</cp:revision>
  <dcterms:created xsi:type="dcterms:W3CDTF">2026-05-15T03:15:34Z</dcterms:created>
  <dcterms:modified xsi:type="dcterms:W3CDTF">2026-05-15T03:16:52Z</dcterms:modified>
</cp:coreProperties>
</file>